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42.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4.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custom-properties+xml" PartName="/docProps/custom.xml"/>
  <Override ContentType="application/binary" PartName="/ppt/metadata"/>
  <Override ContentType="application/vnd.openxmlformats-officedocument.presentationml.notesMaster+xml" PartName="/ppt/notesMasters/notesMaster1.xml"/>
  <Override ContentType="application/vnd.openxmlformats-officedocument.presentationml.presProps+xml" PartName="/ppt/presProps.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5"/>
    <p:sldMasterId id="2147483672" r:id="rId6"/>
    <p:sldMasterId id="2147483674"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 id="291" r:id="rId44"/>
    <p:sldId id="292" r:id="rId45"/>
    <p:sldId id="293" r:id="rId46"/>
    <p:sldId id="294" r:id="rId47"/>
    <p:sldId id="295" r:id="rId48"/>
    <p:sldId id="296" r:id="rId49"/>
    <p:sldId id="297" r:id="rId50"/>
    <p:sldId id="298" r:id="rId51"/>
    <p:sldId id="299" r:id="rId52"/>
    <p:sldId id="300" r:id="rId53"/>
    <p:sldId id="301" r:id="rId54"/>
    <p:sldId id="302" r:id="rId55"/>
    <p:sldId id="303" r:id="rId56"/>
    <p:sldId id="304" r:id="rId57"/>
    <p:sldId id="305" r:id="rId58"/>
    <p:sldId id="306" r:id="rId59"/>
    <p:sldId id="307" r:id="rId60"/>
    <p:sldId id="308" r:id="rId61"/>
    <p:sldId id="309" r:id="rId62"/>
    <p:sldId id="310" r:id="rId63"/>
    <p:sldId id="311" r:id="rId64"/>
    <p:sldId id="312" r:id="rId65"/>
    <p:sldId id="313" r:id="rId66"/>
    <p:sldId id="314" r:id="rId67"/>
    <p:sldId id="315" r:id="rId68"/>
    <p:sldId id="316" r:id="rId69"/>
    <p:sldId id="317" r:id="rId70"/>
  </p:sldIdLst>
  <p:sldSz cy="6858000" cx="12195175"/>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2D200454-40CA-4A62-9FC3-DE9A4176ACB9}">
      <p15:notesGuideLst>
        <p15:guide id="1" orient="horz" pos="2880">
          <p15:clr>
            <a:srgbClr val="A4A3A4"/>
          </p15:clr>
        </p15:guide>
        <p15:guide id="2" pos="2160">
          <p15:clr>
            <a:srgbClr val="A4A3A4"/>
          </p15:clr>
        </p15:guide>
      </p15:notesGuideLst>
    </p:ext>
    <p:ext uri="http://customooxmlschemas.google.com/">
      <go:slidesCustomData xmlns:go="http://customooxmlschemas.google.com/" r:id="rId71" roundtripDataSignature="AMtx7mjnGdyXdmuiQVzHWkN8+Z53LhNWW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BE01DDE8-9B51-4AC8-BF2A-78F9D5B8C14A}">
  <a:tblStyle styleId="{BE01DDE8-9B51-4AC8-BF2A-78F9D5B8C14A}" styleName="Table_0">
    <a:wholeTbl>
      <a:tcTxStyle b="off" i="off">
        <a:font>
          <a:latin typeface="Arial"/>
          <a:ea typeface="Arial"/>
          <a:cs typeface="Arial"/>
        </a:font>
        <a:schemeClr val="dk1"/>
      </a:tcTxStyle>
      <a:tcStyle>
        <a:tcBdr>
          <a:left>
            <a:ln cap="flat" cmpd="sng" w="9525">
              <a:solidFill>
                <a:srgbClr val="000000">
                  <a:alpha val="0"/>
                </a:srgbClr>
              </a:solidFill>
              <a:prstDash val="solid"/>
              <a:round/>
              <a:headEnd len="sm" w="sm" type="none"/>
              <a:tailEnd len="sm" w="sm" type="none"/>
            </a:ln>
          </a:left>
          <a:right>
            <a:ln cap="flat" cmpd="sng" w="9525">
              <a:solidFill>
                <a:srgbClr val="000000">
                  <a:alpha val="0"/>
                </a:srgbClr>
              </a:solidFill>
              <a:prstDash val="solid"/>
              <a:round/>
              <a:headEnd len="sm" w="sm" type="none"/>
              <a:tailEnd len="sm" w="sm" type="none"/>
            </a:ln>
          </a:right>
          <a:top>
            <a:ln cap="flat" cmpd="sng" w="12700">
              <a:solidFill>
                <a:schemeClr val="dk1"/>
              </a:solidFill>
              <a:prstDash val="solid"/>
              <a:round/>
              <a:headEnd len="sm" w="sm" type="none"/>
              <a:tailEnd len="sm" w="sm" type="none"/>
            </a:ln>
          </a:top>
          <a:bottom>
            <a:ln cap="flat" cmpd="sng" w="12700">
              <a:solidFill>
                <a:schemeClr val="dk1"/>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rgbClr val="FFFFFF">
              <a:alpha val="0"/>
            </a:srgbClr>
          </a:solidFill>
        </a:fill>
      </a:tcStyle>
    </a:wholeTbl>
    <a:band1H>
      <a:tcTxStyle/>
      <a:tcStyle>
        <a:fill>
          <a:solidFill>
            <a:schemeClr val="dk1">
              <a:alpha val="20000"/>
            </a:schemeClr>
          </a:solidFill>
        </a:fill>
      </a:tcStyle>
    </a:band1H>
    <a:band2H>
      <a:tcTxStyle/>
    </a:band2H>
    <a:band1V>
      <a:tcTxStyle/>
      <a:tcStyle>
        <a:fill>
          <a:solidFill>
            <a:schemeClr val="dk1">
              <a:alpha val="20000"/>
            </a:schemeClr>
          </a:solidFill>
        </a:fill>
      </a:tcStyle>
    </a:band1V>
    <a:band2V>
      <a:tcTxStyle/>
    </a:band2V>
    <a:lastCol>
      <a:tcTxStyle b="on" i="off"/>
    </a:lastCol>
    <a:firstCol>
      <a:tcTxStyle b="on" i="off"/>
    </a:firstCol>
    <a:lastRow>
      <a:tcTxStyle b="on" i="off"/>
      <a:tcStyle>
        <a:tcBdr>
          <a:top>
            <a:ln cap="flat" cmpd="sng" w="12700">
              <a:solidFill>
                <a:schemeClr val="dk1"/>
              </a:solidFill>
              <a:prstDash val="solid"/>
              <a:round/>
              <a:headEnd len="sm" w="sm" type="none"/>
              <a:tailEnd len="sm" w="sm" type="none"/>
            </a:ln>
          </a:top>
        </a:tcBdr>
        <a:fill>
          <a:solidFill>
            <a:srgbClr val="FFFFFF">
              <a:alpha val="0"/>
            </a:srgbClr>
          </a:solidFill>
        </a:fill>
      </a:tcStyle>
    </a:lastRow>
    <a:seCell>
      <a:tcTxStyle/>
    </a:seCell>
    <a:swCell>
      <a:tcTxStyle/>
    </a:swCell>
    <a:firstRow>
      <a:tcTxStyle b="on" i="off"/>
      <a:tcStyle>
        <a:tcBdr>
          <a:bottom>
            <a:ln cap="flat" cmpd="sng" w="12700">
              <a:solidFill>
                <a:schemeClr val="dk1"/>
              </a:solidFill>
              <a:prstDash val="solid"/>
              <a:round/>
              <a:headEnd len="sm" w="sm" type="none"/>
              <a:tailEnd len="sm" w="sm" type="none"/>
            </a:ln>
          </a:bottom>
        </a:tcBdr>
        <a:fill>
          <a:solidFill>
            <a:srgbClr val="FFFFFF">
              <a:alpha val="0"/>
            </a:srgbClr>
          </a:solidFill>
        </a:fill>
      </a:tc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notesViewPr>
    <p:cSldViewPr snapToGrid="0">
      <p:cViewPr varScale="1">
        <p:scale>
          <a:sx n="100" d="100"/>
          <a:sy n="100" d="100"/>
        </p:scale>
        <p:origin x="0" y="0"/>
      </p:cViewPr>
      <p:guideLst>
        <p:guide pos="2880" orient="horz"/>
        <p:guide pos="2160"/>
      </p:guideLst>
    </p:cSldViewPr>
  </p:notesViewPr>
</p:viewPr>
</file>

<file path=ppt/_rels/presentation.xml.rels><?xml version="1.0" encoding="UTF-8" standalone="yes"?><Relationships xmlns="http://schemas.openxmlformats.org/package/2006/relationships"><Relationship Id="rId40" Type="http://schemas.openxmlformats.org/officeDocument/2006/relationships/slide" Target="slides/slide32.xml"/><Relationship Id="rId42" Type="http://schemas.openxmlformats.org/officeDocument/2006/relationships/slide" Target="slides/slide34.xml"/><Relationship Id="rId41" Type="http://schemas.openxmlformats.org/officeDocument/2006/relationships/slide" Target="slides/slide33.xml"/><Relationship Id="rId44" Type="http://schemas.openxmlformats.org/officeDocument/2006/relationships/slide" Target="slides/slide36.xml"/><Relationship Id="rId43" Type="http://schemas.openxmlformats.org/officeDocument/2006/relationships/slide" Target="slides/slide35.xml"/><Relationship Id="rId46" Type="http://schemas.openxmlformats.org/officeDocument/2006/relationships/slide" Target="slides/slide38.xml"/><Relationship Id="rId45" Type="http://schemas.openxmlformats.org/officeDocument/2006/relationships/slide" Target="slides/slide3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1.xml"/><Relationship Id="rId48" Type="http://schemas.openxmlformats.org/officeDocument/2006/relationships/slide" Target="slides/slide40.xml"/><Relationship Id="rId47" Type="http://schemas.openxmlformats.org/officeDocument/2006/relationships/slide" Target="slides/slide39.xml"/><Relationship Id="rId49" Type="http://schemas.openxmlformats.org/officeDocument/2006/relationships/slide" Target="slides/slide41.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notesMaster" Target="notesMasters/notesMaster1.xml"/><Relationship Id="rId31" Type="http://schemas.openxmlformats.org/officeDocument/2006/relationships/slide" Target="slides/slide23.xml"/><Relationship Id="rId30" Type="http://schemas.openxmlformats.org/officeDocument/2006/relationships/slide" Target="slides/slide22.xml"/><Relationship Id="rId33" Type="http://schemas.openxmlformats.org/officeDocument/2006/relationships/slide" Target="slides/slide25.xml"/><Relationship Id="rId32" Type="http://schemas.openxmlformats.org/officeDocument/2006/relationships/slide" Target="slides/slide24.xml"/><Relationship Id="rId35" Type="http://schemas.openxmlformats.org/officeDocument/2006/relationships/slide" Target="slides/slide27.xml"/><Relationship Id="rId34" Type="http://schemas.openxmlformats.org/officeDocument/2006/relationships/slide" Target="slides/slide26.xml"/><Relationship Id="rId71" Type="http://customschemas.google.com/relationships/presentationmetadata" Target="metadata"/><Relationship Id="rId70" Type="http://schemas.openxmlformats.org/officeDocument/2006/relationships/slide" Target="slides/slide62.xml"/><Relationship Id="rId37" Type="http://schemas.openxmlformats.org/officeDocument/2006/relationships/slide" Target="slides/slide29.xml"/><Relationship Id="rId36" Type="http://schemas.openxmlformats.org/officeDocument/2006/relationships/slide" Target="slides/slide28.xml"/><Relationship Id="rId39" Type="http://schemas.openxmlformats.org/officeDocument/2006/relationships/slide" Target="slides/slide31.xml"/><Relationship Id="rId38" Type="http://schemas.openxmlformats.org/officeDocument/2006/relationships/slide" Target="slides/slide30.xml"/><Relationship Id="rId62" Type="http://schemas.openxmlformats.org/officeDocument/2006/relationships/slide" Target="slides/slide54.xml"/><Relationship Id="rId61" Type="http://schemas.openxmlformats.org/officeDocument/2006/relationships/slide" Target="slides/slide53.xml"/><Relationship Id="rId20" Type="http://schemas.openxmlformats.org/officeDocument/2006/relationships/slide" Target="slides/slide12.xml"/><Relationship Id="rId64" Type="http://schemas.openxmlformats.org/officeDocument/2006/relationships/slide" Target="slides/slide56.xml"/><Relationship Id="rId63" Type="http://schemas.openxmlformats.org/officeDocument/2006/relationships/slide" Target="slides/slide55.xml"/><Relationship Id="rId22" Type="http://schemas.openxmlformats.org/officeDocument/2006/relationships/slide" Target="slides/slide14.xml"/><Relationship Id="rId66" Type="http://schemas.openxmlformats.org/officeDocument/2006/relationships/slide" Target="slides/slide58.xml"/><Relationship Id="rId21" Type="http://schemas.openxmlformats.org/officeDocument/2006/relationships/slide" Target="slides/slide13.xml"/><Relationship Id="rId65" Type="http://schemas.openxmlformats.org/officeDocument/2006/relationships/slide" Target="slides/slide57.xml"/><Relationship Id="rId24" Type="http://schemas.openxmlformats.org/officeDocument/2006/relationships/slide" Target="slides/slide16.xml"/><Relationship Id="rId68" Type="http://schemas.openxmlformats.org/officeDocument/2006/relationships/slide" Target="slides/slide60.xml"/><Relationship Id="rId23" Type="http://schemas.openxmlformats.org/officeDocument/2006/relationships/slide" Target="slides/slide15.xml"/><Relationship Id="rId67" Type="http://schemas.openxmlformats.org/officeDocument/2006/relationships/slide" Target="slides/slide59.xml"/><Relationship Id="rId60" Type="http://schemas.openxmlformats.org/officeDocument/2006/relationships/slide" Target="slides/slide52.xml"/><Relationship Id="rId26" Type="http://schemas.openxmlformats.org/officeDocument/2006/relationships/slide" Target="slides/slide18.xml"/><Relationship Id="rId25" Type="http://schemas.openxmlformats.org/officeDocument/2006/relationships/slide" Target="slides/slide17.xml"/><Relationship Id="rId69" Type="http://schemas.openxmlformats.org/officeDocument/2006/relationships/slide" Target="slides/slide61.xml"/><Relationship Id="rId28" Type="http://schemas.openxmlformats.org/officeDocument/2006/relationships/slide" Target="slides/slide20.xml"/><Relationship Id="rId27" Type="http://schemas.openxmlformats.org/officeDocument/2006/relationships/slide" Target="slides/slide19.xml"/><Relationship Id="rId29" Type="http://schemas.openxmlformats.org/officeDocument/2006/relationships/slide" Target="slides/slide21.xml"/><Relationship Id="rId51" Type="http://schemas.openxmlformats.org/officeDocument/2006/relationships/slide" Target="slides/slide43.xml"/><Relationship Id="rId50" Type="http://schemas.openxmlformats.org/officeDocument/2006/relationships/slide" Target="slides/slide42.xml"/><Relationship Id="rId53" Type="http://schemas.openxmlformats.org/officeDocument/2006/relationships/slide" Target="slides/slide45.xml"/><Relationship Id="rId52" Type="http://schemas.openxmlformats.org/officeDocument/2006/relationships/slide" Target="slides/slide44.xml"/><Relationship Id="rId11" Type="http://schemas.openxmlformats.org/officeDocument/2006/relationships/slide" Target="slides/slide3.xml"/><Relationship Id="rId55" Type="http://schemas.openxmlformats.org/officeDocument/2006/relationships/slide" Target="slides/slide47.xml"/><Relationship Id="rId10" Type="http://schemas.openxmlformats.org/officeDocument/2006/relationships/slide" Target="slides/slide2.xml"/><Relationship Id="rId54" Type="http://schemas.openxmlformats.org/officeDocument/2006/relationships/slide" Target="slides/slide46.xml"/><Relationship Id="rId13" Type="http://schemas.openxmlformats.org/officeDocument/2006/relationships/slide" Target="slides/slide5.xml"/><Relationship Id="rId57" Type="http://schemas.openxmlformats.org/officeDocument/2006/relationships/slide" Target="slides/slide49.xml"/><Relationship Id="rId12" Type="http://schemas.openxmlformats.org/officeDocument/2006/relationships/slide" Target="slides/slide4.xml"/><Relationship Id="rId56" Type="http://schemas.openxmlformats.org/officeDocument/2006/relationships/slide" Target="slides/slide48.xml"/><Relationship Id="rId15" Type="http://schemas.openxmlformats.org/officeDocument/2006/relationships/slide" Target="slides/slide7.xml"/><Relationship Id="rId59" Type="http://schemas.openxmlformats.org/officeDocument/2006/relationships/slide" Target="slides/slide51.xml"/><Relationship Id="rId14" Type="http://schemas.openxmlformats.org/officeDocument/2006/relationships/slide" Target="slides/slide6.xml"/><Relationship Id="rId58" Type="http://schemas.openxmlformats.org/officeDocument/2006/relationships/slide" Target="slides/slide50.xml"/><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8"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547688" y="612775"/>
            <a:ext cx="5762625" cy="32416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 name="Google Shape;4;n"/>
          <p:cNvSpPr txBox="1"/>
          <p:nvPr>
            <p:ph idx="1" type="body"/>
          </p:nvPr>
        </p:nvSpPr>
        <p:spPr>
          <a:xfrm>
            <a:off x="549000" y="4120162"/>
            <a:ext cx="5760000" cy="4563560"/>
          </a:xfrm>
          <a:prstGeom prst="rect">
            <a:avLst/>
          </a:prstGeom>
          <a:noFill/>
          <a:ln>
            <a:noFill/>
          </a:ln>
        </p:spPr>
        <p:txBody>
          <a:bodyPr anchorCtr="0" anchor="t" bIns="0" lIns="0" spcFirstLastPara="1" rIns="0" wrap="square" tIns="0">
            <a:normAutofit/>
          </a:bodyPr>
          <a:lstStyle>
            <a:lvl1pPr indent="-228600" lvl="0" marL="457200" marR="0" rtl="0" algn="l">
              <a:spcBef>
                <a:spcPts val="0"/>
              </a:spcBef>
              <a:spcAft>
                <a:spcPts val="0"/>
              </a:spcAft>
              <a:buSzPts val="1400"/>
              <a:buNone/>
              <a:defRPr b="0" i="0" sz="1400" u="none" cap="none" strike="noStrike">
                <a:solidFill>
                  <a:schemeClr val="dk1"/>
                </a:solidFill>
                <a:latin typeface="Arial"/>
                <a:ea typeface="Arial"/>
                <a:cs typeface="Arial"/>
                <a:sym typeface="Arial"/>
              </a:defRPr>
            </a:lvl1pPr>
            <a:lvl2pPr indent="-317500" lvl="1" marL="914400" marR="0" rtl="0" algn="l">
              <a:spcBef>
                <a:spcPts val="0"/>
              </a:spcBef>
              <a:spcAft>
                <a:spcPts val="0"/>
              </a:spcAft>
              <a:buClr>
                <a:schemeClr val="accent1"/>
              </a:buClr>
              <a:buSzPts val="1400"/>
              <a:buFont typeface="Noto Sans Symbols"/>
              <a:buChar char="▪"/>
              <a:defRPr b="0" i="0" sz="1400" u="none" cap="none" strike="noStrike">
                <a:solidFill>
                  <a:schemeClr val="dk1"/>
                </a:solidFill>
                <a:latin typeface="Arial"/>
                <a:ea typeface="Arial"/>
                <a:cs typeface="Arial"/>
                <a:sym typeface="Arial"/>
              </a:defRPr>
            </a:lvl2pPr>
            <a:lvl3pPr indent="-289560" lvl="2" marL="1371600" marR="0" rtl="0" algn="l">
              <a:spcBef>
                <a:spcPts val="0"/>
              </a:spcBef>
              <a:spcAft>
                <a:spcPts val="0"/>
              </a:spcAft>
              <a:buClr>
                <a:schemeClr val="accent2"/>
              </a:buClr>
              <a:buSzPts val="960"/>
              <a:buFont typeface="Noto Sans Symbols"/>
              <a:buChar char="−"/>
              <a:defRPr b="0" i="0" sz="1200" u="none" cap="none" strike="noStrike">
                <a:solidFill>
                  <a:schemeClr val="dk1"/>
                </a:solidFill>
                <a:latin typeface="Arial"/>
                <a:ea typeface="Arial"/>
                <a:cs typeface="Arial"/>
                <a:sym typeface="Arial"/>
              </a:defRPr>
            </a:lvl3pPr>
            <a:lvl4pPr indent="-304800" lvl="3" marL="1828800" marR="0" rtl="0" algn="l">
              <a:spcBef>
                <a:spcPts val="0"/>
              </a:spcBef>
              <a:spcAft>
                <a:spcPts val="0"/>
              </a:spcAft>
              <a:buClr>
                <a:schemeClr val="accent2"/>
              </a:buClr>
              <a:buSzPts val="1200"/>
              <a:buFont typeface="Arial"/>
              <a:buChar char="–"/>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4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4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4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4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400" u="none" cap="none" strike="noStrike">
                <a:solidFill>
                  <a:schemeClr val="dk1"/>
                </a:solidFill>
                <a:latin typeface="Arial"/>
                <a:ea typeface="Arial"/>
                <a:cs typeface="Arial"/>
                <a:sym typeface="Arial"/>
              </a:defRPr>
            </a:lvl9pPr>
          </a:lstStyle>
          <a:p/>
        </p:txBody>
      </p:sp>
      <p:sp>
        <p:nvSpPr>
          <p:cNvPr id="5" name="Google Shape;5;n"/>
          <p:cNvSpPr txBox="1"/>
          <p:nvPr>
            <p:ph idx="12" type="sldNum"/>
          </p:nvPr>
        </p:nvSpPr>
        <p:spPr>
          <a:xfrm>
            <a:off x="2957512" y="8935722"/>
            <a:ext cx="942976" cy="205358"/>
          </a:xfrm>
          <a:prstGeom prst="rect">
            <a:avLst/>
          </a:prstGeom>
          <a:noFill/>
          <a:ln>
            <a:noFill/>
          </a:ln>
        </p:spPr>
        <p:txBody>
          <a:bodyPr anchorCtr="0" anchor="b" bIns="45700" lIns="91425" spcFirstLastPara="1" rIns="91425" wrap="square" tIns="45700">
            <a:noAutofit/>
          </a:bodyPr>
          <a:lstStyle/>
          <a:p>
            <a:pPr indent="0" lvl="0" marL="0" marR="0" rtl="0" algn="ctr">
              <a:spcBef>
                <a:spcPts val="0"/>
              </a:spcBef>
              <a:spcAft>
                <a:spcPts val="0"/>
              </a:spcAft>
              <a:buNone/>
            </a:pPr>
            <a:fld id="{00000000-1234-1234-1234-123412341234}" type="slidenum">
              <a:rPr b="0" i="0" lang="en-US" sz="800" u="none" cap="none" strike="noStrike">
                <a:solidFill>
                  <a:schemeClr val="dk1"/>
                </a:solidFill>
                <a:latin typeface="Arial"/>
                <a:ea typeface="Arial"/>
                <a:cs typeface="Arial"/>
                <a:sym typeface="Arial"/>
              </a:rPr>
              <a:t>‹#›</a:t>
            </a:fld>
            <a:endParaRPr b="0" i="0" sz="8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p1:notes"/>
          <p:cNvSpPr txBox="1"/>
          <p:nvPr>
            <p:ph idx="1" type="body"/>
          </p:nvPr>
        </p:nvSpPr>
        <p:spPr>
          <a:xfrm>
            <a:off x="549000" y="4120162"/>
            <a:ext cx="5760000" cy="456356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03" name="Google Shape;203;p1:notes"/>
          <p:cNvSpPr/>
          <p:nvPr>
            <p:ph idx="2" type="sldImg"/>
          </p:nvPr>
        </p:nvSpPr>
        <p:spPr>
          <a:xfrm>
            <a:off x="547688" y="612775"/>
            <a:ext cx="5762625" cy="32416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11770c38c80_0_10:notes"/>
          <p:cNvSpPr/>
          <p:nvPr>
            <p:ph idx="2" type="sldImg"/>
          </p:nvPr>
        </p:nvSpPr>
        <p:spPr>
          <a:xfrm>
            <a:off x="547688" y="612775"/>
            <a:ext cx="5762700" cy="32418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11770c38c80_0_10:notes"/>
          <p:cNvSpPr txBox="1"/>
          <p:nvPr>
            <p:ph idx="1" type="body"/>
          </p:nvPr>
        </p:nvSpPr>
        <p:spPr>
          <a:xfrm>
            <a:off x="549000" y="4120162"/>
            <a:ext cx="5760000" cy="4563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41" name="Google Shape;341;g11770c38c80_0_10:notes"/>
          <p:cNvSpPr txBox="1"/>
          <p:nvPr>
            <p:ph idx="12" type="sldNum"/>
          </p:nvPr>
        </p:nvSpPr>
        <p:spPr>
          <a:xfrm>
            <a:off x="2957512" y="8935722"/>
            <a:ext cx="942900" cy="2055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p9:notes"/>
          <p:cNvSpPr txBox="1"/>
          <p:nvPr>
            <p:ph idx="1" type="body"/>
          </p:nvPr>
        </p:nvSpPr>
        <p:spPr>
          <a:xfrm>
            <a:off x="549000" y="4120162"/>
            <a:ext cx="5760000" cy="456356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47" name="Google Shape;347;p9:notes"/>
          <p:cNvSpPr/>
          <p:nvPr>
            <p:ph idx="2" type="sldImg"/>
          </p:nvPr>
        </p:nvSpPr>
        <p:spPr>
          <a:xfrm>
            <a:off x="547688" y="612775"/>
            <a:ext cx="5762625" cy="32416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g11608ad0ccb_1_2:notes"/>
          <p:cNvSpPr txBox="1"/>
          <p:nvPr>
            <p:ph idx="1" type="body"/>
          </p:nvPr>
        </p:nvSpPr>
        <p:spPr>
          <a:xfrm>
            <a:off x="549000" y="4120162"/>
            <a:ext cx="5760000" cy="4563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53" name="Google Shape;453;g11608ad0ccb_1_2:notes"/>
          <p:cNvSpPr/>
          <p:nvPr>
            <p:ph idx="2" type="sldImg"/>
          </p:nvPr>
        </p:nvSpPr>
        <p:spPr>
          <a:xfrm>
            <a:off x="547688" y="612775"/>
            <a:ext cx="5762700" cy="3241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 name="Shape 545"/>
        <p:cNvGrpSpPr/>
        <p:nvPr/>
      </p:nvGrpSpPr>
      <p:grpSpPr>
        <a:xfrm>
          <a:off x="0" y="0"/>
          <a:ext cx="0" cy="0"/>
          <a:chOff x="0" y="0"/>
          <a:chExt cx="0" cy="0"/>
        </a:xfrm>
      </p:grpSpPr>
      <p:sp>
        <p:nvSpPr>
          <p:cNvPr id="546" name="Google Shape;546;p10:notes"/>
          <p:cNvSpPr txBox="1"/>
          <p:nvPr>
            <p:ph idx="1" type="body"/>
          </p:nvPr>
        </p:nvSpPr>
        <p:spPr>
          <a:xfrm>
            <a:off x="549000" y="4120162"/>
            <a:ext cx="5760000" cy="456356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547" name="Google Shape;547;p10:notes"/>
          <p:cNvSpPr/>
          <p:nvPr>
            <p:ph idx="2" type="sldImg"/>
          </p:nvPr>
        </p:nvSpPr>
        <p:spPr>
          <a:xfrm>
            <a:off x="547688" y="612775"/>
            <a:ext cx="5762625" cy="32416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4" name="Shape 624"/>
        <p:cNvGrpSpPr/>
        <p:nvPr/>
      </p:nvGrpSpPr>
      <p:grpSpPr>
        <a:xfrm>
          <a:off x="0" y="0"/>
          <a:ext cx="0" cy="0"/>
          <a:chOff x="0" y="0"/>
          <a:chExt cx="0" cy="0"/>
        </a:xfrm>
      </p:grpSpPr>
      <p:sp>
        <p:nvSpPr>
          <p:cNvPr id="625" name="Google Shape;625;p11:notes"/>
          <p:cNvSpPr txBox="1"/>
          <p:nvPr>
            <p:ph idx="1" type="body"/>
          </p:nvPr>
        </p:nvSpPr>
        <p:spPr>
          <a:xfrm>
            <a:off x="549000" y="4120162"/>
            <a:ext cx="5760000" cy="456356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626" name="Google Shape;626;p11:notes"/>
          <p:cNvSpPr/>
          <p:nvPr>
            <p:ph idx="2" type="sldImg"/>
          </p:nvPr>
        </p:nvSpPr>
        <p:spPr>
          <a:xfrm>
            <a:off x="547688" y="612775"/>
            <a:ext cx="5762625" cy="32416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1" name="Shape 641"/>
        <p:cNvGrpSpPr/>
        <p:nvPr/>
      </p:nvGrpSpPr>
      <p:grpSpPr>
        <a:xfrm>
          <a:off x="0" y="0"/>
          <a:ext cx="0" cy="0"/>
          <a:chOff x="0" y="0"/>
          <a:chExt cx="0" cy="0"/>
        </a:xfrm>
      </p:grpSpPr>
      <p:sp>
        <p:nvSpPr>
          <p:cNvPr id="642" name="Google Shape;642;p12:notes"/>
          <p:cNvSpPr txBox="1"/>
          <p:nvPr>
            <p:ph idx="1" type="body"/>
          </p:nvPr>
        </p:nvSpPr>
        <p:spPr>
          <a:xfrm>
            <a:off x="549000" y="4120162"/>
            <a:ext cx="5760000" cy="456356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643" name="Google Shape;643;p12:notes"/>
          <p:cNvSpPr/>
          <p:nvPr>
            <p:ph idx="2" type="sldImg"/>
          </p:nvPr>
        </p:nvSpPr>
        <p:spPr>
          <a:xfrm>
            <a:off x="547688" y="612775"/>
            <a:ext cx="5762625" cy="32416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8" name="Shape 658"/>
        <p:cNvGrpSpPr/>
        <p:nvPr/>
      </p:nvGrpSpPr>
      <p:grpSpPr>
        <a:xfrm>
          <a:off x="0" y="0"/>
          <a:ext cx="0" cy="0"/>
          <a:chOff x="0" y="0"/>
          <a:chExt cx="0" cy="0"/>
        </a:xfrm>
      </p:grpSpPr>
      <p:sp>
        <p:nvSpPr>
          <p:cNvPr id="659" name="Google Shape;659;g116df3b041b_0_0:notes"/>
          <p:cNvSpPr txBox="1"/>
          <p:nvPr>
            <p:ph idx="1" type="body"/>
          </p:nvPr>
        </p:nvSpPr>
        <p:spPr>
          <a:xfrm>
            <a:off x="549000" y="4120162"/>
            <a:ext cx="5760000" cy="4563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660" name="Google Shape;660;g116df3b041b_0_0:notes"/>
          <p:cNvSpPr/>
          <p:nvPr>
            <p:ph idx="2" type="sldImg"/>
          </p:nvPr>
        </p:nvSpPr>
        <p:spPr>
          <a:xfrm>
            <a:off x="547688" y="612775"/>
            <a:ext cx="5762700" cy="3241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7" name="Shape 667"/>
        <p:cNvGrpSpPr/>
        <p:nvPr/>
      </p:nvGrpSpPr>
      <p:grpSpPr>
        <a:xfrm>
          <a:off x="0" y="0"/>
          <a:ext cx="0" cy="0"/>
          <a:chOff x="0" y="0"/>
          <a:chExt cx="0" cy="0"/>
        </a:xfrm>
      </p:grpSpPr>
      <p:sp>
        <p:nvSpPr>
          <p:cNvPr id="668" name="Google Shape;668;g1173fc36efc_0_7:notes"/>
          <p:cNvSpPr txBox="1"/>
          <p:nvPr>
            <p:ph idx="1" type="body"/>
          </p:nvPr>
        </p:nvSpPr>
        <p:spPr>
          <a:xfrm>
            <a:off x="549000" y="4120162"/>
            <a:ext cx="5760000" cy="4563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669" name="Google Shape;669;g1173fc36efc_0_7:notes"/>
          <p:cNvSpPr/>
          <p:nvPr>
            <p:ph idx="2" type="sldImg"/>
          </p:nvPr>
        </p:nvSpPr>
        <p:spPr>
          <a:xfrm>
            <a:off x="547688" y="612775"/>
            <a:ext cx="5762700" cy="3241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6" name="Shape 676"/>
        <p:cNvGrpSpPr/>
        <p:nvPr/>
      </p:nvGrpSpPr>
      <p:grpSpPr>
        <a:xfrm>
          <a:off x="0" y="0"/>
          <a:ext cx="0" cy="0"/>
          <a:chOff x="0" y="0"/>
          <a:chExt cx="0" cy="0"/>
        </a:xfrm>
      </p:grpSpPr>
      <p:sp>
        <p:nvSpPr>
          <p:cNvPr id="677" name="Google Shape;677;g117d4823dca_3_339:notes"/>
          <p:cNvSpPr txBox="1"/>
          <p:nvPr>
            <p:ph idx="1" type="body"/>
          </p:nvPr>
        </p:nvSpPr>
        <p:spPr>
          <a:xfrm>
            <a:off x="549000" y="4120162"/>
            <a:ext cx="5760000" cy="4563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678" name="Google Shape;678;g117d4823dca_3_339:notes"/>
          <p:cNvSpPr/>
          <p:nvPr>
            <p:ph idx="2" type="sldImg"/>
          </p:nvPr>
        </p:nvSpPr>
        <p:spPr>
          <a:xfrm>
            <a:off x="547688" y="612775"/>
            <a:ext cx="5762700" cy="3241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3" name="Shape 693"/>
        <p:cNvGrpSpPr/>
        <p:nvPr/>
      </p:nvGrpSpPr>
      <p:grpSpPr>
        <a:xfrm>
          <a:off x="0" y="0"/>
          <a:ext cx="0" cy="0"/>
          <a:chOff x="0" y="0"/>
          <a:chExt cx="0" cy="0"/>
        </a:xfrm>
      </p:grpSpPr>
      <p:sp>
        <p:nvSpPr>
          <p:cNvPr id="694" name="Google Shape;694;g117d4823dca_3_349:notes"/>
          <p:cNvSpPr txBox="1"/>
          <p:nvPr>
            <p:ph idx="1" type="body"/>
          </p:nvPr>
        </p:nvSpPr>
        <p:spPr>
          <a:xfrm>
            <a:off x="549000" y="4120162"/>
            <a:ext cx="5760000" cy="4563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695" name="Google Shape;695;g117d4823dca_3_349:notes"/>
          <p:cNvSpPr/>
          <p:nvPr>
            <p:ph idx="2" type="sldImg"/>
          </p:nvPr>
        </p:nvSpPr>
        <p:spPr>
          <a:xfrm>
            <a:off x="547688" y="612775"/>
            <a:ext cx="5762700" cy="3241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11eaa6e6719_0_23:notes"/>
          <p:cNvSpPr txBox="1"/>
          <p:nvPr>
            <p:ph idx="1" type="body"/>
          </p:nvPr>
        </p:nvSpPr>
        <p:spPr>
          <a:xfrm>
            <a:off x="549000" y="4120162"/>
            <a:ext cx="5760000" cy="4563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16" name="Google Shape;216;g11eaa6e6719_0_23:notes"/>
          <p:cNvSpPr/>
          <p:nvPr>
            <p:ph idx="2" type="sldImg"/>
          </p:nvPr>
        </p:nvSpPr>
        <p:spPr>
          <a:xfrm>
            <a:off x="547688" y="612775"/>
            <a:ext cx="5762700" cy="3241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0" name="Shape 710"/>
        <p:cNvGrpSpPr/>
        <p:nvPr/>
      </p:nvGrpSpPr>
      <p:grpSpPr>
        <a:xfrm>
          <a:off x="0" y="0"/>
          <a:ext cx="0" cy="0"/>
          <a:chOff x="0" y="0"/>
          <a:chExt cx="0" cy="0"/>
        </a:xfrm>
      </p:grpSpPr>
      <p:sp>
        <p:nvSpPr>
          <p:cNvPr id="711" name="Google Shape;711;g117d4823dca_3_359:notes"/>
          <p:cNvSpPr txBox="1"/>
          <p:nvPr>
            <p:ph idx="1" type="body"/>
          </p:nvPr>
        </p:nvSpPr>
        <p:spPr>
          <a:xfrm>
            <a:off x="549000" y="4120162"/>
            <a:ext cx="5760000" cy="4563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712" name="Google Shape;712;g117d4823dca_3_359:notes"/>
          <p:cNvSpPr/>
          <p:nvPr>
            <p:ph idx="2" type="sldImg"/>
          </p:nvPr>
        </p:nvSpPr>
        <p:spPr>
          <a:xfrm>
            <a:off x="547688" y="612775"/>
            <a:ext cx="5762700" cy="3241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7" name="Shape 727"/>
        <p:cNvGrpSpPr/>
        <p:nvPr/>
      </p:nvGrpSpPr>
      <p:grpSpPr>
        <a:xfrm>
          <a:off x="0" y="0"/>
          <a:ext cx="0" cy="0"/>
          <a:chOff x="0" y="0"/>
          <a:chExt cx="0" cy="0"/>
        </a:xfrm>
      </p:grpSpPr>
      <p:sp>
        <p:nvSpPr>
          <p:cNvPr id="728" name="Google Shape;728;g117d4823dca_3_369:notes"/>
          <p:cNvSpPr txBox="1"/>
          <p:nvPr>
            <p:ph idx="1" type="body"/>
          </p:nvPr>
        </p:nvSpPr>
        <p:spPr>
          <a:xfrm>
            <a:off x="549000" y="4120162"/>
            <a:ext cx="5760000" cy="4563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729" name="Google Shape;729;g117d4823dca_3_369:notes"/>
          <p:cNvSpPr/>
          <p:nvPr>
            <p:ph idx="2" type="sldImg"/>
          </p:nvPr>
        </p:nvSpPr>
        <p:spPr>
          <a:xfrm>
            <a:off x="547688" y="612775"/>
            <a:ext cx="5762700" cy="3241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3" name="Shape 743"/>
        <p:cNvGrpSpPr/>
        <p:nvPr/>
      </p:nvGrpSpPr>
      <p:grpSpPr>
        <a:xfrm>
          <a:off x="0" y="0"/>
          <a:ext cx="0" cy="0"/>
          <a:chOff x="0" y="0"/>
          <a:chExt cx="0" cy="0"/>
        </a:xfrm>
      </p:grpSpPr>
      <p:sp>
        <p:nvSpPr>
          <p:cNvPr id="744" name="Google Shape;744;g117d4823dca_3_378:notes"/>
          <p:cNvSpPr txBox="1"/>
          <p:nvPr>
            <p:ph idx="1" type="body"/>
          </p:nvPr>
        </p:nvSpPr>
        <p:spPr>
          <a:xfrm>
            <a:off x="549000" y="4120162"/>
            <a:ext cx="5760000" cy="4563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745" name="Google Shape;745;g117d4823dca_3_378:notes"/>
          <p:cNvSpPr/>
          <p:nvPr>
            <p:ph idx="2" type="sldImg"/>
          </p:nvPr>
        </p:nvSpPr>
        <p:spPr>
          <a:xfrm>
            <a:off x="547688" y="612775"/>
            <a:ext cx="5762700" cy="3241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7" name="Shape 757"/>
        <p:cNvGrpSpPr/>
        <p:nvPr/>
      </p:nvGrpSpPr>
      <p:grpSpPr>
        <a:xfrm>
          <a:off x="0" y="0"/>
          <a:ext cx="0" cy="0"/>
          <a:chOff x="0" y="0"/>
          <a:chExt cx="0" cy="0"/>
        </a:xfrm>
      </p:grpSpPr>
      <p:sp>
        <p:nvSpPr>
          <p:cNvPr id="758" name="Google Shape;758;g117d4823dca_3_387:notes"/>
          <p:cNvSpPr txBox="1"/>
          <p:nvPr>
            <p:ph idx="1" type="body"/>
          </p:nvPr>
        </p:nvSpPr>
        <p:spPr>
          <a:xfrm>
            <a:off x="549000" y="4120162"/>
            <a:ext cx="5760000" cy="4563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759" name="Google Shape;759;g117d4823dca_3_387:notes"/>
          <p:cNvSpPr/>
          <p:nvPr>
            <p:ph idx="2" type="sldImg"/>
          </p:nvPr>
        </p:nvSpPr>
        <p:spPr>
          <a:xfrm>
            <a:off x="547688" y="612775"/>
            <a:ext cx="5762700" cy="3241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3" name="Shape 773"/>
        <p:cNvGrpSpPr/>
        <p:nvPr/>
      </p:nvGrpSpPr>
      <p:grpSpPr>
        <a:xfrm>
          <a:off x="0" y="0"/>
          <a:ext cx="0" cy="0"/>
          <a:chOff x="0" y="0"/>
          <a:chExt cx="0" cy="0"/>
        </a:xfrm>
      </p:grpSpPr>
      <p:sp>
        <p:nvSpPr>
          <p:cNvPr id="774" name="Google Shape;774;g117d4823dca_3_397:notes"/>
          <p:cNvSpPr txBox="1"/>
          <p:nvPr>
            <p:ph idx="1" type="body"/>
          </p:nvPr>
        </p:nvSpPr>
        <p:spPr>
          <a:xfrm>
            <a:off x="549000" y="4120162"/>
            <a:ext cx="5760000" cy="4563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775" name="Google Shape;775;g117d4823dca_3_397:notes"/>
          <p:cNvSpPr/>
          <p:nvPr>
            <p:ph idx="2" type="sldImg"/>
          </p:nvPr>
        </p:nvSpPr>
        <p:spPr>
          <a:xfrm>
            <a:off x="547688" y="612775"/>
            <a:ext cx="5762700" cy="3241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8" name="Shape 788"/>
        <p:cNvGrpSpPr/>
        <p:nvPr/>
      </p:nvGrpSpPr>
      <p:grpSpPr>
        <a:xfrm>
          <a:off x="0" y="0"/>
          <a:ext cx="0" cy="0"/>
          <a:chOff x="0" y="0"/>
          <a:chExt cx="0" cy="0"/>
        </a:xfrm>
      </p:grpSpPr>
      <p:sp>
        <p:nvSpPr>
          <p:cNvPr id="789" name="Google Shape;789;g11eb7293d98_0_597:notes"/>
          <p:cNvSpPr/>
          <p:nvPr>
            <p:ph idx="2" type="sldImg"/>
          </p:nvPr>
        </p:nvSpPr>
        <p:spPr>
          <a:xfrm>
            <a:off x="547688" y="612775"/>
            <a:ext cx="5762700" cy="3241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90" name="Google Shape;790;g11eb7293d98_0_597:notes"/>
          <p:cNvSpPr txBox="1"/>
          <p:nvPr>
            <p:ph idx="1" type="body"/>
          </p:nvPr>
        </p:nvSpPr>
        <p:spPr>
          <a:xfrm>
            <a:off x="549000" y="4120162"/>
            <a:ext cx="5760000" cy="45636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t/>
            </a:r>
            <a:endParaRPr sz="900"/>
          </a:p>
        </p:txBody>
      </p:sp>
      <p:sp>
        <p:nvSpPr>
          <p:cNvPr id="791" name="Google Shape;791;g11eb7293d98_0_597:notes"/>
          <p:cNvSpPr txBox="1"/>
          <p:nvPr>
            <p:ph idx="12" type="sldNum"/>
          </p:nvPr>
        </p:nvSpPr>
        <p:spPr>
          <a:xfrm>
            <a:off x="2957512" y="8935722"/>
            <a:ext cx="942900" cy="205500"/>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4" name="Shape 794"/>
        <p:cNvGrpSpPr/>
        <p:nvPr/>
      </p:nvGrpSpPr>
      <p:grpSpPr>
        <a:xfrm>
          <a:off x="0" y="0"/>
          <a:ext cx="0" cy="0"/>
          <a:chOff x="0" y="0"/>
          <a:chExt cx="0" cy="0"/>
        </a:xfrm>
      </p:grpSpPr>
      <p:sp>
        <p:nvSpPr>
          <p:cNvPr id="795" name="Google Shape;795;g1188d656d43_1_5:notes"/>
          <p:cNvSpPr/>
          <p:nvPr>
            <p:ph idx="2" type="sldImg"/>
          </p:nvPr>
        </p:nvSpPr>
        <p:spPr>
          <a:xfrm>
            <a:off x="547688" y="612775"/>
            <a:ext cx="5762700" cy="3241800"/>
          </a:xfrm>
          <a:custGeom>
            <a:rect b="b" l="l" r="r" t="t"/>
            <a:pathLst>
              <a:path extrusionOk="0" h="120000" w="120000">
                <a:moveTo>
                  <a:pt x="0" y="0"/>
                </a:moveTo>
                <a:lnTo>
                  <a:pt x="120000" y="0"/>
                </a:lnTo>
                <a:lnTo>
                  <a:pt x="120000" y="120000"/>
                </a:lnTo>
                <a:lnTo>
                  <a:pt x="0" y="120000"/>
                </a:lnTo>
                <a:close/>
              </a:path>
            </a:pathLst>
          </a:custGeom>
        </p:spPr>
      </p:sp>
      <p:sp>
        <p:nvSpPr>
          <p:cNvPr id="796" name="Google Shape;796;g1188d656d43_1_5:notes"/>
          <p:cNvSpPr txBox="1"/>
          <p:nvPr>
            <p:ph idx="1" type="body"/>
          </p:nvPr>
        </p:nvSpPr>
        <p:spPr>
          <a:xfrm>
            <a:off x="549000" y="4120162"/>
            <a:ext cx="5760000" cy="4563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797" name="Google Shape;797;g1188d656d43_1_5:notes"/>
          <p:cNvSpPr txBox="1"/>
          <p:nvPr>
            <p:ph idx="12" type="sldNum"/>
          </p:nvPr>
        </p:nvSpPr>
        <p:spPr>
          <a:xfrm>
            <a:off x="2957512" y="8935722"/>
            <a:ext cx="942900" cy="2055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3" name="Shape 803"/>
        <p:cNvGrpSpPr/>
        <p:nvPr/>
      </p:nvGrpSpPr>
      <p:grpSpPr>
        <a:xfrm>
          <a:off x="0" y="0"/>
          <a:ext cx="0" cy="0"/>
          <a:chOff x="0" y="0"/>
          <a:chExt cx="0" cy="0"/>
        </a:xfrm>
      </p:grpSpPr>
      <p:sp>
        <p:nvSpPr>
          <p:cNvPr id="804" name="Google Shape;804;g1188d656d43_1_17:notes"/>
          <p:cNvSpPr/>
          <p:nvPr>
            <p:ph idx="2" type="sldImg"/>
          </p:nvPr>
        </p:nvSpPr>
        <p:spPr>
          <a:xfrm>
            <a:off x="547688" y="612775"/>
            <a:ext cx="5762700" cy="3241800"/>
          </a:xfrm>
          <a:custGeom>
            <a:rect b="b" l="l" r="r" t="t"/>
            <a:pathLst>
              <a:path extrusionOk="0" h="120000" w="120000">
                <a:moveTo>
                  <a:pt x="0" y="0"/>
                </a:moveTo>
                <a:lnTo>
                  <a:pt x="120000" y="0"/>
                </a:lnTo>
                <a:lnTo>
                  <a:pt x="120000" y="120000"/>
                </a:lnTo>
                <a:lnTo>
                  <a:pt x="0" y="120000"/>
                </a:lnTo>
                <a:close/>
              </a:path>
            </a:pathLst>
          </a:custGeom>
        </p:spPr>
      </p:sp>
      <p:sp>
        <p:nvSpPr>
          <p:cNvPr id="805" name="Google Shape;805;g1188d656d43_1_17:notes"/>
          <p:cNvSpPr txBox="1"/>
          <p:nvPr>
            <p:ph idx="1" type="body"/>
          </p:nvPr>
        </p:nvSpPr>
        <p:spPr>
          <a:xfrm>
            <a:off x="549000" y="4120162"/>
            <a:ext cx="5760000" cy="4563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806" name="Google Shape;806;g1188d656d43_1_17:notes"/>
          <p:cNvSpPr txBox="1"/>
          <p:nvPr>
            <p:ph idx="12" type="sldNum"/>
          </p:nvPr>
        </p:nvSpPr>
        <p:spPr>
          <a:xfrm>
            <a:off x="2957512" y="8935722"/>
            <a:ext cx="942900" cy="2055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1" name="Shape 811"/>
        <p:cNvGrpSpPr/>
        <p:nvPr/>
      </p:nvGrpSpPr>
      <p:grpSpPr>
        <a:xfrm>
          <a:off x="0" y="0"/>
          <a:ext cx="0" cy="0"/>
          <a:chOff x="0" y="0"/>
          <a:chExt cx="0" cy="0"/>
        </a:xfrm>
      </p:grpSpPr>
      <p:sp>
        <p:nvSpPr>
          <p:cNvPr id="812" name="Google Shape;812;g11e349747a2_0_0:notes"/>
          <p:cNvSpPr/>
          <p:nvPr>
            <p:ph idx="2" type="sldImg"/>
          </p:nvPr>
        </p:nvSpPr>
        <p:spPr>
          <a:xfrm>
            <a:off x="547688" y="612775"/>
            <a:ext cx="5762700" cy="3241800"/>
          </a:xfrm>
          <a:custGeom>
            <a:rect b="b" l="l" r="r" t="t"/>
            <a:pathLst>
              <a:path extrusionOk="0" h="120000" w="120000">
                <a:moveTo>
                  <a:pt x="0" y="0"/>
                </a:moveTo>
                <a:lnTo>
                  <a:pt x="120000" y="0"/>
                </a:lnTo>
                <a:lnTo>
                  <a:pt x="120000" y="120000"/>
                </a:lnTo>
                <a:lnTo>
                  <a:pt x="0" y="120000"/>
                </a:lnTo>
                <a:close/>
              </a:path>
            </a:pathLst>
          </a:custGeom>
        </p:spPr>
      </p:sp>
      <p:sp>
        <p:nvSpPr>
          <p:cNvPr id="813" name="Google Shape;813;g11e349747a2_0_0:notes"/>
          <p:cNvSpPr txBox="1"/>
          <p:nvPr>
            <p:ph idx="1" type="body"/>
          </p:nvPr>
        </p:nvSpPr>
        <p:spPr>
          <a:xfrm>
            <a:off x="549000" y="4120162"/>
            <a:ext cx="5760000" cy="4563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814" name="Google Shape;814;g11e349747a2_0_0:notes"/>
          <p:cNvSpPr txBox="1"/>
          <p:nvPr>
            <p:ph idx="12" type="sldNum"/>
          </p:nvPr>
        </p:nvSpPr>
        <p:spPr>
          <a:xfrm>
            <a:off x="2957512" y="8935722"/>
            <a:ext cx="942900" cy="2055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2" name="Shape 822"/>
        <p:cNvGrpSpPr/>
        <p:nvPr/>
      </p:nvGrpSpPr>
      <p:grpSpPr>
        <a:xfrm>
          <a:off x="0" y="0"/>
          <a:ext cx="0" cy="0"/>
          <a:chOff x="0" y="0"/>
          <a:chExt cx="0" cy="0"/>
        </a:xfrm>
      </p:grpSpPr>
      <p:sp>
        <p:nvSpPr>
          <p:cNvPr id="823" name="Google Shape;823;g11e9bb54915_0_26:notes"/>
          <p:cNvSpPr/>
          <p:nvPr>
            <p:ph idx="2" type="sldImg"/>
          </p:nvPr>
        </p:nvSpPr>
        <p:spPr>
          <a:xfrm>
            <a:off x="547688" y="612775"/>
            <a:ext cx="5762700" cy="3241800"/>
          </a:xfrm>
          <a:custGeom>
            <a:rect b="b" l="l" r="r" t="t"/>
            <a:pathLst>
              <a:path extrusionOk="0" h="120000" w="120000">
                <a:moveTo>
                  <a:pt x="0" y="0"/>
                </a:moveTo>
                <a:lnTo>
                  <a:pt x="120000" y="0"/>
                </a:lnTo>
                <a:lnTo>
                  <a:pt x="120000" y="120000"/>
                </a:lnTo>
                <a:lnTo>
                  <a:pt x="0" y="120000"/>
                </a:lnTo>
                <a:close/>
              </a:path>
            </a:pathLst>
          </a:custGeom>
        </p:spPr>
      </p:sp>
      <p:sp>
        <p:nvSpPr>
          <p:cNvPr id="824" name="Google Shape;824;g11e9bb54915_0_26:notes"/>
          <p:cNvSpPr txBox="1"/>
          <p:nvPr>
            <p:ph idx="1" type="body"/>
          </p:nvPr>
        </p:nvSpPr>
        <p:spPr>
          <a:xfrm>
            <a:off x="549000" y="4120162"/>
            <a:ext cx="5760000" cy="4563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825" name="Google Shape;825;g11e9bb54915_0_26:notes"/>
          <p:cNvSpPr txBox="1"/>
          <p:nvPr>
            <p:ph idx="12" type="sldNum"/>
          </p:nvPr>
        </p:nvSpPr>
        <p:spPr>
          <a:xfrm>
            <a:off x="2957512" y="8935722"/>
            <a:ext cx="942900" cy="2055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p2:notes"/>
          <p:cNvSpPr txBox="1"/>
          <p:nvPr>
            <p:ph idx="1" type="body"/>
          </p:nvPr>
        </p:nvSpPr>
        <p:spPr>
          <a:xfrm>
            <a:off x="549000" y="4120162"/>
            <a:ext cx="5760000" cy="456356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22" name="Google Shape;222;p2:notes"/>
          <p:cNvSpPr/>
          <p:nvPr>
            <p:ph idx="2" type="sldImg"/>
          </p:nvPr>
        </p:nvSpPr>
        <p:spPr>
          <a:xfrm>
            <a:off x="547688" y="612775"/>
            <a:ext cx="5762625" cy="32416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9" name="Shape 829"/>
        <p:cNvGrpSpPr/>
        <p:nvPr/>
      </p:nvGrpSpPr>
      <p:grpSpPr>
        <a:xfrm>
          <a:off x="0" y="0"/>
          <a:ext cx="0" cy="0"/>
          <a:chOff x="0" y="0"/>
          <a:chExt cx="0" cy="0"/>
        </a:xfrm>
      </p:grpSpPr>
      <p:sp>
        <p:nvSpPr>
          <p:cNvPr id="830" name="Google Shape;830;g11e349747a2_0_6:notes"/>
          <p:cNvSpPr/>
          <p:nvPr>
            <p:ph idx="2" type="sldImg"/>
          </p:nvPr>
        </p:nvSpPr>
        <p:spPr>
          <a:xfrm>
            <a:off x="547688" y="612775"/>
            <a:ext cx="5762700" cy="3241800"/>
          </a:xfrm>
          <a:custGeom>
            <a:rect b="b" l="l" r="r" t="t"/>
            <a:pathLst>
              <a:path extrusionOk="0" h="120000" w="120000">
                <a:moveTo>
                  <a:pt x="0" y="0"/>
                </a:moveTo>
                <a:lnTo>
                  <a:pt x="120000" y="0"/>
                </a:lnTo>
                <a:lnTo>
                  <a:pt x="120000" y="120000"/>
                </a:lnTo>
                <a:lnTo>
                  <a:pt x="0" y="120000"/>
                </a:lnTo>
                <a:close/>
              </a:path>
            </a:pathLst>
          </a:custGeom>
        </p:spPr>
      </p:sp>
      <p:sp>
        <p:nvSpPr>
          <p:cNvPr id="831" name="Google Shape;831;g11e349747a2_0_6:notes"/>
          <p:cNvSpPr txBox="1"/>
          <p:nvPr>
            <p:ph idx="1" type="body"/>
          </p:nvPr>
        </p:nvSpPr>
        <p:spPr>
          <a:xfrm>
            <a:off x="549000" y="4120162"/>
            <a:ext cx="5760000" cy="4563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832" name="Google Shape;832;g11e349747a2_0_6:notes"/>
          <p:cNvSpPr txBox="1"/>
          <p:nvPr>
            <p:ph idx="12" type="sldNum"/>
          </p:nvPr>
        </p:nvSpPr>
        <p:spPr>
          <a:xfrm>
            <a:off x="2957512" y="8935722"/>
            <a:ext cx="942900" cy="2055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6" name="Shape 836"/>
        <p:cNvGrpSpPr/>
        <p:nvPr/>
      </p:nvGrpSpPr>
      <p:grpSpPr>
        <a:xfrm>
          <a:off x="0" y="0"/>
          <a:ext cx="0" cy="0"/>
          <a:chOff x="0" y="0"/>
          <a:chExt cx="0" cy="0"/>
        </a:xfrm>
      </p:grpSpPr>
      <p:sp>
        <p:nvSpPr>
          <p:cNvPr id="837" name="Google Shape;837;g11e9bb54915_0_14:notes"/>
          <p:cNvSpPr/>
          <p:nvPr>
            <p:ph idx="2" type="sldImg"/>
          </p:nvPr>
        </p:nvSpPr>
        <p:spPr>
          <a:xfrm>
            <a:off x="547688" y="612775"/>
            <a:ext cx="5762700" cy="3241800"/>
          </a:xfrm>
          <a:custGeom>
            <a:rect b="b" l="l" r="r" t="t"/>
            <a:pathLst>
              <a:path extrusionOk="0" h="120000" w="120000">
                <a:moveTo>
                  <a:pt x="0" y="0"/>
                </a:moveTo>
                <a:lnTo>
                  <a:pt x="120000" y="0"/>
                </a:lnTo>
                <a:lnTo>
                  <a:pt x="120000" y="120000"/>
                </a:lnTo>
                <a:lnTo>
                  <a:pt x="0" y="120000"/>
                </a:lnTo>
                <a:close/>
              </a:path>
            </a:pathLst>
          </a:custGeom>
        </p:spPr>
      </p:sp>
      <p:sp>
        <p:nvSpPr>
          <p:cNvPr id="838" name="Google Shape;838;g11e9bb54915_0_14:notes"/>
          <p:cNvSpPr txBox="1"/>
          <p:nvPr>
            <p:ph idx="1" type="body"/>
          </p:nvPr>
        </p:nvSpPr>
        <p:spPr>
          <a:xfrm>
            <a:off x="549000" y="4120162"/>
            <a:ext cx="5760000" cy="4563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839" name="Google Shape;839;g11e9bb54915_0_14:notes"/>
          <p:cNvSpPr txBox="1"/>
          <p:nvPr>
            <p:ph idx="12" type="sldNum"/>
          </p:nvPr>
        </p:nvSpPr>
        <p:spPr>
          <a:xfrm>
            <a:off x="2957512" y="8935722"/>
            <a:ext cx="942900" cy="2055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3" name="Shape 843"/>
        <p:cNvGrpSpPr/>
        <p:nvPr/>
      </p:nvGrpSpPr>
      <p:grpSpPr>
        <a:xfrm>
          <a:off x="0" y="0"/>
          <a:ext cx="0" cy="0"/>
          <a:chOff x="0" y="0"/>
          <a:chExt cx="0" cy="0"/>
        </a:xfrm>
      </p:grpSpPr>
      <p:sp>
        <p:nvSpPr>
          <p:cNvPr id="844" name="Google Shape;844;g11e9bb54915_0_8:notes"/>
          <p:cNvSpPr/>
          <p:nvPr>
            <p:ph idx="2" type="sldImg"/>
          </p:nvPr>
        </p:nvSpPr>
        <p:spPr>
          <a:xfrm>
            <a:off x="547688" y="612775"/>
            <a:ext cx="5762700" cy="3241800"/>
          </a:xfrm>
          <a:custGeom>
            <a:rect b="b" l="l" r="r" t="t"/>
            <a:pathLst>
              <a:path extrusionOk="0" h="120000" w="120000">
                <a:moveTo>
                  <a:pt x="0" y="0"/>
                </a:moveTo>
                <a:lnTo>
                  <a:pt x="120000" y="0"/>
                </a:lnTo>
                <a:lnTo>
                  <a:pt x="120000" y="120000"/>
                </a:lnTo>
                <a:lnTo>
                  <a:pt x="0" y="120000"/>
                </a:lnTo>
                <a:close/>
              </a:path>
            </a:pathLst>
          </a:custGeom>
        </p:spPr>
      </p:sp>
      <p:sp>
        <p:nvSpPr>
          <p:cNvPr id="845" name="Google Shape;845;g11e9bb54915_0_8:notes"/>
          <p:cNvSpPr txBox="1"/>
          <p:nvPr>
            <p:ph idx="1" type="body"/>
          </p:nvPr>
        </p:nvSpPr>
        <p:spPr>
          <a:xfrm>
            <a:off x="549000" y="4120162"/>
            <a:ext cx="5760000" cy="4563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846" name="Google Shape;846;g11e9bb54915_0_8:notes"/>
          <p:cNvSpPr txBox="1"/>
          <p:nvPr>
            <p:ph idx="12" type="sldNum"/>
          </p:nvPr>
        </p:nvSpPr>
        <p:spPr>
          <a:xfrm>
            <a:off x="2957512" y="8935722"/>
            <a:ext cx="942900" cy="2055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0" name="Shape 850"/>
        <p:cNvGrpSpPr/>
        <p:nvPr/>
      </p:nvGrpSpPr>
      <p:grpSpPr>
        <a:xfrm>
          <a:off x="0" y="0"/>
          <a:ext cx="0" cy="0"/>
          <a:chOff x="0" y="0"/>
          <a:chExt cx="0" cy="0"/>
        </a:xfrm>
      </p:grpSpPr>
      <p:sp>
        <p:nvSpPr>
          <p:cNvPr id="851" name="Google Shape;851;g11eb7293d98_0_467:notes"/>
          <p:cNvSpPr/>
          <p:nvPr>
            <p:ph idx="2" type="sldImg"/>
          </p:nvPr>
        </p:nvSpPr>
        <p:spPr>
          <a:xfrm>
            <a:off x="547688" y="612775"/>
            <a:ext cx="5762700" cy="3241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52" name="Google Shape;852;g11eb7293d98_0_467:notes"/>
          <p:cNvSpPr txBox="1"/>
          <p:nvPr>
            <p:ph idx="1" type="body"/>
          </p:nvPr>
        </p:nvSpPr>
        <p:spPr>
          <a:xfrm>
            <a:off x="549000" y="4120162"/>
            <a:ext cx="5760000" cy="45636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t/>
            </a:r>
            <a:endParaRPr sz="900"/>
          </a:p>
        </p:txBody>
      </p:sp>
      <p:sp>
        <p:nvSpPr>
          <p:cNvPr id="853" name="Google Shape;853;g11eb7293d98_0_467:notes"/>
          <p:cNvSpPr txBox="1"/>
          <p:nvPr>
            <p:ph idx="12" type="sldNum"/>
          </p:nvPr>
        </p:nvSpPr>
        <p:spPr>
          <a:xfrm>
            <a:off x="2957512" y="8935722"/>
            <a:ext cx="942900" cy="2055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6" name="Shape 856"/>
        <p:cNvGrpSpPr/>
        <p:nvPr/>
      </p:nvGrpSpPr>
      <p:grpSpPr>
        <a:xfrm>
          <a:off x="0" y="0"/>
          <a:ext cx="0" cy="0"/>
          <a:chOff x="0" y="0"/>
          <a:chExt cx="0" cy="0"/>
        </a:xfrm>
      </p:grpSpPr>
      <p:sp>
        <p:nvSpPr>
          <p:cNvPr id="857" name="Google Shape;857;g11eaa6e6719_0_0:notes"/>
          <p:cNvSpPr/>
          <p:nvPr>
            <p:ph idx="2" type="sldImg"/>
          </p:nvPr>
        </p:nvSpPr>
        <p:spPr>
          <a:xfrm>
            <a:off x="547688" y="612775"/>
            <a:ext cx="5762700" cy="3241800"/>
          </a:xfrm>
          <a:custGeom>
            <a:rect b="b" l="l" r="r" t="t"/>
            <a:pathLst>
              <a:path extrusionOk="0" h="120000" w="120000">
                <a:moveTo>
                  <a:pt x="0" y="0"/>
                </a:moveTo>
                <a:lnTo>
                  <a:pt x="120000" y="0"/>
                </a:lnTo>
                <a:lnTo>
                  <a:pt x="120000" y="120000"/>
                </a:lnTo>
                <a:lnTo>
                  <a:pt x="0" y="120000"/>
                </a:lnTo>
                <a:close/>
              </a:path>
            </a:pathLst>
          </a:custGeom>
        </p:spPr>
      </p:sp>
      <p:sp>
        <p:nvSpPr>
          <p:cNvPr id="858" name="Google Shape;858;g11eaa6e6719_0_0:notes"/>
          <p:cNvSpPr txBox="1"/>
          <p:nvPr>
            <p:ph idx="1" type="body"/>
          </p:nvPr>
        </p:nvSpPr>
        <p:spPr>
          <a:xfrm>
            <a:off x="549000" y="4120162"/>
            <a:ext cx="5760000" cy="4563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859" name="Google Shape;859;g11eaa6e6719_0_0:notes"/>
          <p:cNvSpPr txBox="1"/>
          <p:nvPr>
            <p:ph idx="12" type="sldNum"/>
          </p:nvPr>
        </p:nvSpPr>
        <p:spPr>
          <a:xfrm>
            <a:off x="2957512" y="8935722"/>
            <a:ext cx="942900" cy="2055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8" name="Shape 868"/>
        <p:cNvGrpSpPr/>
        <p:nvPr/>
      </p:nvGrpSpPr>
      <p:grpSpPr>
        <a:xfrm>
          <a:off x="0" y="0"/>
          <a:ext cx="0" cy="0"/>
          <a:chOff x="0" y="0"/>
          <a:chExt cx="0" cy="0"/>
        </a:xfrm>
      </p:grpSpPr>
      <p:sp>
        <p:nvSpPr>
          <p:cNvPr id="869" name="Google Shape;869;g11eaa6e6719_0_11:notes"/>
          <p:cNvSpPr/>
          <p:nvPr>
            <p:ph idx="2" type="sldImg"/>
          </p:nvPr>
        </p:nvSpPr>
        <p:spPr>
          <a:xfrm>
            <a:off x="547688" y="612775"/>
            <a:ext cx="5762700" cy="3241800"/>
          </a:xfrm>
          <a:custGeom>
            <a:rect b="b" l="l" r="r" t="t"/>
            <a:pathLst>
              <a:path extrusionOk="0" h="120000" w="120000">
                <a:moveTo>
                  <a:pt x="0" y="0"/>
                </a:moveTo>
                <a:lnTo>
                  <a:pt x="120000" y="0"/>
                </a:lnTo>
                <a:lnTo>
                  <a:pt x="120000" y="120000"/>
                </a:lnTo>
                <a:lnTo>
                  <a:pt x="0" y="120000"/>
                </a:lnTo>
                <a:close/>
              </a:path>
            </a:pathLst>
          </a:custGeom>
        </p:spPr>
      </p:sp>
      <p:sp>
        <p:nvSpPr>
          <p:cNvPr id="870" name="Google Shape;870;g11eaa6e6719_0_11:notes"/>
          <p:cNvSpPr txBox="1"/>
          <p:nvPr>
            <p:ph idx="1" type="body"/>
          </p:nvPr>
        </p:nvSpPr>
        <p:spPr>
          <a:xfrm>
            <a:off x="549000" y="4120162"/>
            <a:ext cx="5760000" cy="4563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871" name="Google Shape;871;g11eaa6e6719_0_11:notes"/>
          <p:cNvSpPr txBox="1"/>
          <p:nvPr>
            <p:ph idx="12" type="sldNum"/>
          </p:nvPr>
        </p:nvSpPr>
        <p:spPr>
          <a:xfrm>
            <a:off x="2957512" y="8935722"/>
            <a:ext cx="942900" cy="2055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0" name="Shape 880"/>
        <p:cNvGrpSpPr/>
        <p:nvPr/>
      </p:nvGrpSpPr>
      <p:grpSpPr>
        <a:xfrm>
          <a:off x="0" y="0"/>
          <a:ext cx="0" cy="0"/>
          <a:chOff x="0" y="0"/>
          <a:chExt cx="0" cy="0"/>
        </a:xfrm>
      </p:grpSpPr>
      <p:sp>
        <p:nvSpPr>
          <p:cNvPr id="881" name="Google Shape;881;g11ef27f5724_0_1:notes"/>
          <p:cNvSpPr/>
          <p:nvPr>
            <p:ph idx="2" type="sldImg"/>
          </p:nvPr>
        </p:nvSpPr>
        <p:spPr>
          <a:xfrm>
            <a:off x="547688" y="612775"/>
            <a:ext cx="5762700" cy="3241800"/>
          </a:xfrm>
          <a:custGeom>
            <a:rect b="b" l="l" r="r" t="t"/>
            <a:pathLst>
              <a:path extrusionOk="0" h="120000" w="120000">
                <a:moveTo>
                  <a:pt x="0" y="0"/>
                </a:moveTo>
                <a:lnTo>
                  <a:pt x="120000" y="0"/>
                </a:lnTo>
                <a:lnTo>
                  <a:pt x="120000" y="120000"/>
                </a:lnTo>
                <a:lnTo>
                  <a:pt x="0" y="120000"/>
                </a:lnTo>
                <a:close/>
              </a:path>
            </a:pathLst>
          </a:custGeom>
        </p:spPr>
      </p:sp>
      <p:sp>
        <p:nvSpPr>
          <p:cNvPr id="882" name="Google Shape;882;g11ef27f5724_0_1:notes"/>
          <p:cNvSpPr txBox="1"/>
          <p:nvPr>
            <p:ph idx="1" type="body"/>
          </p:nvPr>
        </p:nvSpPr>
        <p:spPr>
          <a:xfrm>
            <a:off x="549000" y="4120162"/>
            <a:ext cx="5760000" cy="4563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883" name="Google Shape;883;g11ef27f5724_0_1:notes"/>
          <p:cNvSpPr txBox="1"/>
          <p:nvPr>
            <p:ph idx="12" type="sldNum"/>
          </p:nvPr>
        </p:nvSpPr>
        <p:spPr>
          <a:xfrm>
            <a:off x="2957512" y="8935722"/>
            <a:ext cx="942900" cy="2055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6" name="Shape 886"/>
        <p:cNvGrpSpPr/>
        <p:nvPr/>
      </p:nvGrpSpPr>
      <p:grpSpPr>
        <a:xfrm>
          <a:off x="0" y="0"/>
          <a:ext cx="0" cy="0"/>
          <a:chOff x="0" y="0"/>
          <a:chExt cx="0" cy="0"/>
        </a:xfrm>
      </p:grpSpPr>
      <p:sp>
        <p:nvSpPr>
          <p:cNvPr id="887" name="Google Shape;887;g11ef27f5724_0_10:notes"/>
          <p:cNvSpPr/>
          <p:nvPr>
            <p:ph idx="2" type="sldImg"/>
          </p:nvPr>
        </p:nvSpPr>
        <p:spPr>
          <a:xfrm>
            <a:off x="547688" y="612775"/>
            <a:ext cx="5762700" cy="3241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88" name="Google Shape;888;g11ef27f5724_0_10:notes"/>
          <p:cNvSpPr txBox="1"/>
          <p:nvPr>
            <p:ph idx="1" type="body"/>
          </p:nvPr>
        </p:nvSpPr>
        <p:spPr>
          <a:xfrm>
            <a:off x="549000" y="4120162"/>
            <a:ext cx="5760000" cy="45636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t/>
            </a:r>
            <a:endParaRPr sz="900"/>
          </a:p>
        </p:txBody>
      </p:sp>
      <p:sp>
        <p:nvSpPr>
          <p:cNvPr id="889" name="Google Shape;889;g11ef27f5724_0_10:notes"/>
          <p:cNvSpPr txBox="1"/>
          <p:nvPr>
            <p:ph idx="12" type="sldNum"/>
          </p:nvPr>
        </p:nvSpPr>
        <p:spPr>
          <a:xfrm>
            <a:off x="2957512" y="8935722"/>
            <a:ext cx="942900" cy="2055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2" name="Shape 892"/>
        <p:cNvGrpSpPr/>
        <p:nvPr/>
      </p:nvGrpSpPr>
      <p:grpSpPr>
        <a:xfrm>
          <a:off x="0" y="0"/>
          <a:ext cx="0" cy="0"/>
          <a:chOff x="0" y="0"/>
          <a:chExt cx="0" cy="0"/>
        </a:xfrm>
      </p:grpSpPr>
      <p:sp>
        <p:nvSpPr>
          <p:cNvPr id="893" name="Google Shape;893;g11e4eea58b2_1_37:notes"/>
          <p:cNvSpPr/>
          <p:nvPr>
            <p:ph idx="2" type="sldImg"/>
          </p:nvPr>
        </p:nvSpPr>
        <p:spPr>
          <a:xfrm>
            <a:off x="547688" y="612775"/>
            <a:ext cx="5762700" cy="3241800"/>
          </a:xfrm>
          <a:custGeom>
            <a:rect b="b" l="l" r="r" t="t"/>
            <a:pathLst>
              <a:path extrusionOk="0" h="120000" w="120000">
                <a:moveTo>
                  <a:pt x="0" y="0"/>
                </a:moveTo>
                <a:lnTo>
                  <a:pt x="120000" y="0"/>
                </a:lnTo>
                <a:lnTo>
                  <a:pt x="120000" y="120000"/>
                </a:lnTo>
                <a:lnTo>
                  <a:pt x="0" y="120000"/>
                </a:lnTo>
                <a:close/>
              </a:path>
            </a:pathLst>
          </a:custGeom>
        </p:spPr>
      </p:sp>
      <p:sp>
        <p:nvSpPr>
          <p:cNvPr id="894" name="Google Shape;894;g11e4eea58b2_1_37:notes"/>
          <p:cNvSpPr txBox="1"/>
          <p:nvPr>
            <p:ph idx="1" type="body"/>
          </p:nvPr>
        </p:nvSpPr>
        <p:spPr>
          <a:xfrm>
            <a:off x="549000" y="4120162"/>
            <a:ext cx="5760000" cy="4563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895" name="Google Shape;895;g11e4eea58b2_1_37:notes"/>
          <p:cNvSpPr txBox="1"/>
          <p:nvPr>
            <p:ph idx="12" type="sldNum"/>
          </p:nvPr>
        </p:nvSpPr>
        <p:spPr>
          <a:xfrm>
            <a:off x="2957512" y="8935722"/>
            <a:ext cx="942900" cy="2055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9" name="Shape 899"/>
        <p:cNvGrpSpPr/>
        <p:nvPr/>
      </p:nvGrpSpPr>
      <p:grpSpPr>
        <a:xfrm>
          <a:off x="0" y="0"/>
          <a:ext cx="0" cy="0"/>
          <a:chOff x="0" y="0"/>
          <a:chExt cx="0" cy="0"/>
        </a:xfrm>
      </p:grpSpPr>
      <p:sp>
        <p:nvSpPr>
          <p:cNvPr id="900" name="Google Shape;900;g11e4eea58b2_1_43:notes"/>
          <p:cNvSpPr/>
          <p:nvPr>
            <p:ph idx="2" type="sldImg"/>
          </p:nvPr>
        </p:nvSpPr>
        <p:spPr>
          <a:xfrm>
            <a:off x="547688" y="612775"/>
            <a:ext cx="5762700" cy="3241800"/>
          </a:xfrm>
          <a:custGeom>
            <a:rect b="b" l="l" r="r" t="t"/>
            <a:pathLst>
              <a:path extrusionOk="0" h="120000" w="120000">
                <a:moveTo>
                  <a:pt x="0" y="0"/>
                </a:moveTo>
                <a:lnTo>
                  <a:pt x="120000" y="0"/>
                </a:lnTo>
                <a:lnTo>
                  <a:pt x="120000" y="120000"/>
                </a:lnTo>
                <a:lnTo>
                  <a:pt x="0" y="120000"/>
                </a:lnTo>
                <a:close/>
              </a:path>
            </a:pathLst>
          </a:custGeom>
        </p:spPr>
      </p:sp>
      <p:sp>
        <p:nvSpPr>
          <p:cNvPr id="901" name="Google Shape;901;g11e4eea58b2_1_43:notes"/>
          <p:cNvSpPr txBox="1"/>
          <p:nvPr>
            <p:ph idx="1" type="body"/>
          </p:nvPr>
        </p:nvSpPr>
        <p:spPr>
          <a:xfrm>
            <a:off x="549000" y="4120162"/>
            <a:ext cx="5760000" cy="4563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902" name="Google Shape;902;g11e4eea58b2_1_43:notes"/>
          <p:cNvSpPr txBox="1"/>
          <p:nvPr>
            <p:ph idx="12" type="sldNum"/>
          </p:nvPr>
        </p:nvSpPr>
        <p:spPr>
          <a:xfrm>
            <a:off x="2957512" y="8935722"/>
            <a:ext cx="942900" cy="2055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p3:notes"/>
          <p:cNvSpPr txBox="1"/>
          <p:nvPr>
            <p:ph idx="1" type="body"/>
          </p:nvPr>
        </p:nvSpPr>
        <p:spPr>
          <a:xfrm>
            <a:off x="549000" y="4120162"/>
            <a:ext cx="5760000" cy="456356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29" name="Google Shape;229;p3:notes"/>
          <p:cNvSpPr/>
          <p:nvPr>
            <p:ph idx="2" type="sldImg"/>
          </p:nvPr>
        </p:nvSpPr>
        <p:spPr>
          <a:xfrm>
            <a:off x="547688" y="612775"/>
            <a:ext cx="5762625" cy="32416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7" name="Shape 907"/>
        <p:cNvGrpSpPr/>
        <p:nvPr/>
      </p:nvGrpSpPr>
      <p:grpSpPr>
        <a:xfrm>
          <a:off x="0" y="0"/>
          <a:ext cx="0" cy="0"/>
          <a:chOff x="0" y="0"/>
          <a:chExt cx="0" cy="0"/>
        </a:xfrm>
      </p:grpSpPr>
      <p:sp>
        <p:nvSpPr>
          <p:cNvPr id="908" name="Google Shape;908;g11eb7293d98_0_571:notes"/>
          <p:cNvSpPr/>
          <p:nvPr>
            <p:ph idx="2" type="sldImg"/>
          </p:nvPr>
        </p:nvSpPr>
        <p:spPr>
          <a:xfrm>
            <a:off x="547688" y="612775"/>
            <a:ext cx="5762700" cy="3241800"/>
          </a:xfrm>
          <a:custGeom>
            <a:rect b="b" l="l" r="r" t="t"/>
            <a:pathLst>
              <a:path extrusionOk="0" h="120000" w="120000">
                <a:moveTo>
                  <a:pt x="0" y="0"/>
                </a:moveTo>
                <a:lnTo>
                  <a:pt x="120000" y="0"/>
                </a:lnTo>
                <a:lnTo>
                  <a:pt x="120000" y="120000"/>
                </a:lnTo>
                <a:lnTo>
                  <a:pt x="0" y="120000"/>
                </a:lnTo>
                <a:close/>
              </a:path>
            </a:pathLst>
          </a:custGeom>
        </p:spPr>
      </p:sp>
      <p:sp>
        <p:nvSpPr>
          <p:cNvPr id="909" name="Google Shape;909;g11eb7293d98_0_571:notes"/>
          <p:cNvSpPr txBox="1"/>
          <p:nvPr>
            <p:ph idx="1" type="body"/>
          </p:nvPr>
        </p:nvSpPr>
        <p:spPr>
          <a:xfrm>
            <a:off x="549000" y="4120162"/>
            <a:ext cx="5760000" cy="4563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910" name="Google Shape;910;g11eb7293d98_0_571:notes"/>
          <p:cNvSpPr txBox="1"/>
          <p:nvPr>
            <p:ph idx="12" type="sldNum"/>
          </p:nvPr>
        </p:nvSpPr>
        <p:spPr>
          <a:xfrm>
            <a:off x="2957512" y="8935722"/>
            <a:ext cx="942900" cy="2055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5" name="Shape 915"/>
        <p:cNvGrpSpPr/>
        <p:nvPr/>
      </p:nvGrpSpPr>
      <p:grpSpPr>
        <a:xfrm>
          <a:off x="0" y="0"/>
          <a:ext cx="0" cy="0"/>
          <a:chOff x="0" y="0"/>
          <a:chExt cx="0" cy="0"/>
        </a:xfrm>
      </p:grpSpPr>
      <p:sp>
        <p:nvSpPr>
          <p:cNvPr id="916" name="Google Shape;916;g11e5296d6bc_0_0:notes"/>
          <p:cNvSpPr/>
          <p:nvPr>
            <p:ph idx="2" type="sldImg"/>
          </p:nvPr>
        </p:nvSpPr>
        <p:spPr>
          <a:xfrm>
            <a:off x="547688" y="612775"/>
            <a:ext cx="5762700" cy="3241800"/>
          </a:xfrm>
          <a:custGeom>
            <a:rect b="b" l="l" r="r" t="t"/>
            <a:pathLst>
              <a:path extrusionOk="0" h="120000" w="120000">
                <a:moveTo>
                  <a:pt x="0" y="0"/>
                </a:moveTo>
                <a:lnTo>
                  <a:pt x="120000" y="0"/>
                </a:lnTo>
                <a:lnTo>
                  <a:pt x="120000" y="120000"/>
                </a:lnTo>
                <a:lnTo>
                  <a:pt x="0" y="120000"/>
                </a:lnTo>
                <a:close/>
              </a:path>
            </a:pathLst>
          </a:custGeom>
        </p:spPr>
      </p:sp>
      <p:sp>
        <p:nvSpPr>
          <p:cNvPr id="917" name="Google Shape;917;g11e5296d6bc_0_0:notes"/>
          <p:cNvSpPr txBox="1"/>
          <p:nvPr>
            <p:ph idx="1" type="body"/>
          </p:nvPr>
        </p:nvSpPr>
        <p:spPr>
          <a:xfrm>
            <a:off x="549000" y="4120162"/>
            <a:ext cx="5760000" cy="4563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918" name="Google Shape;918;g11e5296d6bc_0_0:notes"/>
          <p:cNvSpPr txBox="1"/>
          <p:nvPr>
            <p:ph idx="12" type="sldNum"/>
          </p:nvPr>
        </p:nvSpPr>
        <p:spPr>
          <a:xfrm>
            <a:off x="2957512" y="8935722"/>
            <a:ext cx="942900" cy="2055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3" name="Shape 923"/>
        <p:cNvGrpSpPr/>
        <p:nvPr/>
      </p:nvGrpSpPr>
      <p:grpSpPr>
        <a:xfrm>
          <a:off x="0" y="0"/>
          <a:ext cx="0" cy="0"/>
          <a:chOff x="0" y="0"/>
          <a:chExt cx="0" cy="0"/>
        </a:xfrm>
      </p:grpSpPr>
      <p:sp>
        <p:nvSpPr>
          <p:cNvPr id="924" name="Google Shape;924;g11eb7293d98_0_578:notes"/>
          <p:cNvSpPr/>
          <p:nvPr>
            <p:ph idx="2" type="sldImg"/>
          </p:nvPr>
        </p:nvSpPr>
        <p:spPr>
          <a:xfrm>
            <a:off x="547688" y="612775"/>
            <a:ext cx="5762700" cy="3241800"/>
          </a:xfrm>
          <a:custGeom>
            <a:rect b="b" l="l" r="r" t="t"/>
            <a:pathLst>
              <a:path extrusionOk="0" h="120000" w="120000">
                <a:moveTo>
                  <a:pt x="0" y="0"/>
                </a:moveTo>
                <a:lnTo>
                  <a:pt x="120000" y="0"/>
                </a:lnTo>
                <a:lnTo>
                  <a:pt x="120000" y="120000"/>
                </a:lnTo>
                <a:lnTo>
                  <a:pt x="0" y="120000"/>
                </a:lnTo>
                <a:close/>
              </a:path>
            </a:pathLst>
          </a:custGeom>
        </p:spPr>
      </p:sp>
      <p:sp>
        <p:nvSpPr>
          <p:cNvPr id="925" name="Google Shape;925;g11eb7293d98_0_578:notes"/>
          <p:cNvSpPr txBox="1"/>
          <p:nvPr>
            <p:ph idx="1" type="body"/>
          </p:nvPr>
        </p:nvSpPr>
        <p:spPr>
          <a:xfrm>
            <a:off x="549000" y="4120162"/>
            <a:ext cx="5760000" cy="4563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926" name="Google Shape;926;g11eb7293d98_0_578:notes"/>
          <p:cNvSpPr txBox="1"/>
          <p:nvPr>
            <p:ph idx="12" type="sldNum"/>
          </p:nvPr>
        </p:nvSpPr>
        <p:spPr>
          <a:xfrm>
            <a:off x="2957512" y="8935722"/>
            <a:ext cx="942900" cy="2055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1" name="Shape 931"/>
        <p:cNvGrpSpPr/>
        <p:nvPr/>
      </p:nvGrpSpPr>
      <p:grpSpPr>
        <a:xfrm>
          <a:off x="0" y="0"/>
          <a:ext cx="0" cy="0"/>
          <a:chOff x="0" y="0"/>
          <a:chExt cx="0" cy="0"/>
        </a:xfrm>
      </p:grpSpPr>
      <p:sp>
        <p:nvSpPr>
          <p:cNvPr id="932" name="Google Shape;932;p24:notes"/>
          <p:cNvSpPr txBox="1"/>
          <p:nvPr>
            <p:ph idx="1" type="body"/>
          </p:nvPr>
        </p:nvSpPr>
        <p:spPr>
          <a:xfrm>
            <a:off x="549000" y="4120162"/>
            <a:ext cx="5760000" cy="456356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933" name="Google Shape;933;p24:notes"/>
          <p:cNvSpPr/>
          <p:nvPr>
            <p:ph idx="2" type="sldImg"/>
          </p:nvPr>
        </p:nvSpPr>
        <p:spPr>
          <a:xfrm>
            <a:off x="547688" y="612775"/>
            <a:ext cx="5762625" cy="32416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5" name="Shape 945"/>
        <p:cNvGrpSpPr/>
        <p:nvPr/>
      </p:nvGrpSpPr>
      <p:grpSpPr>
        <a:xfrm>
          <a:off x="0" y="0"/>
          <a:ext cx="0" cy="0"/>
          <a:chOff x="0" y="0"/>
          <a:chExt cx="0" cy="0"/>
        </a:xfrm>
      </p:grpSpPr>
      <p:sp>
        <p:nvSpPr>
          <p:cNvPr id="946" name="Google Shape;946;p25:notes"/>
          <p:cNvSpPr txBox="1"/>
          <p:nvPr>
            <p:ph idx="12" type="sldNum"/>
          </p:nvPr>
        </p:nvSpPr>
        <p:spPr>
          <a:xfrm>
            <a:off x="2957512" y="8935722"/>
            <a:ext cx="942976" cy="205358"/>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
        <p:nvSpPr>
          <p:cNvPr id="947" name="Google Shape;947;p25:notes"/>
          <p:cNvSpPr/>
          <p:nvPr>
            <p:ph idx="2" type="sldImg"/>
          </p:nvPr>
        </p:nvSpPr>
        <p:spPr>
          <a:xfrm>
            <a:off x="547688" y="612775"/>
            <a:ext cx="5762625" cy="32416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48" name="Google Shape;948;p25:notes"/>
          <p:cNvSpPr txBox="1"/>
          <p:nvPr>
            <p:ph idx="1" type="body"/>
          </p:nvPr>
        </p:nvSpPr>
        <p:spPr>
          <a:xfrm>
            <a:off x="549000" y="4120162"/>
            <a:ext cx="5760000" cy="4563560"/>
          </a:xfrm>
          <a:prstGeom prst="rect">
            <a:avLst/>
          </a:prstGeom>
          <a:noFill/>
          <a:ln>
            <a:noFill/>
          </a:ln>
        </p:spPr>
        <p:txBody>
          <a:bodyPr anchorCtr="0" anchor="t" bIns="0" lIns="0" spcFirstLastPara="1" rIns="0" wrap="square" tIns="0">
            <a:norm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2" name="Shape 952"/>
        <p:cNvGrpSpPr/>
        <p:nvPr/>
      </p:nvGrpSpPr>
      <p:grpSpPr>
        <a:xfrm>
          <a:off x="0" y="0"/>
          <a:ext cx="0" cy="0"/>
          <a:chOff x="0" y="0"/>
          <a:chExt cx="0" cy="0"/>
        </a:xfrm>
      </p:grpSpPr>
      <p:sp>
        <p:nvSpPr>
          <p:cNvPr id="953" name="Google Shape;953;p26:notes"/>
          <p:cNvSpPr/>
          <p:nvPr>
            <p:ph idx="2" type="sldImg"/>
          </p:nvPr>
        </p:nvSpPr>
        <p:spPr>
          <a:xfrm>
            <a:off x="547688" y="612775"/>
            <a:ext cx="5762625" cy="32416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54" name="Google Shape;954;p26:notes"/>
          <p:cNvSpPr txBox="1"/>
          <p:nvPr>
            <p:ph idx="1" type="body"/>
          </p:nvPr>
        </p:nvSpPr>
        <p:spPr>
          <a:xfrm>
            <a:off x="549000" y="4120162"/>
            <a:ext cx="5760000" cy="4563560"/>
          </a:xfrm>
          <a:prstGeom prst="rect">
            <a:avLst/>
          </a:prstGeom>
          <a:noFill/>
          <a:ln>
            <a:noFill/>
          </a:ln>
        </p:spPr>
        <p:txBody>
          <a:bodyPr anchorCtr="0" anchor="t" bIns="0" lIns="0" spcFirstLastPara="1" rIns="0" wrap="square" tIns="0">
            <a:normAutofit/>
          </a:bodyPr>
          <a:lstStyle/>
          <a:p>
            <a:pPr indent="0" lvl="0" marL="0" rtl="0" algn="l">
              <a:spcBef>
                <a:spcPts val="0"/>
              </a:spcBef>
              <a:spcAft>
                <a:spcPts val="0"/>
              </a:spcAft>
              <a:buNone/>
            </a:pPr>
            <a:r>
              <a:t/>
            </a:r>
            <a:endParaRPr sz="900"/>
          </a:p>
        </p:txBody>
      </p:sp>
      <p:sp>
        <p:nvSpPr>
          <p:cNvPr id="955" name="Google Shape;955;p26:notes"/>
          <p:cNvSpPr txBox="1"/>
          <p:nvPr>
            <p:ph idx="12" type="sldNum"/>
          </p:nvPr>
        </p:nvSpPr>
        <p:spPr>
          <a:xfrm>
            <a:off x="2957512" y="8935722"/>
            <a:ext cx="942976" cy="205358"/>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8" name="Shape 958"/>
        <p:cNvGrpSpPr/>
        <p:nvPr/>
      </p:nvGrpSpPr>
      <p:grpSpPr>
        <a:xfrm>
          <a:off x="0" y="0"/>
          <a:ext cx="0" cy="0"/>
          <a:chOff x="0" y="0"/>
          <a:chExt cx="0" cy="0"/>
        </a:xfrm>
      </p:grpSpPr>
      <p:sp>
        <p:nvSpPr>
          <p:cNvPr id="959" name="Google Shape;959;p27:notes"/>
          <p:cNvSpPr txBox="1"/>
          <p:nvPr>
            <p:ph idx="1" type="body"/>
          </p:nvPr>
        </p:nvSpPr>
        <p:spPr>
          <a:xfrm>
            <a:off x="549000" y="4120162"/>
            <a:ext cx="5760000" cy="456356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960" name="Google Shape;960;p27:notes"/>
          <p:cNvSpPr/>
          <p:nvPr>
            <p:ph idx="2" type="sldImg"/>
          </p:nvPr>
        </p:nvSpPr>
        <p:spPr>
          <a:xfrm>
            <a:off x="547688" y="612775"/>
            <a:ext cx="5762625" cy="32416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9" name="Shape 1209"/>
        <p:cNvGrpSpPr/>
        <p:nvPr/>
      </p:nvGrpSpPr>
      <p:grpSpPr>
        <a:xfrm>
          <a:off x="0" y="0"/>
          <a:ext cx="0" cy="0"/>
          <a:chOff x="0" y="0"/>
          <a:chExt cx="0" cy="0"/>
        </a:xfrm>
      </p:grpSpPr>
      <p:sp>
        <p:nvSpPr>
          <p:cNvPr id="1210" name="Google Shape;1210;g117d4823dca_3_1:notes"/>
          <p:cNvSpPr txBox="1"/>
          <p:nvPr>
            <p:ph idx="1" type="body"/>
          </p:nvPr>
        </p:nvSpPr>
        <p:spPr>
          <a:xfrm>
            <a:off x="549000" y="4120162"/>
            <a:ext cx="5760000" cy="4563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211" name="Google Shape;1211;g117d4823dca_3_1:notes"/>
          <p:cNvSpPr/>
          <p:nvPr>
            <p:ph idx="2" type="sldImg"/>
          </p:nvPr>
        </p:nvSpPr>
        <p:spPr>
          <a:xfrm>
            <a:off x="547688" y="612775"/>
            <a:ext cx="5762700" cy="3241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0" name="Shape 1460"/>
        <p:cNvGrpSpPr/>
        <p:nvPr/>
      </p:nvGrpSpPr>
      <p:grpSpPr>
        <a:xfrm>
          <a:off x="0" y="0"/>
          <a:ext cx="0" cy="0"/>
          <a:chOff x="0" y="0"/>
          <a:chExt cx="0" cy="0"/>
        </a:xfrm>
      </p:grpSpPr>
      <p:sp>
        <p:nvSpPr>
          <p:cNvPr id="1461" name="Google Shape;1461;p28:notes"/>
          <p:cNvSpPr/>
          <p:nvPr>
            <p:ph idx="2" type="sldImg"/>
          </p:nvPr>
        </p:nvSpPr>
        <p:spPr>
          <a:xfrm>
            <a:off x="547688" y="612775"/>
            <a:ext cx="5762625" cy="32416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62" name="Google Shape;1462;p28:notes"/>
          <p:cNvSpPr txBox="1"/>
          <p:nvPr>
            <p:ph idx="1" type="body"/>
          </p:nvPr>
        </p:nvSpPr>
        <p:spPr>
          <a:xfrm>
            <a:off x="549000" y="4120162"/>
            <a:ext cx="5760000" cy="4563560"/>
          </a:xfrm>
          <a:prstGeom prst="rect">
            <a:avLst/>
          </a:prstGeom>
          <a:noFill/>
          <a:ln>
            <a:noFill/>
          </a:ln>
        </p:spPr>
        <p:txBody>
          <a:bodyPr anchorCtr="0" anchor="t" bIns="0" lIns="0" spcFirstLastPara="1" rIns="0" wrap="square" tIns="0">
            <a:normAutofit/>
          </a:bodyPr>
          <a:lstStyle/>
          <a:p>
            <a:pPr indent="0" lvl="0" marL="0" rtl="0" algn="l">
              <a:spcBef>
                <a:spcPts val="0"/>
              </a:spcBef>
              <a:spcAft>
                <a:spcPts val="0"/>
              </a:spcAft>
              <a:buNone/>
            </a:pPr>
            <a:r>
              <a:t/>
            </a:r>
            <a:endParaRPr sz="900"/>
          </a:p>
        </p:txBody>
      </p:sp>
      <p:sp>
        <p:nvSpPr>
          <p:cNvPr id="1463" name="Google Shape;1463;p28:notes"/>
          <p:cNvSpPr txBox="1"/>
          <p:nvPr>
            <p:ph idx="12" type="sldNum"/>
          </p:nvPr>
        </p:nvSpPr>
        <p:spPr>
          <a:xfrm>
            <a:off x="2957512" y="8935722"/>
            <a:ext cx="942976" cy="205358"/>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6" name="Shape 1466"/>
        <p:cNvGrpSpPr/>
        <p:nvPr/>
      </p:nvGrpSpPr>
      <p:grpSpPr>
        <a:xfrm>
          <a:off x="0" y="0"/>
          <a:ext cx="0" cy="0"/>
          <a:chOff x="0" y="0"/>
          <a:chExt cx="0" cy="0"/>
        </a:xfrm>
      </p:grpSpPr>
      <p:sp>
        <p:nvSpPr>
          <p:cNvPr id="1467" name="Google Shape;1467;p29:notes"/>
          <p:cNvSpPr txBox="1"/>
          <p:nvPr>
            <p:ph idx="1" type="body"/>
          </p:nvPr>
        </p:nvSpPr>
        <p:spPr>
          <a:xfrm>
            <a:off x="549000" y="4120162"/>
            <a:ext cx="5760000" cy="456356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468" name="Google Shape;1468;p29:notes"/>
          <p:cNvSpPr/>
          <p:nvPr>
            <p:ph idx="2" type="sldImg"/>
          </p:nvPr>
        </p:nvSpPr>
        <p:spPr>
          <a:xfrm>
            <a:off x="547688" y="612775"/>
            <a:ext cx="5762625" cy="32416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p4:notes"/>
          <p:cNvSpPr txBox="1"/>
          <p:nvPr>
            <p:ph idx="1" type="body"/>
          </p:nvPr>
        </p:nvSpPr>
        <p:spPr>
          <a:xfrm>
            <a:off x="549000" y="4120162"/>
            <a:ext cx="5760000" cy="456356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35" name="Google Shape;235;p4:notes"/>
          <p:cNvSpPr/>
          <p:nvPr>
            <p:ph idx="2" type="sldImg"/>
          </p:nvPr>
        </p:nvSpPr>
        <p:spPr>
          <a:xfrm>
            <a:off x="547688" y="612775"/>
            <a:ext cx="5762625" cy="32416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3" name="Shape 1473"/>
        <p:cNvGrpSpPr/>
        <p:nvPr/>
      </p:nvGrpSpPr>
      <p:grpSpPr>
        <a:xfrm>
          <a:off x="0" y="0"/>
          <a:ext cx="0" cy="0"/>
          <a:chOff x="0" y="0"/>
          <a:chExt cx="0" cy="0"/>
        </a:xfrm>
      </p:grpSpPr>
      <p:sp>
        <p:nvSpPr>
          <p:cNvPr id="1474" name="Google Shape;1474;g1149ae1d02a_0_0:notes"/>
          <p:cNvSpPr txBox="1"/>
          <p:nvPr>
            <p:ph idx="1" type="body"/>
          </p:nvPr>
        </p:nvSpPr>
        <p:spPr>
          <a:xfrm>
            <a:off x="549000" y="4120162"/>
            <a:ext cx="5760000" cy="4563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475" name="Google Shape;1475;g1149ae1d02a_0_0:notes"/>
          <p:cNvSpPr/>
          <p:nvPr>
            <p:ph idx="2" type="sldImg"/>
          </p:nvPr>
        </p:nvSpPr>
        <p:spPr>
          <a:xfrm>
            <a:off x="547688" y="612775"/>
            <a:ext cx="5762700" cy="3241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1" name="Shape 1481"/>
        <p:cNvGrpSpPr/>
        <p:nvPr/>
      </p:nvGrpSpPr>
      <p:grpSpPr>
        <a:xfrm>
          <a:off x="0" y="0"/>
          <a:ext cx="0" cy="0"/>
          <a:chOff x="0" y="0"/>
          <a:chExt cx="0" cy="0"/>
        </a:xfrm>
      </p:grpSpPr>
      <p:sp>
        <p:nvSpPr>
          <p:cNvPr id="1482" name="Google Shape;1482;p30:notes"/>
          <p:cNvSpPr/>
          <p:nvPr>
            <p:ph idx="2" type="sldImg"/>
          </p:nvPr>
        </p:nvSpPr>
        <p:spPr>
          <a:xfrm>
            <a:off x="547688" y="612775"/>
            <a:ext cx="5762625" cy="32416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83" name="Google Shape;1483;p30:notes"/>
          <p:cNvSpPr txBox="1"/>
          <p:nvPr>
            <p:ph idx="1" type="body"/>
          </p:nvPr>
        </p:nvSpPr>
        <p:spPr>
          <a:xfrm>
            <a:off x="549000" y="4120162"/>
            <a:ext cx="5760000" cy="4563560"/>
          </a:xfrm>
          <a:prstGeom prst="rect">
            <a:avLst/>
          </a:prstGeom>
          <a:noFill/>
          <a:ln>
            <a:noFill/>
          </a:ln>
        </p:spPr>
        <p:txBody>
          <a:bodyPr anchorCtr="0" anchor="t" bIns="0" lIns="0" spcFirstLastPara="1" rIns="0" wrap="square" tIns="0">
            <a:normAutofit/>
          </a:bodyPr>
          <a:lstStyle/>
          <a:p>
            <a:pPr indent="0" lvl="0" marL="0" rtl="0" algn="l">
              <a:spcBef>
                <a:spcPts val="0"/>
              </a:spcBef>
              <a:spcAft>
                <a:spcPts val="0"/>
              </a:spcAft>
              <a:buNone/>
            </a:pPr>
            <a:r>
              <a:t/>
            </a:r>
            <a:endParaRPr sz="900"/>
          </a:p>
        </p:txBody>
      </p:sp>
      <p:sp>
        <p:nvSpPr>
          <p:cNvPr id="1484" name="Google Shape;1484;p30:notes"/>
          <p:cNvSpPr txBox="1"/>
          <p:nvPr>
            <p:ph idx="12" type="sldNum"/>
          </p:nvPr>
        </p:nvSpPr>
        <p:spPr>
          <a:xfrm>
            <a:off x="2957512" y="8935722"/>
            <a:ext cx="942976" cy="205358"/>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7" name="Shape 1487"/>
        <p:cNvGrpSpPr/>
        <p:nvPr/>
      </p:nvGrpSpPr>
      <p:grpSpPr>
        <a:xfrm>
          <a:off x="0" y="0"/>
          <a:ext cx="0" cy="0"/>
          <a:chOff x="0" y="0"/>
          <a:chExt cx="0" cy="0"/>
        </a:xfrm>
      </p:grpSpPr>
      <p:sp>
        <p:nvSpPr>
          <p:cNvPr id="1488" name="Google Shape;1488;g117d48241bf_3_622:notes"/>
          <p:cNvSpPr txBox="1"/>
          <p:nvPr>
            <p:ph idx="1" type="body"/>
          </p:nvPr>
        </p:nvSpPr>
        <p:spPr>
          <a:xfrm>
            <a:off x="549000" y="4120162"/>
            <a:ext cx="5760000" cy="45636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t/>
            </a:r>
            <a:endParaRPr/>
          </a:p>
        </p:txBody>
      </p:sp>
      <p:sp>
        <p:nvSpPr>
          <p:cNvPr id="1489" name="Google Shape;1489;g117d48241bf_3_622:notes"/>
          <p:cNvSpPr/>
          <p:nvPr>
            <p:ph idx="2" type="sldImg"/>
          </p:nvPr>
        </p:nvSpPr>
        <p:spPr>
          <a:xfrm>
            <a:off x="547688" y="612775"/>
            <a:ext cx="5762700" cy="3241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6" name="Shape 1496"/>
        <p:cNvGrpSpPr/>
        <p:nvPr/>
      </p:nvGrpSpPr>
      <p:grpSpPr>
        <a:xfrm>
          <a:off x="0" y="0"/>
          <a:ext cx="0" cy="0"/>
          <a:chOff x="0" y="0"/>
          <a:chExt cx="0" cy="0"/>
        </a:xfrm>
      </p:grpSpPr>
      <p:sp>
        <p:nvSpPr>
          <p:cNvPr id="1497" name="Google Shape;1497;g117d48241bf_5_1:notes"/>
          <p:cNvSpPr txBox="1"/>
          <p:nvPr>
            <p:ph idx="1" type="body"/>
          </p:nvPr>
        </p:nvSpPr>
        <p:spPr>
          <a:xfrm>
            <a:off x="549000" y="4120162"/>
            <a:ext cx="5760000" cy="45636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t/>
            </a:r>
            <a:endParaRPr/>
          </a:p>
        </p:txBody>
      </p:sp>
      <p:sp>
        <p:nvSpPr>
          <p:cNvPr id="1498" name="Google Shape;1498;g117d48241bf_5_1:notes"/>
          <p:cNvSpPr/>
          <p:nvPr>
            <p:ph idx="2" type="sldImg"/>
          </p:nvPr>
        </p:nvSpPr>
        <p:spPr>
          <a:xfrm>
            <a:off x="547688" y="612775"/>
            <a:ext cx="5762700" cy="3241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5" name="Shape 1505"/>
        <p:cNvGrpSpPr/>
        <p:nvPr/>
      </p:nvGrpSpPr>
      <p:grpSpPr>
        <a:xfrm>
          <a:off x="0" y="0"/>
          <a:ext cx="0" cy="0"/>
          <a:chOff x="0" y="0"/>
          <a:chExt cx="0" cy="0"/>
        </a:xfrm>
      </p:grpSpPr>
      <p:sp>
        <p:nvSpPr>
          <p:cNvPr id="1506" name="Google Shape;1506;g117d48241bf_5_10:notes"/>
          <p:cNvSpPr txBox="1"/>
          <p:nvPr>
            <p:ph idx="1" type="body"/>
          </p:nvPr>
        </p:nvSpPr>
        <p:spPr>
          <a:xfrm>
            <a:off x="549000" y="4120162"/>
            <a:ext cx="5760000" cy="45636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t/>
            </a:r>
            <a:endParaRPr/>
          </a:p>
        </p:txBody>
      </p:sp>
      <p:sp>
        <p:nvSpPr>
          <p:cNvPr id="1507" name="Google Shape;1507;g117d48241bf_5_10:notes"/>
          <p:cNvSpPr/>
          <p:nvPr>
            <p:ph idx="2" type="sldImg"/>
          </p:nvPr>
        </p:nvSpPr>
        <p:spPr>
          <a:xfrm>
            <a:off x="547688" y="612775"/>
            <a:ext cx="5762700" cy="3241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4" name="Shape 1514"/>
        <p:cNvGrpSpPr/>
        <p:nvPr/>
      </p:nvGrpSpPr>
      <p:grpSpPr>
        <a:xfrm>
          <a:off x="0" y="0"/>
          <a:ext cx="0" cy="0"/>
          <a:chOff x="0" y="0"/>
          <a:chExt cx="0" cy="0"/>
        </a:xfrm>
      </p:grpSpPr>
      <p:sp>
        <p:nvSpPr>
          <p:cNvPr id="1515" name="Google Shape;1515;g11eb7293d98_0_0:notes"/>
          <p:cNvSpPr/>
          <p:nvPr>
            <p:ph idx="2" type="sldImg"/>
          </p:nvPr>
        </p:nvSpPr>
        <p:spPr>
          <a:xfrm>
            <a:off x="547688" y="612775"/>
            <a:ext cx="5762700" cy="3241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16" name="Google Shape;1516;g11eb7293d98_0_0:notes"/>
          <p:cNvSpPr txBox="1"/>
          <p:nvPr>
            <p:ph idx="1" type="body"/>
          </p:nvPr>
        </p:nvSpPr>
        <p:spPr>
          <a:xfrm>
            <a:off x="549000" y="4120162"/>
            <a:ext cx="5760000" cy="45636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t/>
            </a:r>
            <a:endParaRPr sz="900"/>
          </a:p>
        </p:txBody>
      </p:sp>
      <p:sp>
        <p:nvSpPr>
          <p:cNvPr id="1517" name="Google Shape;1517;g11eb7293d98_0_0:notes"/>
          <p:cNvSpPr txBox="1"/>
          <p:nvPr>
            <p:ph idx="12" type="sldNum"/>
          </p:nvPr>
        </p:nvSpPr>
        <p:spPr>
          <a:xfrm>
            <a:off x="2957512" y="8935722"/>
            <a:ext cx="942900" cy="2055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0" name="Shape 1520"/>
        <p:cNvGrpSpPr/>
        <p:nvPr/>
      </p:nvGrpSpPr>
      <p:grpSpPr>
        <a:xfrm>
          <a:off x="0" y="0"/>
          <a:ext cx="0" cy="0"/>
          <a:chOff x="0" y="0"/>
          <a:chExt cx="0" cy="0"/>
        </a:xfrm>
      </p:grpSpPr>
      <p:sp>
        <p:nvSpPr>
          <p:cNvPr id="1521" name="Google Shape;1521;g11eb7293d98_0_226:notes"/>
          <p:cNvSpPr txBox="1"/>
          <p:nvPr>
            <p:ph idx="1" type="body"/>
          </p:nvPr>
        </p:nvSpPr>
        <p:spPr>
          <a:xfrm>
            <a:off x="549000" y="4120162"/>
            <a:ext cx="5760000" cy="45636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t/>
            </a:r>
            <a:endParaRPr/>
          </a:p>
        </p:txBody>
      </p:sp>
      <p:sp>
        <p:nvSpPr>
          <p:cNvPr id="1522" name="Google Shape;1522;g11eb7293d98_0_226:notes"/>
          <p:cNvSpPr/>
          <p:nvPr>
            <p:ph idx="2" type="sldImg"/>
          </p:nvPr>
        </p:nvSpPr>
        <p:spPr>
          <a:xfrm>
            <a:off x="547688" y="612775"/>
            <a:ext cx="5762700" cy="3241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4" name="Shape 1534"/>
        <p:cNvGrpSpPr/>
        <p:nvPr/>
      </p:nvGrpSpPr>
      <p:grpSpPr>
        <a:xfrm>
          <a:off x="0" y="0"/>
          <a:ext cx="0" cy="0"/>
          <a:chOff x="0" y="0"/>
          <a:chExt cx="0" cy="0"/>
        </a:xfrm>
      </p:grpSpPr>
      <p:sp>
        <p:nvSpPr>
          <p:cNvPr id="1535" name="Google Shape;1535;g11eb7293d98_0_239:notes"/>
          <p:cNvSpPr txBox="1"/>
          <p:nvPr>
            <p:ph idx="1" type="body"/>
          </p:nvPr>
        </p:nvSpPr>
        <p:spPr>
          <a:xfrm>
            <a:off x="549000" y="4120162"/>
            <a:ext cx="5760000" cy="45636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t/>
            </a:r>
            <a:endParaRPr/>
          </a:p>
        </p:txBody>
      </p:sp>
      <p:sp>
        <p:nvSpPr>
          <p:cNvPr id="1536" name="Google Shape;1536;g11eb7293d98_0_239:notes"/>
          <p:cNvSpPr/>
          <p:nvPr>
            <p:ph idx="2" type="sldImg"/>
          </p:nvPr>
        </p:nvSpPr>
        <p:spPr>
          <a:xfrm>
            <a:off x="547688" y="612775"/>
            <a:ext cx="5762700" cy="3241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7" name="Shape 1547"/>
        <p:cNvGrpSpPr/>
        <p:nvPr/>
      </p:nvGrpSpPr>
      <p:grpSpPr>
        <a:xfrm>
          <a:off x="0" y="0"/>
          <a:ext cx="0" cy="0"/>
          <a:chOff x="0" y="0"/>
          <a:chExt cx="0" cy="0"/>
        </a:xfrm>
      </p:grpSpPr>
      <p:sp>
        <p:nvSpPr>
          <p:cNvPr id="1548" name="Google Shape;1548;g11eb7293d98_0_251:notes"/>
          <p:cNvSpPr txBox="1"/>
          <p:nvPr>
            <p:ph idx="1" type="body"/>
          </p:nvPr>
        </p:nvSpPr>
        <p:spPr>
          <a:xfrm>
            <a:off x="549000" y="4120162"/>
            <a:ext cx="5760000" cy="45636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t/>
            </a:r>
            <a:endParaRPr/>
          </a:p>
        </p:txBody>
      </p:sp>
      <p:sp>
        <p:nvSpPr>
          <p:cNvPr id="1549" name="Google Shape;1549;g11eb7293d98_0_251:notes"/>
          <p:cNvSpPr/>
          <p:nvPr>
            <p:ph idx="2" type="sldImg"/>
          </p:nvPr>
        </p:nvSpPr>
        <p:spPr>
          <a:xfrm>
            <a:off x="547688" y="612775"/>
            <a:ext cx="5762700" cy="3241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8" name="Shape 1558"/>
        <p:cNvGrpSpPr/>
        <p:nvPr/>
      </p:nvGrpSpPr>
      <p:grpSpPr>
        <a:xfrm>
          <a:off x="0" y="0"/>
          <a:ext cx="0" cy="0"/>
          <a:chOff x="0" y="0"/>
          <a:chExt cx="0" cy="0"/>
        </a:xfrm>
      </p:grpSpPr>
      <p:sp>
        <p:nvSpPr>
          <p:cNvPr id="1559" name="Google Shape;1559;g11ee4a9e423_1_3:notes"/>
          <p:cNvSpPr txBox="1"/>
          <p:nvPr>
            <p:ph idx="1" type="body"/>
          </p:nvPr>
        </p:nvSpPr>
        <p:spPr>
          <a:xfrm>
            <a:off x="549000" y="4120162"/>
            <a:ext cx="5760000" cy="45636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t/>
            </a:r>
            <a:endParaRPr/>
          </a:p>
        </p:txBody>
      </p:sp>
      <p:sp>
        <p:nvSpPr>
          <p:cNvPr id="1560" name="Google Shape;1560;g11ee4a9e423_1_3:notes"/>
          <p:cNvSpPr/>
          <p:nvPr>
            <p:ph idx="2" type="sldImg"/>
          </p:nvPr>
        </p:nvSpPr>
        <p:spPr>
          <a:xfrm>
            <a:off x="547688" y="612775"/>
            <a:ext cx="5762700" cy="3241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p5:notes"/>
          <p:cNvSpPr txBox="1"/>
          <p:nvPr>
            <p:ph idx="1" type="body"/>
          </p:nvPr>
        </p:nvSpPr>
        <p:spPr>
          <a:xfrm>
            <a:off x="549000" y="4120162"/>
            <a:ext cx="5760000" cy="456356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41" name="Google Shape;241;p5:notes"/>
          <p:cNvSpPr/>
          <p:nvPr>
            <p:ph idx="2" type="sldImg"/>
          </p:nvPr>
        </p:nvSpPr>
        <p:spPr>
          <a:xfrm>
            <a:off x="547688" y="612775"/>
            <a:ext cx="5762625" cy="32416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2" name="Shape 1572"/>
        <p:cNvGrpSpPr/>
        <p:nvPr/>
      </p:nvGrpSpPr>
      <p:grpSpPr>
        <a:xfrm>
          <a:off x="0" y="0"/>
          <a:ext cx="0" cy="0"/>
          <a:chOff x="0" y="0"/>
          <a:chExt cx="0" cy="0"/>
        </a:xfrm>
      </p:grpSpPr>
      <p:sp>
        <p:nvSpPr>
          <p:cNvPr id="1573" name="Google Shape;1573;g11eb7293d98_0_431:notes"/>
          <p:cNvSpPr txBox="1"/>
          <p:nvPr>
            <p:ph idx="1" type="body"/>
          </p:nvPr>
        </p:nvSpPr>
        <p:spPr>
          <a:xfrm>
            <a:off x="549000" y="4120162"/>
            <a:ext cx="5760000" cy="45636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t/>
            </a:r>
            <a:endParaRPr/>
          </a:p>
        </p:txBody>
      </p:sp>
      <p:sp>
        <p:nvSpPr>
          <p:cNvPr id="1574" name="Google Shape;1574;g11eb7293d98_0_431:notes"/>
          <p:cNvSpPr/>
          <p:nvPr>
            <p:ph idx="2" type="sldImg"/>
          </p:nvPr>
        </p:nvSpPr>
        <p:spPr>
          <a:xfrm>
            <a:off x="547688" y="612775"/>
            <a:ext cx="5762700" cy="3241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3" name="Shape 1583"/>
        <p:cNvGrpSpPr/>
        <p:nvPr/>
      </p:nvGrpSpPr>
      <p:grpSpPr>
        <a:xfrm>
          <a:off x="0" y="0"/>
          <a:ext cx="0" cy="0"/>
          <a:chOff x="0" y="0"/>
          <a:chExt cx="0" cy="0"/>
        </a:xfrm>
      </p:grpSpPr>
      <p:sp>
        <p:nvSpPr>
          <p:cNvPr id="1584" name="Google Shape;1584;g11eb7293d98_0_443:notes"/>
          <p:cNvSpPr txBox="1"/>
          <p:nvPr>
            <p:ph idx="1" type="body"/>
          </p:nvPr>
        </p:nvSpPr>
        <p:spPr>
          <a:xfrm>
            <a:off x="549000" y="4120162"/>
            <a:ext cx="5760000" cy="45636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t/>
            </a:r>
            <a:endParaRPr/>
          </a:p>
        </p:txBody>
      </p:sp>
      <p:sp>
        <p:nvSpPr>
          <p:cNvPr id="1585" name="Google Shape;1585;g11eb7293d98_0_443:notes"/>
          <p:cNvSpPr/>
          <p:nvPr>
            <p:ph idx="2" type="sldImg"/>
          </p:nvPr>
        </p:nvSpPr>
        <p:spPr>
          <a:xfrm>
            <a:off x="547688" y="612775"/>
            <a:ext cx="5762700" cy="3241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4" name="Shape 1594"/>
        <p:cNvGrpSpPr/>
        <p:nvPr/>
      </p:nvGrpSpPr>
      <p:grpSpPr>
        <a:xfrm>
          <a:off x="0" y="0"/>
          <a:ext cx="0" cy="0"/>
          <a:chOff x="0" y="0"/>
          <a:chExt cx="0" cy="0"/>
        </a:xfrm>
      </p:grpSpPr>
      <p:sp>
        <p:nvSpPr>
          <p:cNvPr id="1595" name="Google Shape;1595;p36:notes"/>
          <p:cNvSpPr txBox="1"/>
          <p:nvPr>
            <p:ph idx="1" type="body"/>
          </p:nvPr>
        </p:nvSpPr>
        <p:spPr>
          <a:xfrm>
            <a:off x="549000" y="4120162"/>
            <a:ext cx="5760000" cy="456356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596" name="Google Shape;1596;p36:notes"/>
          <p:cNvSpPr/>
          <p:nvPr>
            <p:ph idx="2" type="sldImg"/>
          </p:nvPr>
        </p:nvSpPr>
        <p:spPr>
          <a:xfrm>
            <a:off x="547688" y="612775"/>
            <a:ext cx="5762625" cy="32416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p6:notes"/>
          <p:cNvSpPr txBox="1"/>
          <p:nvPr>
            <p:ph idx="1" type="body"/>
          </p:nvPr>
        </p:nvSpPr>
        <p:spPr>
          <a:xfrm>
            <a:off x="549000" y="4120162"/>
            <a:ext cx="5760000" cy="456356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47" name="Google Shape;247;p6:notes"/>
          <p:cNvSpPr/>
          <p:nvPr>
            <p:ph idx="2" type="sldImg"/>
          </p:nvPr>
        </p:nvSpPr>
        <p:spPr>
          <a:xfrm>
            <a:off x="547688" y="612775"/>
            <a:ext cx="5762625" cy="32416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p7:notes"/>
          <p:cNvSpPr txBox="1"/>
          <p:nvPr>
            <p:ph idx="1" type="body"/>
          </p:nvPr>
        </p:nvSpPr>
        <p:spPr>
          <a:xfrm>
            <a:off x="549000" y="4120162"/>
            <a:ext cx="5760000" cy="456356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78" name="Google Shape;278;p7:notes"/>
          <p:cNvSpPr/>
          <p:nvPr>
            <p:ph idx="2" type="sldImg"/>
          </p:nvPr>
        </p:nvSpPr>
        <p:spPr>
          <a:xfrm>
            <a:off x="547688" y="612775"/>
            <a:ext cx="5762625" cy="32416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117bfe9b5a9_0_3:notes"/>
          <p:cNvSpPr txBox="1"/>
          <p:nvPr>
            <p:ph idx="1" type="body"/>
          </p:nvPr>
        </p:nvSpPr>
        <p:spPr>
          <a:xfrm>
            <a:off x="549000" y="4120162"/>
            <a:ext cx="5760000" cy="4563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09" name="Google Shape;309;g117bfe9b5a9_0_3:notes"/>
          <p:cNvSpPr/>
          <p:nvPr>
            <p:ph idx="2" type="sldImg"/>
          </p:nvPr>
        </p:nvSpPr>
        <p:spPr>
          <a:xfrm>
            <a:off x="547688" y="612775"/>
            <a:ext cx="5762700" cy="3241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spTree>
      <p:nvGrpSpPr>
        <p:cNvPr id="10" name="Shape 10"/>
        <p:cNvGrpSpPr/>
        <p:nvPr/>
      </p:nvGrpSpPr>
      <p:grpSpPr>
        <a:xfrm>
          <a:off x="0" y="0"/>
          <a:ext cx="0" cy="0"/>
          <a:chOff x="0" y="0"/>
          <a:chExt cx="0" cy="0"/>
        </a:xfrm>
      </p:grpSpPr>
      <p:sp>
        <p:nvSpPr>
          <p:cNvPr id="11" name="Google Shape;11;p38"/>
          <p:cNvSpPr/>
          <p:nvPr>
            <p:ph idx="2" type="pic"/>
          </p:nvPr>
        </p:nvSpPr>
        <p:spPr>
          <a:xfrm>
            <a:off x="0" y="2"/>
            <a:ext cx="12195175" cy="4258101"/>
          </a:xfrm>
          <a:prstGeom prst="rect">
            <a:avLst/>
          </a:prstGeom>
          <a:noFill/>
          <a:ln>
            <a:noFill/>
          </a:ln>
        </p:spPr>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and Contact Information" showMasterSp="0">
  <p:cSld name="Thank You and Contact Information">
    <p:bg>
      <p:bgPr>
        <a:solidFill>
          <a:schemeClr val="lt1"/>
        </a:solidFill>
      </p:bgPr>
    </p:bg>
    <p:spTree>
      <p:nvGrpSpPr>
        <p:cNvPr id="39" name="Shape 39"/>
        <p:cNvGrpSpPr/>
        <p:nvPr/>
      </p:nvGrpSpPr>
      <p:grpSpPr>
        <a:xfrm>
          <a:off x="0" y="0"/>
          <a:ext cx="0" cy="0"/>
          <a:chOff x="0" y="0"/>
          <a:chExt cx="0" cy="0"/>
        </a:xfrm>
      </p:grpSpPr>
      <p:sp>
        <p:nvSpPr>
          <p:cNvPr id="40" name="Google Shape;40;p49"/>
          <p:cNvSpPr txBox="1"/>
          <p:nvPr>
            <p:ph idx="1" type="body"/>
          </p:nvPr>
        </p:nvSpPr>
        <p:spPr>
          <a:xfrm>
            <a:off x="504000" y="2905487"/>
            <a:ext cx="5593588" cy="250101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280"/>
              <a:buFont typeface="Arial"/>
              <a:buNone/>
              <a:defRPr b="0" sz="1600"/>
            </a:lvl1pPr>
            <a:lvl2pPr indent="-228600" lvl="1" marL="914400" algn="l">
              <a:spcBef>
                <a:spcPts val="1200"/>
              </a:spcBef>
              <a:spcAft>
                <a:spcPts val="0"/>
              </a:spcAft>
              <a:buSzPts val="1600"/>
              <a:buNone/>
              <a:defRPr b="0" sz="1600"/>
            </a:lvl2pPr>
            <a:lvl3pPr indent="-342900" lvl="2" marL="1371600" algn="l">
              <a:spcBef>
                <a:spcPts val="300"/>
              </a:spcBef>
              <a:spcAft>
                <a:spcPts val="0"/>
              </a:spcAft>
              <a:buSzPts val="1800"/>
              <a:buChar char="–"/>
              <a:defRPr/>
            </a:lvl3pPr>
            <a:lvl4pPr indent="-365760" lvl="3" marL="1828800" algn="l">
              <a:spcBef>
                <a:spcPts val="300"/>
              </a:spcBef>
              <a:spcAft>
                <a:spcPts val="0"/>
              </a:spcAft>
              <a:buSzPts val="2160"/>
              <a:buChar char="▫"/>
              <a:defRPr/>
            </a:lvl4pPr>
            <a:lvl5pPr indent="-342900" lvl="4" marL="2286000" algn="l">
              <a:spcBef>
                <a:spcPts val="100"/>
              </a:spcBef>
              <a:spcAft>
                <a:spcPts val="0"/>
              </a:spcAft>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1" name="Google Shape;41;p49"/>
          <p:cNvSpPr txBox="1"/>
          <p:nvPr>
            <p:ph type="ctrTitle"/>
          </p:nvPr>
        </p:nvSpPr>
        <p:spPr>
          <a:xfrm>
            <a:off x="504000" y="1467009"/>
            <a:ext cx="5593588" cy="923116"/>
          </a:xfrm>
          <a:prstGeom prst="rect">
            <a:avLst/>
          </a:prstGeom>
          <a:noFill/>
          <a:ln>
            <a:noFill/>
          </a:ln>
        </p:spPr>
        <p:txBody>
          <a:bodyPr anchorCtr="0" anchor="t" bIns="0" lIns="0" spcFirstLastPara="1" rIns="0" wrap="square" tIns="0">
            <a:noAutofit/>
          </a:bodyPr>
          <a:lstStyle>
            <a:lvl1pPr lvl="0" algn="l">
              <a:spcBef>
                <a:spcPts val="0"/>
              </a:spcBef>
              <a:spcAft>
                <a:spcPts val="0"/>
              </a:spcAft>
              <a:buClr>
                <a:schemeClr val="accent1"/>
              </a:buClr>
              <a:buSzPts val="5500"/>
              <a:buFont typeface="Arial"/>
              <a:buNone/>
              <a:defRPr sz="5500">
                <a:solidFill>
                  <a:schemeClr val="accent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extLst>
    <p:ext uri="{DCECCB84-F9BA-43D5-87BE-67443E8EF086}">
      <p15:sldGuideLst>
        <p15:guide id="1" pos="7364">
          <p15:clr>
            <a:srgbClr val="FBAE40"/>
          </p15:clr>
        </p15:guide>
        <p15:guide id="2" orient="horz" pos="924">
          <p15:clr>
            <a:srgbClr val="FBAE40"/>
          </p15:clr>
        </p15:guide>
        <p15:guide id="3" orient="horz" pos="1830">
          <p15:clr>
            <a:srgbClr val="FBAE40"/>
          </p15:clr>
        </p15:guide>
        <p15:guide id="4" orient="horz" pos="4000">
          <p15:clr>
            <a:srgbClr val="FBAE40"/>
          </p15:clr>
        </p15:guide>
        <p15:guide id="5" pos="317">
          <p15:clr>
            <a:srgbClr val="FBAE40"/>
          </p15:clr>
        </p15:guide>
        <p15:guide id="6" pos="3841">
          <p15:clr>
            <a:srgbClr val="FBAE40"/>
          </p15:clr>
        </p15:guide>
        <p15:guide id="7" orient="horz" pos="318">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with Image or Illustration" showMasterSp="0">
  <p:cSld name="Cover with Image or Illustration">
    <p:bg>
      <p:bgPr>
        <a:solidFill>
          <a:schemeClr val="lt1"/>
        </a:solidFill>
      </p:bgPr>
    </p:bg>
    <p:spTree>
      <p:nvGrpSpPr>
        <p:cNvPr id="42" name="Shape 42"/>
        <p:cNvGrpSpPr/>
        <p:nvPr/>
      </p:nvGrpSpPr>
      <p:grpSpPr>
        <a:xfrm>
          <a:off x="0" y="0"/>
          <a:ext cx="0" cy="0"/>
          <a:chOff x="0" y="0"/>
          <a:chExt cx="0" cy="0"/>
        </a:xfrm>
      </p:grpSpPr>
      <p:sp>
        <p:nvSpPr>
          <p:cNvPr id="43" name="Google Shape;43;p50"/>
          <p:cNvSpPr txBox="1"/>
          <p:nvPr>
            <p:ph idx="1" type="subTitle"/>
          </p:nvPr>
        </p:nvSpPr>
        <p:spPr>
          <a:xfrm>
            <a:off x="288000" y="5130489"/>
            <a:ext cx="10899174" cy="430887"/>
          </a:xfrm>
          <a:prstGeom prst="rect">
            <a:avLst/>
          </a:prstGeom>
          <a:noFill/>
          <a:ln>
            <a:noFill/>
          </a:ln>
        </p:spPr>
        <p:txBody>
          <a:bodyPr anchorCtr="0" anchor="t" bIns="0" lIns="0" spcFirstLastPara="1" rIns="0" wrap="square" tIns="0">
            <a:noAutofit/>
          </a:bodyPr>
          <a:lstStyle>
            <a:lvl1pPr lvl="0" marR="0" algn="l">
              <a:lnSpc>
                <a:spcPct val="100000"/>
              </a:lnSpc>
              <a:spcBef>
                <a:spcPts val="0"/>
              </a:spcBef>
              <a:spcAft>
                <a:spcPts val="0"/>
              </a:spcAft>
              <a:buClr>
                <a:schemeClr val="accent1"/>
              </a:buClr>
              <a:buSzPts val="1120"/>
              <a:buFont typeface="Arial"/>
              <a:buNone/>
              <a:defRPr b="0" sz="1400">
                <a:solidFill>
                  <a:schemeClr val="dk1"/>
                </a:solidFill>
              </a:defRPr>
            </a:lvl1pPr>
            <a:lvl2pPr lvl="1" algn="ctr">
              <a:spcBef>
                <a:spcPts val="600"/>
              </a:spcBef>
              <a:spcAft>
                <a:spcPts val="0"/>
              </a:spcAft>
              <a:buSzPts val="1800"/>
              <a:buNone/>
              <a:defRPr>
                <a:solidFill>
                  <a:srgbClr val="888888"/>
                </a:solidFill>
              </a:defRPr>
            </a:lvl2pPr>
            <a:lvl3pPr lvl="2" algn="ctr">
              <a:spcBef>
                <a:spcPts val="300"/>
              </a:spcBef>
              <a:spcAft>
                <a:spcPts val="0"/>
              </a:spcAft>
              <a:buSzPts val="1800"/>
              <a:buNone/>
              <a:defRPr>
                <a:solidFill>
                  <a:srgbClr val="888888"/>
                </a:solidFill>
              </a:defRPr>
            </a:lvl3pPr>
            <a:lvl4pPr lvl="3" algn="ctr">
              <a:spcBef>
                <a:spcPts val="300"/>
              </a:spcBef>
              <a:spcAft>
                <a:spcPts val="0"/>
              </a:spcAft>
              <a:buSzPts val="1920"/>
              <a:buNone/>
              <a:defRPr>
                <a:solidFill>
                  <a:srgbClr val="888888"/>
                </a:solidFill>
              </a:defRPr>
            </a:lvl4pPr>
            <a:lvl5pPr lvl="4" algn="ctr">
              <a:spcBef>
                <a:spcPts val="100"/>
              </a:spcBef>
              <a:spcAft>
                <a:spcPts val="0"/>
              </a:spcAft>
              <a:buSzPts val="1400"/>
              <a:buNone/>
              <a:defRPr>
                <a:solidFill>
                  <a:srgbClr val="888888"/>
                </a:solidFill>
              </a:defRPr>
            </a:lvl5pPr>
            <a:lvl6pPr lvl="5" algn="ctr">
              <a:spcBef>
                <a:spcPts val="480"/>
              </a:spcBef>
              <a:spcAft>
                <a:spcPts val="0"/>
              </a:spcAft>
              <a:buClr>
                <a:srgbClr val="888888"/>
              </a:buClr>
              <a:buSzPts val="2400"/>
              <a:buNone/>
              <a:defRPr>
                <a:solidFill>
                  <a:srgbClr val="888888"/>
                </a:solidFill>
              </a:defRPr>
            </a:lvl6pPr>
            <a:lvl7pPr lvl="6" algn="ctr">
              <a:spcBef>
                <a:spcPts val="480"/>
              </a:spcBef>
              <a:spcAft>
                <a:spcPts val="0"/>
              </a:spcAft>
              <a:buClr>
                <a:srgbClr val="888888"/>
              </a:buClr>
              <a:buSzPts val="2400"/>
              <a:buNone/>
              <a:defRPr>
                <a:solidFill>
                  <a:srgbClr val="888888"/>
                </a:solidFill>
              </a:defRPr>
            </a:lvl7pPr>
            <a:lvl8pPr lvl="7" algn="ctr">
              <a:spcBef>
                <a:spcPts val="480"/>
              </a:spcBef>
              <a:spcAft>
                <a:spcPts val="0"/>
              </a:spcAft>
              <a:buClr>
                <a:srgbClr val="888888"/>
              </a:buClr>
              <a:buSzPts val="2400"/>
              <a:buNone/>
              <a:defRPr>
                <a:solidFill>
                  <a:srgbClr val="888888"/>
                </a:solidFill>
              </a:defRPr>
            </a:lvl8pPr>
            <a:lvl9pPr lvl="8" algn="ctr">
              <a:spcBef>
                <a:spcPts val="480"/>
              </a:spcBef>
              <a:spcAft>
                <a:spcPts val="0"/>
              </a:spcAft>
              <a:buClr>
                <a:srgbClr val="888888"/>
              </a:buClr>
              <a:buSzPts val="2400"/>
              <a:buNone/>
              <a:defRPr>
                <a:solidFill>
                  <a:srgbClr val="888888"/>
                </a:solidFill>
              </a:defRPr>
            </a:lvl9pPr>
          </a:lstStyle>
          <a:p/>
        </p:txBody>
      </p:sp>
      <p:sp>
        <p:nvSpPr>
          <p:cNvPr id="44" name="Google Shape;44;p50"/>
          <p:cNvSpPr txBox="1"/>
          <p:nvPr>
            <p:ph type="title"/>
          </p:nvPr>
        </p:nvSpPr>
        <p:spPr>
          <a:xfrm>
            <a:off x="288000" y="4024430"/>
            <a:ext cx="10899174" cy="997196"/>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1"/>
              </a:buClr>
              <a:buSzPts val="3600"/>
              <a:buFont typeface="Arial"/>
              <a:buNone/>
              <a:defRPr sz="3600">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descr="Placeholder title image" id="45" name="Google Shape;45;p50" title="Title image"/>
          <p:cNvSpPr/>
          <p:nvPr>
            <p:ph idx="2" type="pic"/>
          </p:nvPr>
        </p:nvSpPr>
        <p:spPr>
          <a:xfrm>
            <a:off x="1" y="0"/>
            <a:ext cx="12195174" cy="3430006"/>
          </a:xfrm>
          <a:prstGeom prst="rect">
            <a:avLst/>
          </a:prstGeom>
          <a:noFill/>
          <a:ln>
            <a:noFill/>
          </a:ln>
        </p:spPr>
      </p:sp>
    </p:spTree>
  </p:cSld>
  <p:clrMapOvr>
    <a:masterClrMapping/>
  </p:clrMapOvr>
  <p:extLst>
    <p:ext uri="{DCECCB84-F9BA-43D5-87BE-67443E8EF086}">
      <p15:sldGuideLst>
        <p15:guide id="1" pos="7505">
          <p15:clr>
            <a:srgbClr val="FBAE40"/>
          </p15:clr>
        </p15:guide>
        <p15:guide id="2" orient="horz" pos="4144">
          <p15:clr>
            <a:srgbClr val="FBAE40"/>
          </p15:clr>
        </p15:guide>
        <p15:guide id="3" orient="horz" pos="2162">
          <p15:clr>
            <a:srgbClr val="FBAE40"/>
          </p15:clr>
        </p15:guide>
        <p15:guide id="4" pos="181">
          <p15:clr>
            <a:srgbClr val="FBAE40"/>
          </p15:clr>
        </p15:guide>
        <p15:guide id="5" orient="horz" pos="2534">
          <p15:clr>
            <a:srgbClr val="FBAE40"/>
          </p15:clr>
        </p15:guide>
        <p15:guide id="6" orient="horz" pos="3164">
          <p15:clr>
            <a:srgbClr val="FBAE40"/>
          </p15:clr>
        </p15:guide>
        <p15:guide id="7" orient="horz" pos="3232">
          <p15:clr>
            <a:srgbClr val="FBAE40"/>
          </p15:clr>
        </p15:guide>
        <p15:guide id="8" orient="horz" pos="3504">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without Image" showMasterSp="0">
  <p:cSld name="Cover without Image">
    <p:bg>
      <p:bgPr>
        <a:solidFill>
          <a:schemeClr val="lt1"/>
        </a:solidFill>
      </p:bgPr>
    </p:bg>
    <p:spTree>
      <p:nvGrpSpPr>
        <p:cNvPr id="46" name="Shape 46"/>
        <p:cNvGrpSpPr/>
        <p:nvPr/>
      </p:nvGrpSpPr>
      <p:grpSpPr>
        <a:xfrm>
          <a:off x="0" y="0"/>
          <a:ext cx="0" cy="0"/>
          <a:chOff x="0" y="0"/>
          <a:chExt cx="0" cy="0"/>
        </a:xfrm>
      </p:grpSpPr>
      <p:sp>
        <p:nvSpPr>
          <p:cNvPr id="47" name="Google Shape;47;p51"/>
          <p:cNvSpPr txBox="1"/>
          <p:nvPr>
            <p:ph idx="1" type="subTitle"/>
          </p:nvPr>
        </p:nvSpPr>
        <p:spPr>
          <a:xfrm>
            <a:off x="287999" y="4268503"/>
            <a:ext cx="10900800" cy="430887"/>
          </a:xfrm>
          <a:prstGeom prst="rect">
            <a:avLst/>
          </a:prstGeom>
          <a:noFill/>
          <a:ln>
            <a:noFill/>
          </a:ln>
        </p:spPr>
        <p:txBody>
          <a:bodyPr anchorCtr="0" anchor="t" bIns="0" lIns="0" spcFirstLastPara="1" rIns="0" wrap="square" tIns="0">
            <a:noAutofit/>
          </a:bodyPr>
          <a:lstStyle>
            <a:lvl1pPr lvl="0" marR="0" algn="l">
              <a:lnSpc>
                <a:spcPct val="100000"/>
              </a:lnSpc>
              <a:spcBef>
                <a:spcPts val="0"/>
              </a:spcBef>
              <a:spcAft>
                <a:spcPts val="0"/>
              </a:spcAft>
              <a:buClr>
                <a:schemeClr val="accent1"/>
              </a:buClr>
              <a:buSzPts val="1120"/>
              <a:buFont typeface="Arial"/>
              <a:buNone/>
              <a:defRPr b="0" sz="1400">
                <a:solidFill>
                  <a:schemeClr val="dk1"/>
                </a:solidFill>
              </a:defRPr>
            </a:lvl1pPr>
            <a:lvl2pPr lvl="1" algn="ctr">
              <a:spcBef>
                <a:spcPts val="600"/>
              </a:spcBef>
              <a:spcAft>
                <a:spcPts val="0"/>
              </a:spcAft>
              <a:buSzPts val="1800"/>
              <a:buNone/>
              <a:defRPr>
                <a:solidFill>
                  <a:srgbClr val="888888"/>
                </a:solidFill>
              </a:defRPr>
            </a:lvl2pPr>
            <a:lvl3pPr lvl="2" algn="ctr">
              <a:spcBef>
                <a:spcPts val="300"/>
              </a:spcBef>
              <a:spcAft>
                <a:spcPts val="0"/>
              </a:spcAft>
              <a:buSzPts val="1800"/>
              <a:buNone/>
              <a:defRPr>
                <a:solidFill>
                  <a:srgbClr val="888888"/>
                </a:solidFill>
              </a:defRPr>
            </a:lvl3pPr>
            <a:lvl4pPr lvl="3" algn="ctr">
              <a:spcBef>
                <a:spcPts val="300"/>
              </a:spcBef>
              <a:spcAft>
                <a:spcPts val="0"/>
              </a:spcAft>
              <a:buSzPts val="1920"/>
              <a:buNone/>
              <a:defRPr>
                <a:solidFill>
                  <a:srgbClr val="888888"/>
                </a:solidFill>
              </a:defRPr>
            </a:lvl4pPr>
            <a:lvl5pPr lvl="4" algn="ctr">
              <a:spcBef>
                <a:spcPts val="100"/>
              </a:spcBef>
              <a:spcAft>
                <a:spcPts val="0"/>
              </a:spcAft>
              <a:buSzPts val="1400"/>
              <a:buNone/>
              <a:defRPr>
                <a:solidFill>
                  <a:srgbClr val="888888"/>
                </a:solidFill>
              </a:defRPr>
            </a:lvl5pPr>
            <a:lvl6pPr lvl="5" algn="ctr">
              <a:spcBef>
                <a:spcPts val="480"/>
              </a:spcBef>
              <a:spcAft>
                <a:spcPts val="0"/>
              </a:spcAft>
              <a:buClr>
                <a:srgbClr val="888888"/>
              </a:buClr>
              <a:buSzPts val="2400"/>
              <a:buNone/>
              <a:defRPr>
                <a:solidFill>
                  <a:srgbClr val="888888"/>
                </a:solidFill>
              </a:defRPr>
            </a:lvl6pPr>
            <a:lvl7pPr lvl="6" algn="ctr">
              <a:spcBef>
                <a:spcPts val="480"/>
              </a:spcBef>
              <a:spcAft>
                <a:spcPts val="0"/>
              </a:spcAft>
              <a:buClr>
                <a:srgbClr val="888888"/>
              </a:buClr>
              <a:buSzPts val="2400"/>
              <a:buNone/>
              <a:defRPr>
                <a:solidFill>
                  <a:srgbClr val="888888"/>
                </a:solidFill>
              </a:defRPr>
            </a:lvl7pPr>
            <a:lvl8pPr lvl="7" algn="ctr">
              <a:spcBef>
                <a:spcPts val="480"/>
              </a:spcBef>
              <a:spcAft>
                <a:spcPts val="0"/>
              </a:spcAft>
              <a:buClr>
                <a:srgbClr val="888888"/>
              </a:buClr>
              <a:buSzPts val="2400"/>
              <a:buNone/>
              <a:defRPr>
                <a:solidFill>
                  <a:srgbClr val="888888"/>
                </a:solidFill>
              </a:defRPr>
            </a:lvl8pPr>
            <a:lvl9pPr lvl="8" algn="ctr">
              <a:spcBef>
                <a:spcPts val="480"/>
              </a:spcBef>
              <a:spcAft>
                <a:spcPts val="0"/>
              </a:spcAft>
              <a:buClr>
                <a:srgbClr val="888888"/>
              </a:buClr>
              <a:buSzPts val="2400"/>
              <a:buNone/>
              <a:defRPr>
                <a:solidFill>
                  <a:srgbClr val="888888"/>
                </a:solidFill>
              </a:defRPr>
            </a:lvl9pPr>
          </a:lstStyle>
          <a:p/>
        </p:txBody>
      </p:sp>
      <p:sp>
        <p:nvSpPr>
          <p:cNvPr id="48" name="Google Shape;48;p51"/>
          <p:cNvSpPr txBox="1"/>
          <p:nvPr>
            <p:ph type="title"/>
          </p:nvPr>
        </p:nvSpPr>
        <p:spPr>
          <a:xfrm>
            <a:off x="288000" y="2706317"/>
            <a:ext cx="10900800" cy="997196"/>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1"/>
              </a:buClr>
              <a:buSzPts val="3600"/>
              <a:buFont typeface="Arial"/>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extLst>
    <p:ext uri="{DCECCB84-F9BA-43D5-87BE-67443E8EF086}">
      <p15:sldGuideLst>
        <p15:guide id="1" pos="181">
          <p15:clr>
            <a:srgbClr val="FBAE40"/>
          </p15:clr>
        </p15:guide>
        <p15:guide id="2" orient="horz" pos="1704">
          <p15:clr>
            <a:srgbClr val="FBAE40"/>
          </p15:clr>
        </p15:guide>
        <p15:guide id="3" orient="horz" pos="2688">
          <p15:clr>
            <a:srgbClr val="FBAE40"/>
          </p15:clr>
        </p15:guide>
        <p15:guide id="4" orient="horz" pos="2334">
          <p15:clr>
            <a:srgbClr val="FBAE40"/>
          </p15:clr>
        </p15:guide>
        <p15:guide id="5" orient="horz" pos="2960">
          <p15:clr>
            <a:srgbClr val="FBAE40"/>
          </p15:clr>
        </p15:guide>
        <p15:guide id="6" orient="horz" pos="4144">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with Pictogram" showMasterSp="0">
  <p:cSld name="Cover with Pictogram">
    <p:bg>
      <p:bgPr>
        <a:solidFill>
          <a:schemeClr val="lt1"/>
        </a:solidFill>
      </p:bgPr>
    </p:bg>
    <p:spTree>
      <p:nvGrpSpPr>
        <p:cNvPr id="49" name="Shape 49"/>
        <p:cNvGrpSpPr/>
        <p:nvPr/>
      </p:nvGrpSpPr>
      <p:grpSpPr>
        <a:xfrm>
          <a:off x="0" y="0"/>
          <a:ext cx="0" cy="0"/>
          <a:chOff x="0" y="0"/>
          <a:chExt cx="0" cy="0"/>
        </a:xfrm>
      </p:grpSpPr>
      <p:sp>
        <p:nvSpPr>
          <p:cNvPr id="50" name="Google Shape;50;p52"/>
          <p:cNvSpPr/>
          <p:nvPr>
            <p:ph idx="2" type="pic"/>
          </p:nvPr>
        </p:nvSpPr>
        <p:spPr>
          <a:xfrm>
            <a:off x="6954855" y="963000"/>
            <a:ext cx="4932000" cy="4932000"/>
          </a:xfrm>
          <a:prstGeom prst="rect">
            <a:avLst/>
          </a:prstGeom>
          <a:noFill/>
          <a:ln>
            <a:noFill/>
          </a:ln>
        </p:spPr>
      </p:sp>
      <p:sp>
        <p:nvSpPr>
          <p:cNvPr id="51" name="Google Shape;51;p52"/>
          <p:cNvSpPr txBox="1"/>
          <p:nvPr>
            <p:ph idx="1" type="subTitle"/>
          </p:nvPr>
        </p:nvSpPr>
        <p:spPr>
          <a:xfrm>
            <a:off x="288001" y="4268503"/>
            <a:ext cx="6373430" cy="430887"/>
          </a:xfrm>
          <a:prstGeom prst="rect">
            <a:avLst/>
          </a:prstGeom>
          <a:noFill/>
          <a:ln>
            <a:noFill/>
          </a:ln>
        </p:spPr>
        <p:txBody>
          <a:bodyPr anchorCtr="0" anchor="t" bIns="0" lIns="0" spcFirstLastPara="1" rIns="0" wrap="square" tIns="0">
            <a:noAutofit/>
          </a:bodyPr>
          <a:lstStyle>
            <a:lvl1pPr lvl="0" marR="0" algn="l">
              <a:lnSpc>
                <a:spcPct val="100000"/>
              </a:lnSpc>
              <a:spcBef>
                <a:spcPts val="0"/>
              </a:spcBef>
              <a:spcAft>
                <a:spcPts val="0"/>
              </a:spcAft>
              <a:buClr>
                <a:schemeClr val="accent1"/>
              </a:buClr>
              <a:buSzPts val="1120"/>
              <a:buFont typeface="Arial"/>
              <a:buNone/>
              <a:defRPr b="0" sz="1400">
                <a:solidFill>
                  <a:schemeClr val="dk1"/>
                </a:solidFill>
              </a:defRPr>
            </a:lvl1pPr>
            <a:lvl2pPr lvl="1" algn="ctr">
              <a:spcBef>
                <a:spcPts val="600"/>
              </a:spcBef>
              <a:spcAft>
                <a:spcPts val="0"/>
              </a:spcAft>
              <a:buSzPts val="1800"/>
              <a:buNone/>
              <a:defRPr>
                <a:solidFill>
                  <a:srgbClr val="888888"/>
                </a:solidFill>
              </a:defRPr>
            </a:lvl2pPr>
            <a:lvl3pPr lvl="2" algn="ctr">
              <a:spcBef>
                <a:spcPts val="300"/>
              </a:spcBef>
              <a:spcAft>
                <a:spcPts val="0"/>
              </a:spcAft>
              <a:buSzPts val="1800"/>
              <a:buNone/>
              <a:defRPr>
                <a:solidFill>
                  <a:srgbClr val="888888"/>
                </a:solidFill>
              </a:defRPr>
            </a:lvl3pPr>
            <a:lvl4pPr lvl="3" algn="ctr">
              <a:spcBef>
                <a:spcPts val="300"/>
              </a:spcBef>
              <a:spcAft>
                <a:spcPts val="0"/>
              </a:spcAft>
              <a:buSzPts val="1920"/>
              <a:buNone/>
              <a:defRPr>
                <a:solidFill>
                  <a:srgbClr val="888888"/>
                </a:solidFill>
              </a:defRPr>
            </a:lvl4pPr>
            <a:lvl5pPr lvl="4" algn="ctr">
              <a:spcBef>
                <a:spcPts val="100"/>
              </a:spcBef>
              <a:spcAft>
                <a:spcPts val="0"/>
              </a:spcAft>
              <a:buSzPts val="1400"/>
              <a:buNone/>
              <a:defRPr>
                <a:solidFill>
                  <a:srgbClr val="888888"/>
                </a:solidFill>
              </a:defRPr>
            </a:lvl5pPr>
            <a:lvl6pPr lvl="5" algn="ctr">
              <a:spcBef>
                <a:spcPts val="480"/>
              </a:spcBef>
              <a:spcAft>
                <a:spcPts val="0"/>
              </a:spcAft>
              <a:buClr>
                <a:srgbClr val="888888"/>
              </a:buClr>
              <a:buSzPts val="2400"/>
              <a:buNone/>
              <a:defRPr>
                <a:solidFill>
                  <a:srgbClr val="888888"/>
                </a:solidFill>
              </a:defRPr>
            </a:lvl6pPr>
            <a:lvl7pPr lvl="6" algn="ctr">
              <a:spcBef>
                <a:spcPts val="480"/>
              </a:spcBef>
              <a:spcAft>
                <a:spcPts val="0"/>
              </a:spcAft>
              <a:buClr>
                <a:srgbClr val="888888"/>
              </a:buClr>
              <a:buSzPts val="2400"/>
              <a:buNone/>
              <a:defRPr>
                <a:solidFill>
                  <a:srgbClr val="888888"/>
                </a:solidFill>
              </a:defRPr>
            </a:lvl7pPr>
            <a:lvl8pPr lvl="7" algn="ctr">
              <a:spcBef>
                <a:spcPts val="480"/>
              </a:spcBef>
              <a:spcAft>
                <a:spcPts val="0"/>
              </a:spcAft>
              <a:buClr>
                <a:srgbClr val="888888"/>
              </a:buClr>
              <a:buSzPts val="2400"/>
              <a:buNone/>
              <a:defRPr>
                <a:solidFill>
                  <a:srgbClr val="888888"/>
                </a:solidFill>
              </a:defRPr>
            </a:lvl8pPr>
            <a:lvl9pPr lvl="8" algn="ctr">
              <a:spcBef>
                <a:spcPts val="480"/>
              </a:spcBef>
              <a:spcAft>
                <a:spcPts val="0"/>
              </a:spcAft>
              <a:buClr>
                <a:srgbClr val="888888"/>
              </a:buClr>
              <a:buSzPts val="2400"/>
              <a:buNone/>
              <a:defRPr>
                <a:solidFill>
                  <a:srgbClr val="888888"/>
                </a:solidFill>
              </a:defRPr>
            </a:lvl9pPr>
          </a:lstStyle>
          <a:p/>
        </p:txBody>
      </p:sp>
      <p:sp>
        <p:nvSpPr>
          <p:cNvPr id="52" name="Google Shape;52;p52"/>
          <p:cNvSpPr txBox="1"/>
          <p:nvPr>
            <p:ph type="title"/>
          </p:nvPr>
        </p:nvSpPr>
        <p:spPr>
          <a:xfrm>
            <a:off x="288001" y="2706317"/>
            <a:ext cx="6372000" cy="997196"/>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1"/>
              </a:buClr>
              <a:buSzPts val="3600"/>
              <a:buFont typeface="Arial"/>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extLst>
    <p:ext uri="{DCECCB84-F9BA-43D5-87BE-67443E8EF086}">
      <p15:sldGuideLst>
        <p15:guide id="1" pos="181">
          <p15:clr>
            <a:srgbClr val="FBAE40"/>
          </p15:clr>
        </p15:guide>
        <p15:guide id="2" orient="horz" pos="1704">
          <p15:clr>
            <a:srgbClr val="FBAE40"/>
          </p15:clr>
        </p15:guide>
        <p15:guide id="3" pos="4196">
          <p15:clr>
            <a:srgbClr val="FBAE40"/>
          </p15:clr>
        </p15:guide>
        <p15:guide id="4" orient="horz" pos="2688">
          <p15:clr>
            <a:srgbClr val="FBAE40"/>
          </p15:clr>
        </p15:guide>
        <p15:guide id="5" orient="horz" pos="2335">
          <p15:clr>
            <a:srgbClr val="FBAE40"/>
          </p15:clr>
        </p15:guide>
        <p15:guide id="6" orient="horz" pos="2960">
          <p15:clr>
            <a:srgbClr val="FBAE40"/>
          </p15:clr>
        </p15:guide>
        <p15:guide id="7" orient="horz" pos="4144">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Page with Image" showMasterSp="0">
  <p:cSld name="Divider Page with Image">
    <p:bg>
      <p:bgPr>
        <a:solidFill>
          <a:schemeClr val="lt1"/>
        </a:solidFill>
      </p:bgPr>
    </p:bg>
    <p:spTree>
      <p:nvGrpSpPr>
        <p:cNvPr id="53" name="Shape 53"/>
        <p:cNvGrpSpPr/>
        <p:nvPr/>
      </p:nvGrpSpPr>
      <p:grpSpPr>
        <a:xfrm>
          <a:off x="0" y="0"/>
          <a:ext cx="0" cy="0"/>
          <a:chOff x="0" y="0"/>
          <a:chExt cx="0" cy="0"/>
        </a:xfrm>
      </p:grpSpPr>
      <p:sp>
        <p:nvSpPr>
          <p:cNvPr id="54" name="Google Shape;54;p53"/>
          <p:cNvSpPr/>
          <p:nvPr>
            <p:ph idx="2" type="pic"/>
          </p:nvPr>
        </p:nvSpPr>
        <p:spPr>
          <a:xfrm>
            <a:off x="1" y="3427200"/>
            <a:ext cx="12195175" cy="3430800"/>
          </a:xfrm>
          <a:prstGeom prst="rect">
            <a:avLst/>
          </a:prstGeom>
          <a:noFill/>
          <a:ln>
            <a:noFill/>
          </a:ln>
        </p:spPr>
      </p:sp>
      <p:sp>
        <p:nvSpPr>
          <p:cNvPr id="55" name="Google Shape;55;p53"/>
          <p:cNvSpPr txBox="1"/>
          <p:nvPr>
            <p:ph type="ctrTitle"/>
          </p:nvPr>
        </p:nvSpPr>
        <p:spPr>
          <a:xfrm>
            <a:off x="504000" y="1375046"/>
            <a:ext cx="11185200" cy="677108"/>
          </a:xfrm>
          <a:prstGeom prst="rect">
            <a:avLst/>
          </a:prstGeom>
          <a:noFill/>
          <a:ln>
            <a:noFill/>
          </a:ln>
        </p:spPr>
        <p:txBody>
          <a:bodyPr anchorCtr="0" anchor="t" bIns="0" lIns="0" spcFirstLastPara="1" rIns="0" wrap="square" tIns="0">
            <a:noAutofit/>
          </a:bodyPr>
          <a:lstStyle>
            <a:lvl1pPr lvl="0" algn="l">
              <a:spcBef>
                <a:spcPts val="0"/>
              </a:spcBef>
              <a:spcAft>
                <a:spcPts val="0"/>
              </a:spcAft>
              <a:buClr>
                <a:schemeClr val="dk1"/>
              </a:buClr>
              <a:buSzPts val="4400"/>
              <a:buFont typeface="Arial"/>
              <a:buNone/>
              <a:defRPr sz="4400">
                <a:solidFill>
                  <a:schemeClr val="dk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extLst>
    <p:ext uri="{DCECCB84-F9BA-43D5-87BE-67443E8EF086}">
      <p15:sldGuideLst>
        <p15:guide id="1" orient="horz" pos="2160">
          <p15:clr>
            <a:srgbClr val="FBAE40"/>
          </p15:clr>
        </p15:guide>
        <p15:guide id="2" pos="7364">
          <p15:clr>
            <a:srgbClr val="FBAE40"/>
          </p15:clr>
        </p15:guide>
        <p15:guide id="3" pos="317">
          <p15:clr>
            <a:srgbClr val="FBAE40"/>
          </p15:clr>
        </p15:guide>
        <p15:guide id="4" orient="horz" pos="865">
          <p15:clr>
            <a:srgbClr val="FBAE40"/>
          </p15:clr>
        </p15:guide>
        <p15:guide id="5" orient="horz" pos="1294">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Columns">
  <p:cSld name="Title and Text: 2 Columns">
    <p:spTree>
      <p:nvGrpSpPr>
        <p:cNvPr id="56" name="Shape 56"/>
        <p:cNvGrpSpPr/>
        <p:nvPr/>
      </p:nvGrpSpPr>
      <p:grpSpPr>
        <a:xfrm>
          <a:off x="0" y="0"/>
          <a:ext cx="0" cy="0"/>
          <a:chOff x="0" y="0"/>
          <a:chExt cx="0" cy="0"/>
        </a:xfrm>
      </p:grpSpPr>
      <p:sp>
        <p:nvSpPr>
          <p:cNvPr id="57" name="Google Shape;57;p54"/>
          <p:cNvSpPr txBox="1"/>
          <p:nvPr>
            <p:ph idx="1" type="body"/>
          </p:nvPr>
        </p:nvSpPr>
        <p:spPr>
          <a:xfrm>
            <a:off x="6362477" y="1620000"/>
            <a:ext cx="5328000" cy="4716000"/>
          </a:xfrm>
          <a:prstGeom prst="rect">
            <a:avLst/>
          </a:prstGeom>
          <a:noFill/>
          <a:ln>
            <a:noFill/>
          </a:ln>
        </p:spPr>
        <p:txBody>
          <a:bodyPr anchorCtr="0" anchor="t" bIns="0" lIns="0" spcFirstLastPara="1" rIns="0" wrap="square" tIns="0">
            <a:normAutofit/>
          </a:bodyPr>
          <a:lstStyle>
            <a:lvl1pPr indent="-228600" lvl="0" marL="457200" algn="l">
              <a:spcBef>
                <a:spcPts val="1800"/>
              </a:spcBef>
              <a:spcAft>
                <a:spcPts val="0"/>
              </a:spcAft>
              <a:buSzPts val="1600"/>
              <a:buFont typeface="Arial"/>
              <a:buNone/>
              <a:defRPr/>
            </a:lvl1pPr>
            <a:lvl2pPr indent="-342900" lvl="1" marL="914400" algn="l">
              <a:spcBef>
                <a:spcPts val="600"/>
              </a:spcBef>
              <a:spcAft>
                <a:spcPts val="0"/>
              </a:spcAft>
              <a:buSzPts val="1800"/>
              <a:buChar char="▪"/>
              <a:defRPr/>
            </a:lvl2pPr>
            <a:lvl3pPr indent="-342900" lvl="2" marL="1371600" algn="l">
              <a:spcBef>
                <a:spcPts val="300"/>
              </a:spcBef>
              <a:spcAft>
                <a:spcPts val="0"/>
              </a:spcAft>
              <a:buSzPts val="1800"/>
              <a:buChar char="–"/>
              <a:defRPr/>
            </a:lvl3pPr>
            <a:lvl4pPr indent="-365760" lvl="3" marL="1828800" algn="l">
              <a:spcBef>
                <a:spcPts val="300"/>
              </a:spcBef>
              <a:spcAft>
                <a:spcPts val="0"/>
              </a:spcAft>
              <a:buSzPts val="2160"/>
              <a:buChar char="▫"/>
              <a:defRPr/>
            </a:lvl4pPr>
            <a:lvl5pPr indent="-342900" lvl="4" marL="2286000" algn="l">
              <a:spcBef>
                <a:spcPts val="100"/>
              </a:spcBef>
              <a:spcAft>
                <a:spcPts val="0"/>
              </a:spcAft>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8" name="Google Shape;58;p54"/>
          <p:cNvSpPr txBox="1"/>
          <p:nvPr>
            <p:ph idx="2" type="body"/>
          </p:nvPr>
        </p:nvSpPr>
        <p:spPr>
          <a:xfrm>
            <a:off x="504000" y="1620000"/>
            <a:ext cx="5328000" cy="4716000"/>
          </a:xfrm>
          <a:prstGeom prst="rect">
            <a:avLst/>
          </a:prstGeom>
          <a:noFill/>
          <a:ln>
            <a:noFill/>
          </a:ln>
        </p:spPr>
        <p:txBody>
          <a:bodyPr anchorCtr="0" anchor="t" bIns="0" lIns="0" spcFirstLastPara="1" rIns="0" wrap="square" tIns="0">
            <a:normAutofit/>
          </a:bodyPr>
          <a:lstStyle>
            <a:lvl1pPr indent="-228600" lvl="0" marL="457200" algn="l">
              <a:spcBef>
                <a:spcPts val="1800"/>
              </a:spcBef>
              <a:spcAft>
                <a:spcPts val="0"/>
              </a:spcAft>
              <a:buSzPts val="1600"/>
              <a:buFont typeface="Arial"/>
              <a:buNone/>
              <a:defRPr/>
            </a:lvl1pPr>
            <a:lvl2pPr indent="-342900" lvl="1" marL="914400" algn="l">
              <a:spcBef>
                <a:spcPts val="600"/>
              </a:spcBef>
              <a:spcAft>
                <a:spcPts val="0"/>
              </a:spcAft>
              <a:buSzPts val="1800"/>
              <a:buChar char="▪"/>
              <a:defRPr/>
            </a:lvl2pPr>
            <a:lvl3pPr indent="-342900" lvl="2" marL="1371600" algn="l">
              <a:spcBef>
                <a:spcPts val="300"/>
              </a:spcBef>
              <a:spcAft>
                <a:spcPts val="0"/>
              </a:spcAft>
              <a:buSzPts val="1800"/>
              <a:buChar char="–"/>
              <a:defRPr/>
            </a:lvl3pPr>
            <a:lvl4pPr indent="-365760" lvl="3" marL="1828800" algn="l">
              <a:spcBef>
                <a:spcPts val="300"/>
              </a:spcBef>
              <a:spcAft>
                <a:spcPts val="0"/>
              </a:spcAft>
              <a:buSzPts val="2160"/>
              <a:buChar char="▫"/>
              <a:defRPr/>
            </a:lvl4pPr>
            <a:lvl5pPr indent="-342900" lvl="4" marL="2286000" algn="l">
              <a:spcBef>
                <a:spcPts val="100"/>
              </a:spcBef>
              <a:spcAft>
                <a:spcPts val="0"/>
              </a:spcAft>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9" name="Google Shape;59;p54"/>
          <p:cNvSpPr txBox="1"/>
          <p:nvPr>
            <p:ph type="title"/>
          </p:nvPr>
        </p:nvSpPr>
        <p:spPr>
          <a:xfrm>
            <a:off x="504001" y="504000"/>
            <a:ext cx="11186476" cy="369332"/>
          </a:xfrm>
          <a:prstGeom prst="rect">
            <a:avLst/>
          </a:prstGeom>
          <a:noFill/>
          <a:ln>
            <a:noFill/>
          </a:ln>
        </p:spPr>
        <p:txBody>
          <a:bodyPr anchorCtr="0" anchor="t" bIns="0" lIns="0" spcFirstLastPara="1" rIns="0" wrap="square" tIns="0">
            <a:spAutoFit/>
          </a:bodyPr>
          <a:lstStyle>
            <a:lvl1pPr lvl="0" algn="l">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extLst>
    <p:ext uri="{DCECCB84-F9BA-43D5-87BE-67443E8EF086}">
      <p15:sldGuideLst>
        <p15:guide id="1" pos="317">
          <p15:clr>
            <a:srgbClr val="FBAE40"/>
          </p15:clr>
        </p15:guide>
        <p15:guide id="2" orient="horz" pos="3991">
          <p15:clr>
            <a:srgbClr val="FBAE40"/>
          </p15:clr>
        </p15:guide>
        <p15:guide id="3" pos="7364">
          <p15:clr>
            <a:srgbClr val="FBAE40"/>
          </p15:clr>
        </p15:guide>
        <p15:guide id="4" pos="3674">
          <p15:clr>
            <a:srgbClr val="FBAE40"/>
          </p15:clr>
        </p15:guide>
        <p15:guide id="5" pos="4007">
          <p15:clr>
            <a:srgbClr val="FBAE40"/>
          </p15:clr>
        </p15:guide>
        <p15:guide id="6" orient="horz" pos="317">
          <p15:clr>
            <a:srgbClr val="FBAE40"/>
          </p15:clr>
        </p15:guide>
        <p15:guide id="7" orient="horz" pos="551">
          <p15:clr>
            <a:srgbClr val="FBAE40"/>
          </p15:clr>
        </p15:guide>
        <p15:guide id="8" orient="horz" pos="102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Columns">
  <p:cSld name="Title and Text: 3 Columns">
    <p:spTree>
      <p:nvGrpSpPr>
        <p:cNvPr id="60" name="Shape 60"/>
        <p:cNvGrpSpPr/>
        <p:nvPr/>
      </p:nvGrpSpPr>
      <p:grpSpPr>
        <a:xfrm>
          <a:off x="0" y="0"/>
          <a:ext cx="0" cy="0"/>
          <a:chOff x="0" y="0"/>
          <a:chExt cx="0" cy="0"/>
        </a:xfrm>
      </p:grpSpPr>
      <p:sp>
        <p:nvSpPr>
          <p:cNvPr id="61" name="Google Shape;61;p55"/>
          <p:cNvSpPr txBox="1"/>
          <p:nvPr>
            <p:ph idx="1" type="body"/>
          </p:nvPr>
        </p:nvSpPr>
        <p:spPr>
          <a:xfrm>
            <a:off x="8126477" y="1620000"/>
            <a:ext cx="3564000" cy="4716000"/>
          </a:xfrm>
          <a:prstGeom prst="rect">
            <a:avLst/>
          </a:prstGeom>
          <a:noFill/>
          <a:ln>
            <a:noFill/>
          </a:ln>
        </p:spPr>
        <p:txBody>
          <a:bodyPr anchorCtr="0" anchor="t" bIns="0" lIns="0" spcFirstLastPara="1" rIns="0" wrap="square" tIns="0">
            <a:normAutofit/>
          </a:bodyPr>
          <a:lstStyle>
            <a:lvl1pPr indent="-228600" lvl="0" marL="457200" algn="l">
              <a:spcBef>
                <a:spcPts val="1800"/>
              </a:spcBef>
              <a:spcAft>
                <a:spcPts val="0"/>
              </a:spcAft>
              <a:buSzPts val="1600"/>
              <a:buFont typeface="Arial"/>
              <a:buNone/>
              <a:defRPr/>
            </a:lvl1pPr>
            <a:lvl2pPr indent="-342900" lvl="1" marL="914400" algn="l">
              <a:spcBef>
                <a:spcPts val="600"/>
              </a:spcBef>
              <a:spcAft>
                <a:spcPts val="0"/>
              </a:spcAft>
              <a:buSzPts val="1800"/>
              <a:buChar char="▪"/>
              <a:defRPr/>
            </a:lvl2pPr>
            <a:lvl3pPr indent="-342900" lvl="2" marL="1371600" algn="l">
              <a:spcBef>
                <a:spcPts val="300"/>
              </a:spcBef>
              <a:spcAft>
                <a:spcPts val="0"/>
              </a:spcAft>
              <a:buSzPts val="1800"/>
              <a:buChar char="–"/>
              <a:defRPr/>
            </a:lvl3pPr>
            <a:lvl4pPr indent="-365760" lvl="3" marL="1828800" algn="l">
              <a:spcBef>
                <a:spcPts val="300"/>
              </a:spcBef>
              <a:spcAft>
                <a:spcPts val="0"/>
              </a:spcAft>
              <a:buSzPts val="2160"/>
              <a:buChar char="▫"/>
              <a:defRPr/>
            </a:lvl4pPr>
            <a:lvl5pPr indent="-342900" lvl="4" marL="2286000" algn="l">
              <a:spcBef>
                <a:spcPts val="100"/>
              </a:spcBef>
              <a:spcAft>
                <a:spcPts val="0"/>
              </a:spcAft>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2" name="Google Shape;62;p55"/>
          <p:cNvSpPr txBox="1"/>
          <p:nvPr>
            <p:ph idx="2" type="body"/>
          </p:nvPr>
        </p:nvSpPr>
        <p:spPr>
          <a:xfrm>
            <a:off x="4315238" y="1620000"/>
            <a:ext cx="3564000" cy="4716000"/>
          </a:xfrm>
          <a:prstGeom prst="rect">
            <a:avLst/>
          </a:prstGeom>
          <a:noFill/>
          <a:ln>
            <a:noFill/>
          </a:ln>
        </p:spPr>
        <p:txBody>
          <a:bodyPr anchorCtr="0" anchor="t" bIns="0" lIns="0" spcFirstLastPara="1" rIns="0" wrap="square" tIns="0">
            <a:normAutofit/>
          </a:bodyPr>
          <a:lstStyle>
            <a:lvl1pPr indent="-228600" lvl="0" marL="457200" algn="l">
              <a:spcBef>
                <a:spcPts val="1800"/>
              </a:spcBef>
              <a:spcAft>
                <a:spcPts val="0"/>
              </a:spcAft>
              <a:buSzPts val="1600"/>
              <a:buFont typeface="Arial"/>
              <a:buNone/>
              <a:defRPr/>
            </a:lvl1pPr>
            <a:lvl2pPr indent="-342900" lvl="1" marL="914400" algn="l">
              <a:spcBef>
                <a:spcPts val="600"/>
              </a:spcBef>
              <a:spcAft>
                <a:spcPts val="0"/>
              </a:spcAft>
              <a:buSzPts val="1800"/>
              <a:buChar char="▪"/>
              <a:defRPr/>
            </a:lvl2pPr>
            <a:lvl3pPr indent="-342900" lvl="2" marL="1371600" algn="l">
              <a:spcBef>
                <a:spcPts val="300"/>
              </a:spcBef>
              <a:spcAft>
                <a:spcPts val="0"/>
              </a:spcAft>
              <a:buSzPts val="1800"/>
              <a:buChar char="–"/>
              <a:defRPr/>
            </a:lvl3pPr>
            <a:lvl4pPr indent="-365760" lvl="3" marL="1828800" algn="l">
              <a:spcBef>
                <a:spcPts val="300"/>
              </a:spcBef>
              <a:spcAft>
                <a:spcPts val="0"/>
              </a:spcAft>
              <a:buSzPts val="2160"/>
              <a:buChar char="▫"/>
              <a:defRPr/>
            </a:lvl4pPr>
            <a:lvl5pPr indent="-342900" lvl="4" marL="2286000" algn="l">
              <a:spcBef>
                <a:spcPts val="100"/>
              </a:spcBef>
              <a:spcAft>
                <a:spcPts val="0"/>
              </a:spcAft>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3" name="Google Shape;63;p55"/>
          <p:cNvSpPr txBox="1"/>
          <p:nvPr>
            <p:ph idx="3" type="body"/>
          </p:nvPr>
        </p:nvSpPr>
        <p:spPr>
          <a:xfrm>
            <a:off x="504000" y="1620000"/>
            <a:ext cx="3564000" cy="4716000"/>
          </a:xfrm>
          <a:prstGeom prst="rect">
            <a:avLst/>
          </a:prstGeom>
          <a:noFill/>
          <a:ln>
            <a:noFill/>
          </a:ln>
        </p:spPr>
        <p:txBody>
          <a:bodyPr anchorCtr="0" anchor="t" bIns="0" lIns="0" spcFirstLastPara="1" rIns="0" wrap="square" tIns="0">
            <a:normAutofit/>
          </a:bodyPr>
          <a:lstStyle>
            <a:lvl1pPr indent="-228600" lvl="0" marL="457200" algn="l">
              <a:spcBef>
                <a:spcPts val="1800"/>
              </a:spcBef>
              <a:spcAft>
                <a:spcPts val="0"/>
              </a:spcAft>
              <a:buSzPts val="1600"/>
              <a:buFont typeface="Arial"/>
              <a:buNone/>
              <a:defRPr/>
            </a:lvl1pPr>
            <a:lvl2pPr indent="-342900" lvl="1" marL="914400" algn="l">
              <a:spcBef>
                <a:spcPts val="600"/>
              </a:spcBef>
              <a:spcAft>
                <a:spcPts val="0"/>
              </a:spcAft>
              <a:buSzPts val="1800"/>
              <a:buChar char="▪"/>
              <a:defRPr/>
            </a:lvl2pPr>
            <a:lvl3pPr indent="-342900" lvl="2" marL="1371600" algn="l">
              <a:spcBef>
                <a:spcPts val="300"/>
              </a:spcBef>
              <a:spcAft>
                <a:spcPts val="0"/>
              </a:spcAft>
              <a:buSzPts val="1800"/>
              <a:buChar char="–"/>
              <a:defRPr/>
            </a:lvl3pPr>
            <a:lvl4pPr indent="-365760" lvl="3" marL="1828800" algn="l">
              <a:spcBef>
                <a:spcPts val="300"/>
              </a:spcBef>
              <a:spcAft>
                <a:spcPts val="0"/>
              </a:spcAft>
              <a:buSzPts val="2160"/>
              <a:buChar char="▫"/>
              <a:defRPr/>
            </a:lvl4pPr>
            <a:lvl5pPr indent="-342900" lvl="4" marL="2286000" algn="l">
              <a:spcBef>
                <a:spcPts val="100"/>
              </a:spcBef>
              <a:spcAft>
                <a:spcPts val="0"/>
              </a:spcAft>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4" name="Google Shape;64;p55"/>
          <p:cNvSpPr txBox="1"/>
          <p:nvPr>
            <p:ph type="title"/>
          </p:nvPr>
        </p:nvSpPr>
        <p:spPr>
          <a:xfrm>
            <a:off x="504001" y="504000"/>
            <a:ext cx="11186476" cy="369332"/>
          </a:xfrm>
          <a:prstGeom prst="rect">
            <a:avLst/>
          </a:prstGeom>
          <a:noFill/>
          <a:ln>
            <a:noFill/>
          </a:ln>
        </p:spPr>
        <p:txBody>
          <a:bodyPr anchorCtr="0" anchor="t" bIns="0" lIns="0" spcFirstLastPara="1" rIns="0" wrap="square" tIns="0">
            <a:spAutoFit/>
          </a:bodyPr>
          <a:lstStyle>
            <a:lvl1pPr lvl="0" algn="l">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extLst>
    <p:ext uri="{DCECCB84-F9BA-43D5-87BE-67443E8EF086}">
      <p15:sldGuideLst>
        <p15:guide id="1" pos="317">
          <p15:clr>
            <a:srgbClr val="FBAE40"/>
          </p15:clr>
        </p15:guide>
        <p15:guide id="2" orient="horz" pos="317">
          <p15:clr>
            <a:srgbClr val="FBAE40"/>
          </p15:clr>
        </p15:guide>
        <p15:guide id="3" pos="2563">
          <p15:clr>
            <a:srgbClr val="FBAE40"/>
          </p15:clr>
        </p15:guide>
        <p15:guide id="4" pos="2717">
          <p15:clr>
            <a:srgbClr val="FBAE40"/>
          </p15:clr>
        </p15:guide>
        <p15:guide id="5" pos="4964">
          <p15:clr>
            <a:srgbClr val="FBAE40"/>
          </p15:clr>
        </p15:guide>
        <p15:guide id="6" pos="5119">
          <p15:clr>
            <a:srgbClr val="FBAE40"/>
          </p15:clr>
        </p15:guide>
        <p15:guide id="7" pos="7364">
          <p15:clr>
            <a:srgbClr val="FBAE40"/>
          </p15:clr>
        </p15:guide>
        <p15:guide id="8" orient="horz" pos="551">
          <p15:clr>
            <a:srgbClr val="FBAE40"/>
          </p15:clr>
        </p15:guide>
        <p15:guide id="9" orient="horz" pos="1020">
          <p15:clr>
            <a:srgbClr val="FBAE40"/>
          </p15:clr>
        </p15:guide>
        <p15:guide id="10" orient="horz" pos="399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Columns - Text and Images">
  <p:cSld name="2 Columns - Text and Images">
    <p:spTree>
      <p:nvGrpSpPr>
        <p:cNvPr id="65" name="Shape 65"/>
        <p:cNvGrpSpPr/>
        <p:nvPr/>
      </p:nvGrpSpPr>
      <p:grpSpPr>
        <a:xfrm>
          <a:off x="0" y="0"/>
          <a:ext cx="0" cy="0"/>
          <a:chOff x="0" y="0"/>
          <a:chExt cx="0" cy="0"/>
        </a:xfrm>
      </p:grpSpPr>
      <p:sp>
        <p:nvSpPr>
          <p:cNvPr id="66" name="Google Shape;66;p56"/>
          <p:cNvSpPr txBox="1"/>
          <p:nvPr>
            <p:ph idx="1" type="body"/>
          </p:nvPr>
        </p:nvSpPr>
        <p:spPr>
          <a:xfrm>
            <a:off x="6362477" y="4770000"/>
            <a:ext cx="5328000" cy="1566000"/>
          </a:xfrm>
          <a:prstGeom prst="rect">
            <a:avLst/>
          </a:prstGeom>
          <a:noFill/>
          <a:ln>
            <a:noFill/>
          </a:ln>
        </p:spPr>
        <p:txBody>
          <a:bodyPr anchorCtr="0" anchor="t" bIns="0" lIns="0" spcFirstLastPara="1" rIns="0" wrap="square" tIns="0">
            <a:normAutofit/>
          </a:bodyPr>
          <a:lstStyle>
            <a:lvl1pPr indent="-228600" lvl="0" marL="457200" algn="l">
              <a:spcBef>
                <a:spcPts val="600"/>
              </a:spcBef>
              <a:spcAft>
                <a:spcPts val="0"/>
              </a:spcAft>
              <a:buSzPts val="1440"/>
              <a:buFont typeface="Arial"/>
              <a:buNone/>
              <a:defRPr sz="1800"/>
            </a:lvl1pPr>
            <a:lvl2pPr indent="-330200" lvl="1" marL="914400" algn="l">
              <a:spcBef>
                <a:spcPts val="600"/>
              </a:spcBef>
              <a:spcAft>
                <a:spcPts val="0"/>
              </a:spcAft>
              <a:buSzPts val="1600"/>
              <a:buChar char="▪"/>
              <a:defRPr sz="1600"/>
            </a:lvl2pPr>
            <a:lvl3pPr indent="-317500" lvl="2" marL="1371600" algn="l">
              <a:spcBef>
                <a:spcPts val="300"/>
              </a:spcBef>
              <a:spcAft>
                <a:spcPts val="0"/>
              </a:spcAft>
              <a:buSzPts val="1400"/>
              <a:buChar char="–"/>
              <a:defRPr sz="1400"/>
            </a:lvl3pPr>
            <a:lvl4pPr indent="-365760" lvl="3" marL="1828800" algn="l">
              <a:spcBef>
                <a:spcPts val="300"/>
              </a:spcBef>
              <a:spcAft>
                <a:spcPts val="0"/>
              </a:spcAft>
              <a:buSzPts val="2160"/>
              <a:buChar char="▫"/>
              <a:defRPr/>
            </a:lvl4pPr>
            <a:lvl5pPr indent="-342900" lvl="4" marL="2286000" algn="l">
              <a:spcBef>
                <a:spcPts val="100"/>
              </a:spcBef>
              <a:spcAft>
                <a:spcPts val="0"/>
              </a:spcAft>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7" name="Google Shape;67;p56"/>
          <p:cNvSpPr/>
          <p:nvPr>
            <p:ph idx="2" type="pic"/>
          </p:nvPr>
        </p:nvSpPr>
        <p:spPr>
          <a:xfrm>
            <a:off x="6362477" y="1620000"/>
            <a:ext cx="5328000" cy="2631000"/>
          </a:xfrm>
          <a:prstGeom prst="rect">
            <a:avLst/>
          </a:prstGeom>
          <a:noFill/>
          <a:ln>
            <a:noFill/>
          </a:ln>
        </p:spPr>
      </p:sp>
      <p:sp>
        <p:nvSpPr>
          <p:cNvPr id="68" name="Google Shape;68;p56"/>
          <p:cNvSpPr txBox="1"/>
          <p:nvPr>
            <p:ph idx="3" type="body"/>
          </p:nvPr>
        </p:nvSpPr>
        <p:spPr>
          <a:xfrm>
            <a:off x="504000" y="4770000"/>
            <a:ext cx="5328000" cy="1566000"/>
          </a:xfrm>
          <a:prstGeom prst="rect">
            <a:avLst/>
          </a:prstGeom>
          <a:noFill/>
          <a:ln>
            <a:noFill/>
          </a:ln>
        </p:spPr>
        <p:txBody>
          <a:bodyPr anchorCtr="0" anchor="t" bIns="0" lIns="0" spcFirstLastPara="1" rIns="0" wrap="square" tIns="0">
            <a:normAutofit/>
          </a:bodyPr>
          <a:lstStyle>
            <a:lvl1pPr indent="-228600" lvl="0" marL="457200" algn="l">
              <a:spcBef>
                <a:spcPts val="600"/>
              </a:spcBef>
              <a:spcAft>
                <a:spcPts val="0"/>
              </a:spcAft>
              <a:buSzPts val="1440"/>
              <a:buFont typeface="Arial"/>
              <a:buNone/>
              <a:defRPr sz="1800"/>
            </a:lvl1pPr>
            <a:lvl2pPr indent="-330200" lvl="1" marL="914400" algn="l">
              <a:spcBef>
                <a:spcPts val="600"/>
              </a:spcBef>
              <a:spcAft>
                <a:spcPts val="0"/>
              </a:spcAft>
              <a:buSzPts val="1600"/>
              <a:buChar char="▪"/>
              <a:defRPr sz="1600"/>
            </a:lvl2pPr>
            <a:lvl3pPr indent="-317500" lvl="2" marL="1371600" algn="l">
              <a:spcBef>
                <a:spcPts val="300"/>
              </a:spcBef>
              <a:spcAft>
                <a:spcPts val="0"/>
              </a:spcAft>
              <a:buSzPts val="1400"/>
              <a:buChar char="–"/>
              <a:defRPr sz="1400"/>
            </a:lvl3pPr>
            <a:lvl4pPr indent="-365760" lvl="3" marL="1828800" algn="l">
              <a:spcBef>
                <a:spcPts val="300"/>
              </a:spcBef>
              <a:spcAft>
                <a:spcPts val="0"/>
              </a:spcAft>
              <a:buSzPts val="2160"/>
              <a:buChar char="▫"/>
              <a:defRPr/>
            </a:lvl4pPr>
            <a:lvl5pPr indent="-342900" lvl="4" marL="2286000" algn="l">
              <a:spcBef>
                <a:spcPts val="100"/>
              </a:spcBef>
              <a:spcAft>
                <a:spcPts val="0"/>
              </a:spcAft>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9" name="Google Shape;69;p56"/>
          <p:cNvSpPr/>
          <p:nvPr>
            <p:ph idx="4" type="pic"/>
          </p:nvPr>
        </p:nvSpPr>
        <p:spPr>
          <a:xfrm>
            <a:off x="504000" y="1620000"/>
            <a:ext cx="5328000" cy="2631000"/>
          </a:xfrm>
          <a:prstGeom prst="rect">
            <a:avLst/>
          </a:prstGeom>
          <a:noFill/>
          <a:ln>
            <a:noFill/>
          </a:ln>
        </p:spPr>
      </p:sp>
      <p:sp>
        <p:nvSpPr>
          <p:cNvPr id="70" name="Google Shape;70;p56"/>
          <p:cNvSpPr txBox="1"/>
          <p:nvPr>
            <p:ph type="title"/>
          </p:nvPr>
        </p:nvSpPr>
        <p:spPr>
          <a:xfrm>
            <a:off x="504001" y="504000"/>
            <a:ext cx="11186476" cy="369332"/>
          </a:xfrm>
          <a:prstGeom prst="rect">
            <a:avLst/>
          </a:prstGeom>
          <a:noFill/>
          <a:ln>
            <a:noFill/>
          </a:ln>
        </p:spPr>
        <p:txBody>
          <a:bodyPr anchorCtr="0" anchor="t" bIns="0" lIns="0" spcFirstLastPara="1" rIns="0" wrap="square" tIns="0">
            <a:spAutoFit/>
          </a:bodyPr>
          <a:lstStyle>
            <a:lvl1pPr lvl="0" algn="l">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extLst>
    <p:ext uri="{DCECCB84-F9BA-43D5-87BE-67443E8EF086}">
      <p15:sldGuideLst>
        <p15:guide id="1" pos="317">
          <p15:clr>
            <a:srgbClr val="FBAE40"/>
          </p15:clr>
        </p15:guide>
        <p15:guide id="2" orient="horz" pos="317">
          <p15:clr>
            <a:srgbClr val="FBAE40"/>
          </p15:clr>
        </p15:guide>
        <p15:guide id="3" orient="horz" pos="551">
          <p15:clr>
            <a:srgbClr val="FBAE40"/>
          </p15:clr>
        </p15:guide>
        <p15:guide id="4" orient="horz" pos="1020">
          <p15:clr>
            <a:srgbClr val="FBAE40"/>
          </p15:clr>
        </p15:guide>
        <p15:guide id="5" orient="horz" pos="2678">
          <p15:clr>
            <a:srgbClr val="FBAE40"/>
          </p15:clr>
        </p15:guide>
        <p15:guide id="6" orient="horz" pos="3004">
          <p15:clr>
            <a:srgbClr val="FBAE40"/>
          </p15:clr>
        </p15:guide>
        <p15:guide id="7" orient="horz" pos="3991">
          <p15:clr>
            <a:srgbClr val="FBAE40"/>
          </p15:clr>
        </p15:guide>
        <p15:guide id="8" pos="3682">
          <p15:clr>
            <a:srgbClr val="FBAE40"/>
          </p15:clr>
        </p15:guide>
        <p15:guide id="9" pos="4000">
          <p15:clr>
            <a:srgbClr val="FBAE40"/>
          </p15:clr>
        </p15:guide>
        <p15:guide id="10" pos="7364">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Columns - Text and Images">
  <p:cSld name="3 Columns - Text and Images">
    <p:spTree>
      <p:nvGrpSpPr>
        <p:cNvPr id="71" name="Shape 71"/>
        <p:cNvGrpSpPr/>
        <p:nvPr/>
      </p:nvGrpSpPr>
      <p:grpSpPr>
        <a:xfrm>
          <a:off x="0" y="0"/>
          <a:ext cx="0" cy="0"/>
          <a:chOff x="0" y="0"/>
          <a:chExt cx="0" cy="0"/>
        </a:xfrm>
      </p:grpSpPr>
      <p:sp>
        <p:nvSpPr>
          <p:cNvPr id="72" name="Google Shape;72;p57"/>
          <p:cNvSpPr txBox="1"/>
          <p:nvPr>
            <p:ph idx="1" type="body"/>
          </p:nvPr>
        </p:nvSpPr>
        <p:spPr>
          <a:xfrm>
            <a:off x="8299277" y="4354921"/>
            <a:ext cx="3391200" cy="1981079"/>
          </a:xfrm>
          <a:prstGeom prst="rect">
            <a:avLst/>
          </a:prstGeom>
          <a:noFill/>
          <a:ln>
            <a:noFill/>
          </a:ln>
        </p:spPr>
        <p:txBody>
          <a:bodyPr anchorCtr="0" anchor="t" bIns="0" lIns="0" spcFirstLastPara="1" rIns="0" wrap="square" tIns="0">
            <a:normAutofit/>
          </a:bodyPr>
          <a:lstStyle>
            <a:lvl1pPr indent="-228600" lvl="0" marL="457200" algn="l">
              <a:spcBef>
                <a:spcPts val="600"/>
              </a:spcBef>
              <a:spcAft>
                <a:spcPts val="0"/>
              </a:spcAft>
              <a:buSzPts val="1440"/>
              <a:buFont typeface="Arial"/>
              <a:buNone/>
              <a:defRPr sz="1800"/>
            </a:lvl1pPr>
            <a:lvl2pPr indent="-330200" lvl="1" marL="914400" algn="l">
              <a:spcBef>
                <a:spcPts val="600"/>
              </a:spcBef>
              <a:spcAft>
                <a:spcPts val="0"/>
              </a:spcAft>
              <a:buSzPts val="1600"/>
              <a:buChar char="▪"/>
              <a:defRPr sz="1600"/>
            </a:lvl2pPr>
            <a:lvl3pPr indent="-317500" lvl="2" marL="1371600" algn="l">
              <a:spcBef>
                <a:spcPts val="300"/>
              </a:spcBef>
              <a:spcAft>
                <a:spcPts val="0"/>
              </a:spcAft>
              <a:buSzPts val="1400"/>
              <a:buChar char="–"/>
              <a:defRPr sz="1400"/>
            </a:lvl3pPr>
            <a:lvl4pPr indent="-365760" lvl="3" marL="1828800" algn="l">
              <a:spcBef>
                <a:spcPts val="300"/>
              </a:spcBef>
              <a:spcAft>
                <a:spcPts val="0"/>
              </a:spcAft>
              <a:buSzPts val="2160"/>
              <a:buChar char="▫"/>
              <a:defRPr/>
            </a:lvl4pPr>
            <a:lvl5pPr indent="-342900" lvl="4" marL="2286000" algn="l">
              <a:spcBef>
                <a:spcPts val="100"/>
              </a:spcBef>
              <a:spcAft>
                <a:spcPts val="0"/>
              </a:spcAft>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3" name="Google Shape;73;p57"/>
          <p:cNvSpPr/>
          <p:nvPr>
            <p:ph idx="2" type="pic"/>
          </p:nvPr>
        </p:nvSpPr>
        <p:spPr>
          <a:xfrm>
            <a:off x="8299277" y="1620000"/>
            <a:ext cx="3391200" cy="2232000"/>
          </a:xfrm>
          <a:prstGeom prst="rect">
            <a:avLst/>
          </a:prstGeom>
          <a:noFill/>
          <a:ln>
            <a:noFill/>
          </a:ln>
        </p:spPr>
      </p:sp>
      <p:sp>
        <p:nvSpPr>
          <p:cNvPr id="74" name="Google Shape;74;p57"/>
          <p:cNvSpPr txBox="1"/>
          <p:nvPr>
            <p:ph idx="3" type="body"/>
          </p:nvPr>
        </p:nvSpPr>
        <p:spPr>
          <a:xfrm>
            <a:off x="4401639" y="4354921"/>
            <a:ext cx="3391200" cy="1981079"/>
          </a:xfrm>
          <a:prstGeom prst="rect">
            <a:avLst/>
          </a:prstGeom>
          <a:noFill/>
          <a:ln>
            <a:noFill/>
          </a:ln>
        </p:spPr>
        <p:txBody>
          <a:bodyPr anchorCtr="0" anchor="t" bIns="0" lIns="0" spcFirstLastPara="1" rIns="0" wrap="square" tIns="0">
            <a:normAutofit/>
          </a:bodyPr>
          <a:lstStyle>
            <a:lvl1pPr indent="-228600" lvl="0" marL="457200" algn="l">
              <a:spcBef>
                <a:spcPts val="600"/>
              </a:spcBef>
              <a:spcAft>
                <a:spcPts val="0"/>
              </a:spcAft>
              <a:buSzPts val="1440"/>
              <a:buFont typeface="Arial"/>
              <a:buNone/>
              <a:defRPr sz="1800"/>
            </a:lvl1pPr>
            <a:lvl2pPr indent="-330200" lvl="1" marL="914400" algn="l">
              <a:spcBef>
                <a:spcPts val="600"/>
              </a:spcBef>
              <a:spcAft>
                <a:spcPts val="0"/>
              </a:spcAft>
              <a:buSzPts val="1600"/>
              <a:buChar char="▪"/>
              <a:defRPr sz="1600"/>
            </a:lvl2pPr>
            <a:lvl3pPr indent="-317500" lvl="2" marL="1371600" algn="l">
              <a:spcBef>
                <a:spcPts val="300"/>
              </a:spcBef>
              <a:spcAft>
                <a:spcPts val="0"/>
              </a:spcAft>
              <a:buSzPts val="1400"/>
              <a:buChar char="–"/>
              <a:defRPr sz="1400"/>
            </a:lvl3pPr>
            <a:lvl4pPr indent="-365760" lvl="3" marL="1828800" algn="l">
              <a:spcBef>
                <a:spcPts val="300"/>
              </a:spcBef>
              <a:spcAft>
                <a:spcPts val="0"/>
              </a:spcAft>
              <a:buSzPts val="2160"/>
              <a:buChar char="▫"/>
              <a:defRPr/>
            </a:lvl4pPr>
            <a:lvl5pPr indent="-342900" lvl="4" marL="2286000" algn="l">
              <a:spcBef>
                <a:spcPts val="100"/>
              </a:spcBef>
              <a:spcAft>
                <a:spcPts val="0"/>
              </a:spcAft>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 name="Google Shape;75;p57"/>
          <p:cNvSpPr/>
          <p:nvPr>
            <p:ph idx="4" type="pic"/>
          </p:nvPr>
        </p:nvSpPr>
        <p:spPr>
          <a:xfrm>
            <a:off x="4401639" y="1620000"/>
            <a:ext cx="3391200" cy="2232000"/>
          </a:xfrm>
          <a:prstGeom prst="rect">
            <a:avLst/>
          </a:prstGeom>
          <a:noFill/>
          <a:ln>
            <a:noFill/>
          </a:ln>
        </p:spPr>
      </p:sp>
      <p:sp>
        <p:nvSpPr>
          <p:cNvPr id="76" name="Google Shape;76;p57"/>
          <p:cNvSpPr txBox="1"/>
          <p:nvPr>
            <p:ph idx="5" type="body"/>
          </p:nvPr>
        </p:nvSpPr>
        <p:spPr>
          <a:xfrm>
            <a:off x="504000" y="4354921"/>
            <a:ext cx="3391200" cy="1981079"/>
          </a:xfrm>
          <a:prstGeom prst="rect">
            <a:avLst/>
          </a:prstGeom>
          <a:noFill/>
          <a:ln>
            <a:noFill/>
          </a:ln>
        </p:spPr>
        <p:txBody>
          <a:bodyPr anchorCtr="0" anchor="t" bIns="0" lIns="0" spcFirstLastPara="1" rIns="0" wrap="square" tIns="0">
            <a:normAutofit/>
          </a:bodyPr>
          <a:lstStyle>
            <a:lvl1pPr indent="-228600" lvl="0" marL="457200" algn="l">
              <a:spcBef>
                <a:spcPts val="600"/>
              </a:spcBef>
              <a:spcAft>
                <a:spcPts val="0"/>
              </a:spcAft>
              <a:buSzPts val="1440"/>
              <a:buFont typeface="Arial"/>
              <a:buNone/>
              <a:defRPr sz="1800"/>
            </a:lvl1pPr>
            <a:lvl2pPr indent="-330200" lvl="1" marL="914400" algn="l">
              <a:spcBef>
                <a:spcPts val="600"/>
              </a:spcBef>
              <a:spcAft>
                <a:spcPts val="0"/>
              </a:spcAft>
              <a:buSzPts val="1600"/>
              <a:buChar char="▪"/>
              <a:defRPr sz="1600"/>
            </a:lvl2pPr>
            <a:lvl3pPr indent="-317500" lvl="2" marL="1371600" algn="l">
              <a:spcBef>
                <a:spcPts val="300"/>
              </a:spcBef>
              <a:spcAft>
                <a:spcPts val="0"/>
              </a:spcAft>
              <a:buSzPts val="1400"/>
              <a:buChar char="–"/>
              <a:defRPr sz="1400"/>
            </a:lvl3pPr>
            <a:lvl4pPr indent="-365760" lvl="3" marL="1828800" algn="l">
              <a:spcBef>
                <a:spcPts val="300"/>
              </a:spcBef>
              <a:spcAft>
                <a:spcPts val="0"/>
              </a:spcAft>
              <a:buSzPts val="2160"/>
              <a:buChar char="▫"/>
              <a:defRPr/>
            </a:lvl4pPr>
            <a:lvl5pPr indent="-342900" lvl="4" marL="2286000" algn="l">
              <a:spcBef>
                <a:spcPts val="100"/>
              </a:spcBef>
              <a:spcAft>
                <a:spcPts val="0"/>
              </a:spcAft>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7" name="Google Shape;77;p57"/>
          <p:cNvSpPr/>
          <p:nvPr>
            <p:ph idx="6" type="pic"/>
          </p:nvPr>
        </p:nvSpPr>
        <p:spPr>
          <a:xfrm>
            <a:off x="504000" y="1620000"/>
            <a:ext cx="3391200" cy="2232000"/>
          </a:xfrm>
          <a:prstGeom prst="rect">
            <a:avLst/>
          </a:prstGeom>
          <a:noFill/>
          <a:ln>
            <a:noFill/>
          </a:ln>
        </p:spPr>
      </p:sp>
      <p:sp>
        <p:nvSpPr>
          <p:cNvPr id="78" name="Google Shape;78;p57"/>
          <p:cNvSpPr txBox="1"/>
          <p:nvPr>
            <p:ph type="title"/>
          </p:nvPr>
        </p:nvSpPr>
        <p:spPr>
          <a:xfrm>
            <a:off x="504001" y="504000"/>
            <a:ext cx="11186476" cy="369332"/>
          </a:xfrm>
          <a:prstGeom prst="rect">
            <a:avLst/>
          </a:prstGeom>
          <a:noFill/>
          <a:ln>
            <a:noFill/>
          </a:ln>
        </p:spPr>
        <p:txBody>
          <a:bodyPr anchorCtr="0" anchor="t" bIns="0" lIns="0" spcFirstLastPara="1" rIns="0" wrap="square" tIns="0">
            <a:spAutoFit/>
          </a:bodyPr>
          <a:lstStyle>
            <a:lvl1pPr lvl="0" algn="l">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extLst>
    <p:ext uri="{DCECCB84-F9BA-43D5-87BE-67443E8EF086}">
      <p15:sldGuideLst>
        <p15:guide id="1" pos="317">
          <p15:clr>
            <a:srgbClr val="FBAE40"/>
          </p15:clr>
        </p15:guide>
        <p15:guide id="2" orient="horz" pos="317">
          <p15:clr>
            <a:srgbClr val="FBAE40"/>
          </p15:clr>
        </p15:guide>
        <p15:guide id="3" pos="2455">
          <p15:clr>
            <a:srgbClr val="FBAE40"/>
          </p15:clr>
        </p15:guide>
        <p15:guide id="4" pos="2773">
          <p15:clr>
            <a:srgbClr val="FBAE40"/>
          </p15:clr>
        </p15:guide>
        <p15:guide id="5" pos="4910">
          <p15:clr>
            <a:srgbClr val="FBAE40"/>
          </p15:clr>
        </p15:guide>
        <p15:guide id="6" pos="5227">
          <p15:clr>
            <a:srgbClr val="FBAE40"/>
          </p15:clr>
        </p15:guide>
        <p15:guide id="7" pos="7364">
          <p15:clr>
            <a:srgbClr val="FBAE40"/>
          </p15:clr>
        </p15:guide>
        <p15:guide id="8" orient="horz" pos="551">
          <p15:clr>
            <a:srgbClr val="FBAE40"/>
          </p15:clr>
        </p15:guide>
        <p15:guide id="9" orient="horz" pos="1020">
          <p15:clr>
            <a:srgbClr val="FBAE40"/>
          </p15:clr>
        </p15:guide>
        <p15:guide id="10" orient="horz" pos="2428">
          <p15:clr>
            <a:srgbClr val="FBAE40"/>
          </p15:clr>
        </p15:guide>
        <p15:guide id="11" orient="horz" pos="2743">
          <p15:clr>
            <a:srgbClr val="FBAE40"/>
          </p15:clr>
        </p15:guide>
        <p15:guide id="12" orient="horz" pos="399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Columns - Text and Images">
  <p:cSld name="4 Columns - Text and Images">
    <p:spTree>
      <p:nvGrpSpPr>
        <p:cNvPr id="79" name="Shape 79"/>
        <p:cNvGrpSpPr/>
        <p:nvPr/>
      </p:nvGrpSpPr>
      <p:grpSpPr>
        <a:xfrm>
          <a:off x="0" y="0"/>
          <a:ext cx="0" cy="0"/>
          <a:chOff x="0" y="0"/>
          <a:chExt cx="0" cy="0"/>
        </a:xfrm>
      </p:grpSpPr>
      <p:sp>
        <p:nvSpPr>
          <p:cNvPr id="80" name="Google Shape;80;p58"/>
          <p:cNvSpPr txBox="1"/>
          <p:nvPr>
            <p:ph idx="1" type="body"/>
          </p:nvPr>
        </p:nvSpPr>
        <p:spPr>
          <a:xfrm>
            <a:off x="504000" y="3878220"/>
            <a:ext cx="2415600" cy="2457780"/>
          </a:xfrm>
          <a:prstGeom prst="rect">
            <a:avLst/>
          </a:prstGeom>
          <a:noFill/>
          <a:ln>
            <a:noFill/>
          </a:ln>
        </p:spPr>
        <p:txBody>
          <a:bodyPr anchorCtr="0" anchor="t" bIns="0" lIns="0" spcFirstLastPara="1" rIns="0" wrap="square" tIns="0">
            <a:normAutofit/>
          </a:bodyPr>
          <a:lstStyle>
            <a:lvl1pPr indent="-228600" lvl="0" marL="457200" algn="l">
              <a:spcBef>
                <a:spcPts val="600"/>
              </a:spcBef>
              <a:spcAft>
                <a:spcPts val="0"/>
              </a:spcAft>
              <a:buSzPts val="1440"/>
              <a:buFont typeface="Arial"/>
              <a:buNone/>
              <a:defRPr sz="1800"/>
            </a:lvl1pPr>
            <a:lvl2pPr indent="-330200" lvl="1" marL="914400" algn="l">
              <a:spcBef>
                <a:spcPts val="600"/>
              </a:spcBef>
              <a:spcAft>
                <a:spcPts val="0"/>
              </a:spcAft>
              <a:buSzPts val="1600"/>
              <a:buChar char="▪"/>
              <a:defRPr sz="1600"/>
            </a:lvl2pPr>
            <a:lvl3pPr indent="-317500" lvl="2" marL="1371600" algn="l">
              <a:spcBef>
                <a:spcPts val="300"/>
              </a:spcBef>
              <a:spcAft>
                <a:spcPts val="0"/>
              </a:spcAft>
              <a:buSzPts val="1400"/>
              <a:buChar char="–"/>
              <a:defRPr sz="1400"/>
            </a:lvl3pPr>
            <a:lvl4pPr indent="-365760" lvl="3" marL="1828800" algn="l">
              <a:spcBef>
                <a:spcPts val="300"/>
              </a:spcBef>
              <a:spcAft>
                <a:spcPts val="0"/>
              </a:spcAft>
              <a:buSzPts val="2160"/>
              <a:buChar char="▫"/>
              <a:defRPr/>
            </a:lvl4pPr>
            <a:lvl5pPr indent="-342900" lvl="4" marL="2286000" algn="l">
              <a:spcBef>
                <a:spcPts val="100"/>
              </a:spcBef>
              <a:spcAft>
                <a:spcPts val="0"/>
              </a:spcAft>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1" name="Google Shape;81;p58"/>
          <p:cNvSpPr/>
          <p:nvPr>
            <p:ph idx="2" type="pic"/>
          </p:nvPr>
        </p:nvSpPr>
        <p:spPr>
          <a:xfrm>
            <a:off x="504000" y="1620000"/>
            <a:ext cx="2415600" cy="1728000"/>
          </a:xfrm>
          <a:prstGeom prst="rect">
            <a:avLst/>
          </a:prstGeom>
          <a:noFill/>
          <a:ln>
            <a:noFill/>
          </a:ln>
        </p:spPr>
      </p:sp>
      <p:sp>
        <p:nvSpPr>
          <p:cNvPr id="82" name="Google Shape;82;p58"/>
          <p:cNvSpPr txBox="1"/>
          <p:nvPr>
            <p:ph idx="3" type="body"/>
          </p:nvPr>
        </p:nvSpPr>
        <p:spPr>
          <a:xfrm>
            <a:off x="9274877" y="3878221"/>
            <a:ext cx="2415600" cy="2457780"/>
          </a:xfrm>
          <a:prstGeom prst="rect">
            <a:avLst/>
          </a:prstGeom>
          <a:noFill/>
          <a:ln>
            <a:noFill/>
          </a:ln>
        </p:spPr>
        <p:txBody>
          <a:bodyPr anchorCtr="0" anchor="t" bIns="0" lIns="0" spcFirstLastPara="1" rIns="0" wrap="square" tIns="0">
            <a:normAutofit/>
          </a:bodyPr>
          <a:lstStyle>
            <a:lvl1pPr indent="-228600" lvl="0" marL="457200" algn="l">
              <a:spcBef>
                <a:spcPts val="600"/>
              </a:spcBef>
              <a:spcAft>
                <a:spcPts val="0"/>
              </a:spcAft>
              <a:buSzPts val="1440"/>
              <a:buFont typeface="Arial"/>
              <a:buNone/>
              <a:defRPr sz="1800"/>
            </a:lvl1pPr>
            <a:lvl2pPr indent="-330200" lvl="1" marL="914400" algn="l">
              <a:spcBef>
                <a:spcPts val="600"/>
              </a:spcBef>
              <a:spcAft>
                <a:spcPts val="0"/>
              </a:spcAft>
              <a:buSzPts val="1600"/>
              <a:buChar char="▪"/>
              <a:defRPr sz="1600"/>
            </a:lvl2pPr>
            <a:lvl3pPr indent="-317500" lvl="2" marL="1371600" algn="l">
              <a:spcBef>
                <a:spcPts val="300"/>
              </a:spcBef>
              <a:spcAft>
                <a:spcPts val="0"/>
              </a:spcAft>
              <a:buSzPts val="1400"/>
              <a:buChar char="–"/>
              <a:defRPr sz="1400"/>
            </a:lvl3pPr>
            <a:lvl4pPr indent="-365760" lvl="3" marL="1828800" algn="l">
              <a:spcBef>
                <a:spcPts val="300"/>
              </a:spcBef>
              <a:spcAft>
                <a:spcPts val="0"/>
              </a:spcAft>
              <a:buSzPts val="2160"/>
              <a:buChar char="▫"/>
              <a:defRPr/>
            </a:lvl4pPr>
            <a:lvl5pPr indent="-342900" lvl="4" marL="2286000" algn="l">
              <a:spcBef>
                <a:spcPts val="100"/>
              </a:spcBef>
              <a:spcAft>
                <a:spcPts val="0"/>
              </a:spcAft>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 name="Google Shape;83;p58"/>
          <p:cNvSpPr/>
          <p:nvPr>
            <p:ph idx="4" type="pic"/>
          </p:nvPr>
        </p:nvSpPr>
        <p:spPr>
          <a:xfrm>
            <a:off x="9274877" y="1620000"/>
            <a:ext cx="2415600" cy="1728000"/>
          </a:xfrm>
          <a:prstGeom prst="rect">
            <a:avLst/>
          </a:prstGeom>
          <a:noFill/>
          <a:ln>
            <a:noFill/>
          </a:ln>
        </p:spPr>
      </p:sp>
      <p:sp>
        <p:nvSpPr>
          <p:cNvPr id="84" name="Google Shape;84;p58"/>
          <p:cNvSpPr txBox="1"/>
          <p:nvPr>
            <p:ph idx="5" type="body"/>
          </p:nvPr>
        </p:nvSpPr>
        <p:spPr>
          <a:xfrm>
            <a:off x="3427626" y="3878221"/>
            <a:ext cx="2415600" cy="2457780"/>
          </a:xfrm>
          <a:prstGeom prst="rect">
            <a:avLst/>
          </a:prstGeom>
          <a:noFill/>
          <a:ln>
            <a:noFill/>
          </a:ln>
        </p:spPr>
        <p:txBody>
          <a:bodyPr anchorCtr="0" anchor="t" bIns="0" lIns="0" spcFirstLastPara="1" rIns="0" wrap="square" tIns="0">
            <a:normAutofit/>
          </a:bodyPr>
          <a:lstStyle>
            <a:lvl1pPr indent="-228600" lvl="0" marL="457200" algn="l">
              <a:spcBef>
                <a:spcPts val="600"/>
              </a:spcBef>
              <a:spcAft>
                <a:spcPts val="0"/>
              </a:spcAft>
              <a:buSzPts val="1440"/>
              <a:buFont typeface="Arial"/>
              <a:buNone/>
              <a:defRPr sz="1800"/>
            </a:lvl1pPr>
            <a:lvl2pPr indent="-330200" lvl="1" marL="914400" algn="l">
              <a:spcBef>
                <a:spcPts val="600"/>
              </a:spcBef>
              <a:spcAft>
                <a:spcPts val="0"/>
              </a:spcAft>
              <a:buSzPts val="1600"/>
              <a:buChar char="▪"/>
              <a:defRPr sz="1600"/>
            </a:lvl2pPr>
            <a:lvl3pPr indent="-317500" lvl="2" marL="1371600" algn="l">
              <a:spcBef>
                <a:spcPts val="300"/>
              </a:spcBef>
              <a:spcAft>
                <a:spcPts val="0"/>
              </a:spcAft>
              <a:buSzPts val="1400"/>
              <a:buChar char="–"/>
              <a:defRPr sz="1400"/>
            </a:lvl3pPr>
            <a:lvl4pPr indent="-365760" lvl="3" marL="1828800" algn="l">
              <a:spcBef>
                <a:spcPts val="300"/>
              </a:spcBef>
              <a:spcAft>
                <a:spcPts val="0"/>
              </a:spcAft>
              <a:buSzPts val="2160"/>
              <a:buChar char="▫"/>
              <a:defRPr/>
            </a:lvl4pPr>
            <a:lvl5pPr indent="-342900" lvl="4" marL="2286000" algn="l">
              <a:spcBef>
                <a:spcPts val="100"/>
              </a:spcBef>
              <a:spcAft>
                <a:spcPts val="0"/>
              </a:spcAft>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5" name="Google Shape;85;p58"/>
          <p:cNvSpPr/>
          <p:nvPr>
            <p:ph idx="6" type="pic"/>
          </p:nvPr>
        </p:nvSpPr>
        <p:spPr>
          <a:xfrm>
            <a:off x="3427626" y="1620000"/>
            <a:ext cx="2415600" cy="1728000"/>
          </a:xfrm>
          <a:prstGeom prst="rect">
            <a:avLst/>
          </a:prstGeom>
          <a:noFill/>
          <a:ln>
            <a:noFill/>
          </a:ln>
        </p:spPr>
      </p:sp>
      <p:sp>
        <p:nvSpPr>
          <p:cNvPr id="86" name="Google Shape;86;p58"/>
          <p:cNvSpPr txBox="1"/>
          <p:nvPr>
            <p:ph idx="7" type="body"/>
          </p:nvPr>
        </p:nvSpPr>
        <p:spPr>
          <a:xfrm>
            <a:off x="6351252" y="3878221"/>
            <a:ext cx="2415600" cy="2457780"/>
          </a:xfrm>
          <a:prstGeom prst="rect">
            <a:avLst/>
          </a:prstGeom>
          <a:noFill/>
          <a:ln>
            <a:noFill/>
          </a:ln>
        </p:spPr>
        <p:txBody>
          <a:bodyPr anchorCtr="0" anchor="t" bIns="0" lIns="0" spcFirstLastPara="1" rIns="0" wrap="square" tIns="0">
            <a:normAutofit/>
          </a:bodyPr>
          <a:lstStyle>
            <a:lvl1pPr indent="-228600" lvl="0" marL="457200" algn="l">
              <a:spcBef>
                <a:spcPts val="600"/>
              </a:spcBef>
              <a:spcAft>
                <a:spcPts val="0"/>
              </a:spcAft>
              <a:buSzPts val="1440"/>
              <a:buFont typeface="Arial"/>
              <a:buNone/>
              <a:defRPr sz="1800"/>
            </a:lvl1pPr>
            <a:lvl2pPr indent="-330200" lvl="1" marL="914400" algn="l">
              <a:spcBef>
                <a:spcPts val="600"/>
              </a:spcBef>
              <a:spcAft>
                <a:spcPts val="0"/>
              </a:spcAft>
              <a:buSzPts val="1600"/>
              <a:buChar char="▪"/>
              <a:defRPr sz="1600"/>
            </a:lvl2pPr>
            <a:lvl3pPr indent="-317500" lvl="2" marL="1371600" algn="l">
              <a:spcBef>
                <a:spcPts val="300"/>
              </a:spcBef>
              <a:spcAft>
                <a:spcPts val="0"/>
              </a:spcAft>
              <a:buSzPts val="1400"/>
              <a:buChar char="–"/>
              <a:defRPr sz="1400"/>
            </a:lvl3pPr>
            <a:lvl4pPr indent="-365760" lvl="3" marL="1828800" algn="l">
              <a:spcBef>
                <a:spcPts val="300"/>
              </a:spcBef>
              <a:spcAft>
                <a:spcPts val="0"/>
              </a:spcAft>
              <a:buSzPts val="2160"/>
              <a:buChar char="▫"/>
              <a:defRPr/>
            </a:lvl4pPr>
            <a:lvl5pPr indent="-342900" lvl="4" marL="2286000" algn="l">
              <a:spcBef>
                <a:spcPts val="100"/>
              </a:spcBef>
              <a:spcAft>
                <a:spcPts val="0"/>
              </a:spcAft>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7" name="Google Shape;87;p58"/>
          <p:cNvSpPr/>
          <p:nvPr>
            <p:ph idx="8" type="pic"/>
          </p:nvPr>
        </p:nvSpPr>
        <p:spPr>
          <a:xfrm>
            <a:off x="6351252" y="1620000"/>
            <a:ext cx="2415600" cy="1728000"/>
          </a:xfrm>
          <a:prstGeom prst="rect">
            <a:avLst/>
          </a:prstGeom>
          <a:noFill/>
          <a:ln>
            <a:noFill/>
          </a:ln>
        </p:spPr>
      </p:sp>
      <p:sp>
        <p:nvSpPr>
          <p:cNvPr id="88" name="Google Shape;88;p58"/>
          <p:cNvSpPr txBox="1"/>
          <p:nvPr>
            <p:ph type="title"/>
          </p:nvPr>
        </p:nvSpPr>
        <p:spPr>
          <a:xfrm>
            <a:off x="504001" y="504000"/>
            <a:ext cx="11186476" cy="369332"/>
          </a:xfrm>
          <a:prstGeom prst="rect">
            <a:avLst/>
          </a:prstGeom>
          <a:noFill/>
          <a:ln>
            <a:noFill/>
          </a:ln>
        </p:spPr>
        <p:txBody>
          <a:bodyPr anchorCtr="0" anchor="t" bIns="0" lIns="0" spcFirstLastPara="1" rIns="0" wrap="square" tIns="0">
            <a:spAutoFit/>
          </a:bodyPr>
          <a:lstStyle>
            <a:lvl1pPr lvl="0" algn="l">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extLst>
    <p:ext uri="{DCECCB84-F9BA-43D5-87BE-67443E8EF086}">
      <p15:sldGuideLst>
        <p15:guide id="1" pos="317">
          <p15:clr>
            <a:srgbClr val="FBAE40"/>
          </p15:clr>
        </p15:guide>
        <p15:guide id="2" orient="horz" pos="317">
          <p15:clr>
            <a:srgbClr val="FBAE40"/>
          </p15:clr>
        </p15:guide>
        <p15:guide id="3" orient="horz" pos="551">
          <p15:clr>
            <a:srgbClr val="FBAE40"/>
          </p15:clr>
        </p15:guide>
        <p15:guide id="4" orient="horz" pos="1021">
          <p15:clr>
            <a:srgbClr val="FBAE40"/>
          </p15:clr>
        </p15:guide>
        <p15:guide id="5" orient="horz" pos="2110">
          <p15:clr>
            <a:srgbClr val="FBAE40"/>
          </p15:clr>
        </p15:guide>
        <p15:guide id="6" orient="horz" pos="2442">
          <p15:clr>
            <a:srgbClr val="FBAE40"/>
          </p15:clr>
        </p15:guide>
        <p15:guide id="7" orient="horz" pos="3990">
          <p15:clr>
            <a:srgbClr val="FBAE40"/>
          </p15:clr>
        </p15:guide>
        <p15:guide id="8" pos="1840">
          <p15:clr>
            <a:srgbClr val="FBAE40"/>
          </p15:clr>
        </p15:guide>
        <p15:guide id="9" pos="2159">
          <p15:clr>
            <a:srgbClr val="FBAE40"/>
          </p15:clr>
        </p15:guide>
        <p15:guide id="10" pos="3683">
          <p15:clr>
            <a:srgbClr val="FBAE40"/>
          </p15:clr>
        </p15:guide>
        <p15:guide id="11" pos="4000">
          <p15:clr>
            <a:srgbClr val="FBAE40"/>
          </p15:clr>
        </p15:guide>
        <p15:guide id="12" pos="5525">
          <p15:clr>
            <a:srgbClr val="FBAE40"/>
          </p15:clr>
        </p15:guide>
        <p15:guide id="13" pos="5842">
          <p15:clr>
            <a:srgbClr val="FBAE40"/>
          </p15:clr>
        </p15:guide>
        <p15:guide id="14" pos="7364">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el und Text">
  <p:cSld name="Titel und Text">
    <p:spTree>
      <p:nvGrpSpPr>
        <p:cNvPr id="12" name="Shape 12"/>
        <p:cNvGrpSpPr/>
        <p:nvPr/>
      </p:nvGrpSpPr>
      <p:grpSpPr>
        <a:xfrm>
          <a:off x="0" y="0"/>
          <a:ext cx="0" cy="0"/>
          <a:chOff x="0" y="0"/>
          <a:chExt cx="0" cy="0"/>
        </a:xfrm>
      </p:grpSpPr>
      <p:sp>
        <p:nvSpPr>
          <p:cNvPr id="13" name="Google Shape;13;p39"/>
          <p:cNvSpPr txBox="1"/>
          <p:nvPr>
            <p:ph idx="1" type="body"/>
          </p:nvPr>
        </p:nvSpPr>
        <p:spPr>
          <a:xfrm>
            <a:off x="503999" y="1620000"/>
            <a:ext cx="11186477" cy="4716000"/>
          </a:xfrm>
          <a:prstGeom prst="rect">
            <a:avLst/>
          </a:prstGeom>
          <a:noFill/>
          <a:ln>
            <a:noFill/>
          </a:ln>
        </p:spPr>
        <p:txBody>
          <a:bodyPr anchorCtr="0" anchor="t" bIns="0" lIns="0" spcFirstLastPara="1" rIns="0" wrap="square" tIns="0">
            <a:normAutofit/>
          </a:bodyPr>
          <a:lstStyle>
            <a:lvl1pPr indent="-228600" lvl="0" marL="457200" algn="l">
              <a:spcBef>
                <a:spcPts val="1800"/>
              </a:spcBef>
              <a:spcAft>
                <a:spcPts val="0"/>
              </a:spcAft>
              <a:buSzPts val="1600"/>
              <a:buFont typeface="Arial"/>
              <a:buNone/>
              <a:defRPr/>
            </a:lvl1pPr>
            <a:lvl2pPr indent="-342900" lvl="1" marL="914400" algn="l">
              <a:spcBef>
                <a:spcPts val="600"/>
              </a:spcBef>
              <a:spcAft>
                <a:spcPts val="0"/>
              </a:spcAft>
              <a:buSzPts val="1800"/>
              <a:buChar char="▪"/>
              <a:defRPr/>
            </a:lvl2pPr>
            <a:lvl3pPr indent="-342900" lvl="2" marL="1371600" algn="l">
              <a:spcBef>
                <a:spcPts val="300"/>
              </a:spcBef>
              <a:spcAft>
                <a:spcPts val="0"/>
              </a:spcAft>
              <a:buSzPts val="1800"/>
              <a:buChar char="–"/>
              <a:defRPr/>
            </a:lvl3pPr>
            <a:lvl4pPr indent="-365760" lvl="3" marL="1828800" algn="l">
              <a:spcBef>
                <a:spcPts val="300"/>
              </a:spcBef>
              <a:spcAft>
                <a:spcPts val="0"/>
              </a:spcAft>
              <a:buSzPts val="2160"/>
              <a:buChar char="▫"/>
              <a:defRPr/>
            </a:lvl4pPr>
            <a:lvl5pPr indent="-342900" lvl="4" marL="2286000" algn="l">
              <a:spcBef>
                <a:spcPts val="100"/>
              </a:spcBef>
              <a:spcAft>
                <a:spcPts val="0"/>
              </a:spcAft>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 name="Google Shape;14;p39"/>
          <p:cNvSpPr txBox="1"/>
          <p:nvPr>
            <p:ph type="title"/>
          </p:nvPr>
        </p:nvSpPr>
        <p:spPr>
          <a:xfrm>
            <a:off x="504001" y="504000"/>
            <a:ext cx="11186476" cy="369332"/>
          </a:xfrm>
          <a:prstGeom prst="rect">
            <a:avLst/>
          </a:prstGeom>
          <a:noFill/>
          <a:ln>
            <a:noFill/>
          </a:ln>
        </p:spPr>
        <p:txBody>
          <a:bodyPr anchorCtr="0" anchor="t" bIns="0" lIns="0" spcFirstLastPara="1" rIns="0" wrap="square" tIns="0">
            <a:spAutoFit/>
          </a:bodyPr>
          <a:lstStyle>
            <a:lvl1pPr lvl="0" algn="l">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extLst>
    <p:ext uri="{DCECCB84-F9BA-43D5-87BE-67443E8EF086}">
      <p15:sldGuideLst>
        <p15:guide id="1" pos="316">
          <p15:clr>
            <a:srgbClr val="FBAE40"/>
          </p15:clr>
        </p15:guide>
        <p15:guide id="2" orient="horz" pos="3991">
          <p15:clr>
            <a:srgbClr val="FBAE40"/>
          </p15:clr>
        </p15:guide>
        <p15:guide id="3" pos="7364">
          <p15:clr>
            <a:srgbClr val="FBAE40"/>
          </p15:clr>
        </p15:guide>
        <p15:guide id="4" orient="horz" pos="318">
          <p15:clr>
            <a:srgbClr val="FBAE40"/>
          </p15:clr>
        </p15:guide>
        <p15:guide id="5" orient="horz" pos="552">
          <p15:clr>
            <a:srgbClr val="FBAE40"/>
          </p15:clr>
        </p15:guide>
        <p15:guide id="6" orient="horz" pos="102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Quote">
    <p:spTree>
      <p:nvGrpSpPr>
        <p:cNvPr id="89" name="Shape 89"/>
        <p:cNvGrpSpPr/>
        <p:nvPr/>
      </p:nvGrpSpPr>
      <p:grpSpPr>
        <a:xfrm>
          <a:off x="0" y="0"/>
          <a:ext cx="0" cy="0"/>
          <a:chOff x="0" y="0"/>
          <a:chExt cx="0" cy="0"/>
        </a:xfrm>
      </p:grpSpPr>
      <p:sp>
        <p:nvSpPr>
          <p:cNvPr id="90" name="Google Shape;90;p59"/>
          <p:cNvSpPr txBox="1"/>
          <p:nvPr>
            <p:ph idx="1" type="body"/>
          </p:nvPr>
        </p:nvSpPr>
        <p:spPr>
          <a:xfrm>
            <a:off x="504000" y="1800000"/>
            <a:ext cx="11185200" cy="3285032"/>
          </a:xfrm>
          <a:prstGeom prst="rect">
            <a:avLst/>
          </a:prstGeom>
          <a:noFill/>
          <a:ln>
            <a:noFill/>
          </a:ln>
        </p:spPr>
        <p:txBody>
          <a:bodyPr anchorCtr="0" anchor="t" bIns="0" lIns="0" spcFirstLastPara="1" rIns="0" wrap="square" tIns="0">
            <a:normAutofit/>
          </a:bodyPr>
          <a:lstStyle>
            <a:lvl1pPr indent="-228600" lvl="0" marL="457200" algn="l">
              <a:lnSpc>
                <a:spcPct val="90000"/>
              </a:lnSpc>
              <a:spcBef>
                <a:spcPts val="600"/>
              </a:spcBef>
              <a:spcAft>
                <a:spcPts val="0"/>
              </a:spcAft>
              <a:buSzPts val="4799"/>
              <a:buFont typeface="Arial"/>
              <a:buNone/>
              <a:defRPr b="1" sz="5999"/>
            </a:lvl1pPr>
            <a:lvl2pPr indent="-228600" lvl="1" marL="914400" algn="l">
              <a:spcBef>
                <a:spcPts val="600"/>
              </a:spcBef>
              <a:spcAft>
                <a:spcPts val="0"/>
              </a:spcAft>
              <a:buSzPts val="1600"/>
              <a:buNone/>
              <a:defRPr sz="1600"/>
            </a:lvl2pPr>
            <a:lvl3pPr indent="-342900" lvl="2" marL="1371600" algn="l">
              <a:spcBef>
                <a:spcPts val="300"/>
              </a:spcBef>
              <a:spcAft>
                <a:spcPts val="0"/>
              </a:spcAft>
              <a:buSzPts val="1800"/>
              <a:buChar char="–"/>
              <a:defRPr/>
            </a:lvl3pPr>
            <a:lvl4pPr indent="-365760" lvl="3" marL="1828800" algn="l">
              <a:spcBef>
                <a:spcPts val="300"/>
              </a:spcBef>
              <a:spcAft>
                <a:spcPts val="0"/>
              </a:spcAft>
              <a:buSzPts val="2160"/>
              <a:buChar char="▫"/>
              <a:defRPr/>
            </a:lvl4pPr>
            <a:lvl5pPr indent="-342900" lvl="4" marL="2286000" algn="l">
              <a:spcBef>
                <a:spcPts val="100"/>
              </a:spcBef>
              <a:spcAft>
                <a:spcPts val="0"/>
              </a:spcAft>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extLst>
    <p:ext uri="{DCECCB84-F9BA-43D5-87BE-67443E8EF086}">
      <p15:sldGuideLst>
        <p15:guide id="1" pos="317">
          <p15:clr>
            <a:srgbClr val="FBAE40"/>
          </p15:clr>
        </p15:guide>
        <p15:guide id="2" orient="horz" pos="1133">
          <p15:clr>
            <a:srgbClr val="FBAE40"/>
          </p15:clr>
        </p15:guide>
        <p15:guide id="3" orient="horz" pos="3204">
          <p15:clr>
            <a:srgbClr val="FBAE40"/>
          </p15:clr>
        </p15:guide>
        <p15:guide id="4" pos="7363">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ll Bleed Image " showMasterSp="0">
  <p:cSld name="Full Bleed Image ">
    <p:spTree>
      <p:nvGrpSpPr>
        <p:cNvPr id="91" name="Shape 91"/>
        <p:cNvGrpSpPr/>
        <p:nvPr/>
      </p:nvGrpSpPr>
      <p:grpSpPr>
        <a:xfrm>
          <a:off x="0" y="0"/>
          <a:ext cx="0" cy="0"/>
          <a:chOff x="0" y="0"/>
          <a:chExt cx="0" cy="0"/>
        </a:xfrm>
      </p:grpSpPr>
      <p:sp>
        <p:nvSpPr>
          <p:cNvPr id="92" name="Google Shape;92;p60"/>
          <p:cNvSpPr/>
          <p:nvPr>
            <p:ph idx="2" type="pic"/>
          </p:nvPr>
        </p:nvSpPr>
        <p:spPr>
          <a:xfrm>
            <a:off x="1" y="0"/>
            <a:ext cx="12195175" cy="6858000"/>
          </a:xfrm>
          <a:prstGeom prst="rect">
            <a:avLst/>
          </a:prstGeom>
          <a:noFill/>
          <a:ln>
            <a:noFill/>
          </a:ln>
        </p:spPr>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and Screenshot">
  <p:cSld name="Text and Screenshot">
    <p:spTree>
      <p:nvGrpSpPr>
        <p:cNvPr id="93" name="Shape 93"/>
        <p:cNvGrpSpPr/>
        <p:nvPr/>
      </p:nvGrpSpPr>
      <p:grpSpPr>
        <a:xfrm>
          <a:off x="0" y="0"/>
          <a:ext cx="0" cy="0"/>
          <a:chOff x="0" y="0"/>
          <a:chExt cx="0" cy="0"/>
        </a:xfrm>
      </p:grpSpPr>
      <p:sp>
        <p:nvSpPr>
          <p:cNvPr id="94" name="Google Shape;94;p61"/>
          <p:cNvSpPr/>
          <p:nvPr>
            <p:ph idx="2" type="pic"/>
          </p:nvPr>
        </p:nvSpPr>
        <p:spPr>
          <a:xfrm>
            <a:off x="6362477" y="1620000"/>
            <a:ext cx="5328000" cy="4716000"/>
          </a:xfrm>
          <a:prstGeom prst="rect">
            <a:avLst/>
          </a:prstGeom>
          <a:noFill/>
          <a:ln>
            <a:noFill/>
          </a:ln>
        </p:spPr>
      </p:sp>
      <p:sp>
        <p:nvSpPr>
          <p:cNvPr id="95" name="Google Shape;95;p61"/>
          <p:cNvSpPr txBox="1"/>
          <p:nvPr>
            <p:ph idx="1" type="body"/>
          </p:nvPr>
        </p:nvSpPr>
        <p:spPr>
          <a:xfrm>
            <a:off x="504000" y="1620000"/>
            <a:ext cx="5328000" cy="4716000"/>
          </a:xfrm>
          <a:prstGeom prst="rect">
            <a:avLst/>
          </a:prstGeom>
          <a:noFill/>
          <a:ln>
            <a:noFill/>
          </a:ln>
        </p:spPr>
        <p:txBody>
          <a:bodyPr anchorCtr="0" anchor="t" bIns="0" lIns="0" spcFirstLastPara="1" rIns="0" wrap="square" tIns="0">
            <a:normAutofit/>
          </a:bodyPr>
          <a:lstStyle>
            <a:lvl1pPr indent="-228600" lvl="0" marL="457200" algn="l">
              <a:spcBef>
                <a:spcPts val="1800"/>
              </a:spcBef>
              <a:spcAft>
                <a:spcPts val="0"/>
              </a:spcAft>
              <a:buSzPts val="1600"/>
              <a:buFont typeface="Arial"/>
              <a:buNone/>
              <a:defRPr/>
            </a:lvl1pPr>
            <a:lvl2pPr indent="-342900" lvl="1" marL="914400" algn="l">
              <a:spcBef>
                <a:spcPts val="600"/>
              </a:spcBef>
              <a:spcAft>
                <a:spcPts val="0"/>
              </a:spcAft>
              <a:buSzPts val="1800"/>
              <a:buChar char="▪"/>
              <a:defRPr/>
            </a:lvl2pPr>
            <a:lvl3pPr indent="-342900" lvl="2" marL="1371600" algn="l">
              <a:spcBef>
                <a:spcPts val="300"/>
              </a:spcBef>
              <a:spcAft>
                <a:spcPts val="0"/>
              </a:spcAft>
              <a:buSzPts val="1800"/>
              <a:buChar char="–"/>
              <a:defRPr/>
            </a:lvl3pPr>
            <a:lvl4pPr indent="-365760" lvl="3" marL="1828800" algn="l">
              <a:spcBef>
                <a:spcPts val="300"/>
              </a:spcBef>
              <a:spcAft>
                <a:spcPts val="0"/>
              </a:spcAft>
              <a:buSzPts val="2160"/>
              <a:buChar char="▫"/>
              <a:defRPr/>
            </a:lvl4pPr>
            <a:lvl5pPr indent="-342900" lvl="4" marL="2286000" algn="l">
              <a:spcBef>
                <a:spcPts val="100"/>
              </a:spcBef>
              <a:spcAft>
                <a:spcPts val="0"/>
              </a:spcAft>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96" name="Google Shape;96;p61"/>
          <p:cNvSpPr txBox="1"/>
          <p:nvPr>
            <p:ph type="title"/>
          </p:nvPr>
        </p:nvSpPr>
        <p:spPr>
          <a:xfrm>
            <a:off x="504001" y="504000"/>
            <a:ext cx="11186476" cy="369332"/>
          </a:xfrm>
          <a:prstGeom prst="rect">
            <a:avLst/>
          </a:prstGeom>
          <a:noFill/>
          <a:ln>
            <a:noFill/>
          </a:ln>
        </p:spPr>
        <p:txBody>
          <a:bodyPr anchorCtr="0" anchor="t" bIns="0" lIns="0" spcFirstLastPara="1" rIns="0" wrap="square" tIns="0">
            <a:spAutoFit/>
          </a:bodyPr>
          <a:lstStyle>
            <a:lvl1pPr lvl="0" algn="l">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extLst>
    <p:ext uri="{DCECCB84-F9BA-43D5-87BE-67443E8EF086}">
      <p15:sldGuideLst>
        <p15:guide id="1" pos="317">
          <p15:clr>
            <a:srgbClr val="FBAE40"/>
          </p15:clr>
        </p15:guide>
        <p15:guide id="2" orient="horz" pos="1020">
          <p15:clr>
            <a:srgbClr val="FBAE40"/>
          </p15:clr>
        </p15:guide>
        <p15:guide id="3" pos="3674">
          <p15:clr>
            <a:srgbClr val="FBAE40"/>
          </p15:clr>
        </p15:guide>
        <p15:guide id="4" pos="4008">
          <p15:clr>
            <a:srgbClr val="FBAE40"/>
          </p15:clr>
        </p15:guide>
        <p15:guide id="5" pos="7364">
          <p15:clr>
            <a:srgbClr val="FBAE40"/>
          </p15:clr>
        </p15:guide>
        <p15:guide id="6" orient="horz" pos="317">
          <p15:clr>
            <a:srgbClr val="FBAE40"/>
          </p15:clr>
        </p15:guide>
        <p15:guide id="7" orient="horz" pos="551">
          <p15:clr>
            <a:srgbClr val="FBAE40"/>
          </p15:clr>
        </p15:guide>
        <p15:guide id="8" orient="horz" pos="399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er">
  <p:cSld name="Leer">
    <p:spTree>
      <p:nvGrpSpPr>
        <p:cNvPr id="97" name="Shape 97"/>
        <p:cNvGrpSpPr/>
        <p:nvPr/>
      </p:nvGrpSpPr>
      <p:grpSpPr>
        <a:xfrm>
          <a:off x="0" y="0"/>
          <a:ext cx="0" cy="0"/>
          <a:chOff x="0" y="0"/>
          <a:chExt cx="0" cy="0"/>
        </a:xfrm>
      </p:grpSpPr>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04" name="Shape 104"/>
        <p:cNvGrpSpPr/>
        <p:nvPr/>
      </p:nvGrpSpPr>
      <p:grpSpPr>
        <a:xfrm>
          <a:off x="0" y="0"/>
          <a:ext cx="0" cy="0"/>
          <a:chOff x="0" y="0"/>
          <a:chExt cx="0" cy="0"/>
        </a:xfrm>
      </p:grpSpPr>
      <p:sp>
        <p:nvSpPr>
          <p:cNvPr id="105" name="Google Shape;105;p47"/>
          <p:cNvSpPr txBox="1"/>
          <p:nvPr>
            <p:ph type="title"/>
          </p:nvPr>
        </p:nvSpPr>
        <p:spPr>
          <a:xfrm>
            <a:off x="304880" y="76201"/>
            <a:ext cx="11585416" cy="4953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Clr>
                <a:schemeClr val="accent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6" name="Google Shape;106;p47"/>
          <p:cNvSpPr txBox="1"/>
          <p:nvPr>
            <p:ph idx="10" type="dt"/>
          </p:nvPr>
        </p:nvSpPr>
        <p:spPr>
          <a:xfrm>
            <a:off x="304880" y="6569075"/>
            <a:ext cx="718892" cy="152401"/>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spcBef>
                <a:spcPts val="0"/>
              </a:spcBef>
              <a:spcAft>
                <a:spcPts val="0"/>
              </a:spcAft>
              <a:buSzPts val="1800"/>
              <a:buChar char="•"/>
              <a:defRPr/>
            </a:lvl2pPr>
            <a:lvl3pPr lvl="2" algn="l">
              <a:spcBef>
                <a:spcPts val="0"/>
              </a:spcBef>
              <a:spcAft>
                <a:spcPts val="0"/>
              </a:spcAft>
              <a:buSzPts val="1440"/>
              <a:buChar char="■"/>
              <a:defRPr/>
            </a:lvl3pPr>
            <a:lvl4pPr lvl="3" algn="l">
              <a:spcBef>
                <a:spcPts val="0"/>
              </a:spcBef>
              <a:spcAft>
                <a:spcPts val="0"/>
              </a:spcAft>
              <a:buSzPts val="1440"/>
              <a:buChar char=""/>
              <a:defRPr/>
            </a:lvl4pPr>
            <a:lvl5pPr lvl="4" algn="l">
              <a:spcBef>
                <a:spcPts val="0"/>
              </a:spcBef>
              <a:spcAft>
                <a:spcPts val="0"/>
              </a:spcAft>
              <a:buSzPts val="1440"/>
              <a:buChar char=""/>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 name="Google Shape;107;p47"/>
          <p:cNvSpPr txBox="1"/>
          <p:nvPr>
            <p:ph idx="11" type="ftr"/>
          </p:nvPr>
        </p:nvSpPr>
        <p:spPr>
          <a:xfrm>
            <a:off x="5630343" y="6569075"/>
            <a:ext cx="934492" cy="152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spcBef>
                <a:spcPts val="0"/>
              </a:spcBef>
              <a:spcAft>
                <a:spcPts val="0"/>
              </a:spcAft>
              <a:buSzPts val="1800"/>
              <a:buChar char="•"/>
              <a:defRPr/>
            </a:lvl2pPr>
            <a:lvl3pPr lvl="2" algn="l">
              <a:spcBef>
                <a:spcPts val="0"/>
              </a:spcBef>
              <a:spcAft>
                <a:spcPts val="0"/>
              </a:spcAft>
              <a:buSzPts val="1440"/>
              <a:buChar char="■"/>
              <a:defRPr/>
            </a:lvl3pPr>
            <a:lvl4pPr lvl="3" algn="l">
              <a:spcBef>
                <a:spcPts val="0"/>
              </a:spcBef>
              <a:spcAft>
                <a:spcPts val="0"/>
              </a:spcAft>
              <a:buSzPts val="1440"/>
              <a:buChar char=""/>
              <a:defRPr/>
            </a:lvl4pPr>
            <a:lvl5pPr lvl="4" algn="l">
              <a:spcBef>
                <a:spcPts val="0"/>
              </a:spcBef>
              <a:spcAft>
                <a:spcPts val="0"/>
              </a:spcAft>
              <a:buSzPts val="1440"/>
              <a:buChar char=""/>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 name="Google Shape;108;p47"/>
          <p:cNvSpPr txBox="1"/>
          <p:nvPr>
            <p:ph idx="12" type="sldNum"/>
          </p:nvPr>
        </p:nvSpPr>
        <p:spPr>
          <a:xfrm>
            <a:off x="11637823" y="6667500"/>
            <a:ext cx="400154" cy="152400"/>
          </a:xfrm>
          <a:prstGeom prst="rect">
            <a:avLst/>
          </a:prstGeom>
          <a:noFill/>
          <a:ln>
            <a:noFill/>
          </a:ln>
        </p:spPr>
        <p:txBody>
          <a:bodyPr anchorCtr="0" anchor="ctr" bIns="45700" lIns="91425" spcFirstLastPara="1" rIns="91425" wrap="square" tIns="45700">
            <a:noAutofit/>
          </a:bodyPr>
          <a:lstStyle>
            <a:lvl1pPr indent="0" lvl="0" marL="0" algn="ctr">
              <a:lnSpc>
                <a:spcPct val="100000"/>
              </a:lnSpc>
              <a:spcBef>
                <a:spcPts val="0"/>
              </a:spcBef>
              <a:buNone/>
              <a:defRPr/>
            </a:lvl1pPr>
            <a:lvl2pPr indent="0" lvl="1" marL="0" algn="ctr">
              <a:lnSpc>
                <a:spcPct val="100000"/>
              </a:lnSpc>
              <a:spcBef>
                <a:spcPts val="0"/>
              </a:spcBef>
              <a:buNone/>
              <a:defRPr/>
            </a:lvl2pPr>
            <a:lvl3pPr indent="0" lvl="2" marL="0" algn="ctr">
              <a:lnSpc>
                <a:spcPct val="100000"/>
              </a:lnSpc>
              <a:spcBef>
                <a:spcPts val="0"/>
              </a:spcBef>
              <a:buNone/>
              <a:defRPr/>
            </a:lvl3pPr>
            <a:lvl4pPr indent="0" lvl="3" marL="0" algn="ctr">
              <a:lnSpc>
                <a:spcPct val="100000"/>
              </a:lnSpc>
              <a:spcBef>
                <a:spcPts val="0"/>
              </a:spcBef>
              <a:buNone/>
              <a:defRPr/>
            </a:lvl4pPr>
            <a:lvl5pPr indent="0" lvl="4" marL="0" algn="ctr">
              <a:lnSpc>
                <a:spcPct val="100000"/>
              </a:lnSpc>
              <a:spcBef>
                <a:spcPts val="0"/>
              </a:spcBef>
              <a:buNone/>
              <a:defRPr/>
            </a:lvl5pPr>
            <a:lvl6pPr indent="0" lvl="5" marL="0" algn="ctr">
              <a:lnSpc>
                <a:spcPct val="100000"/>
              </a:lnSpc>
              <a:spcBef>
                <a:spcPts val="0"/>
              </a:spcBef>
              <a:buNone/>
              <a:defRPr/>
            </a:lvl6pPr>
            <a:lvl7pPr indent="0" lvl="6" marL="0" algn="ctr">
              <a:lnSpc>
                <a:spcPct val="100000"/>
              </a:lnSpc>
              <a:spcBef>
                <a:spcPts val="0"/>
              </a:spcBef>
              <a:buNone/>
              <a:defRPr/>
            </a:lvl7pPr>
            <a:lvl8pPr indent="0" lvl="7" marL="0" algn="ctr">
              <a:lnSpc>
                <a:spcPct val="100000"/>
              </a:lnSpc>
              <a:spcBef>
                <a:spcPts val="0"/>
              </a:spcBef>
              <a:buNone/>
              <a:defRPr/>
            </a:lvl8pPr>
            <a:lvl9pPr indent="0" lvl="8" marL="0" algn="ctr">
              <a:lnSpc>
                <a:spcPct val="100000"/>
              </a:lnSpc>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spTree>
      <p:nvGrpSpPr>
        <p:cNvPr id="113" name="Shape 113"/>
        <p:cNvGrpSpPr/>
        <p:nvPr/>
      </p:nvGrpSpPr>
      <p:grpSpPr>
        <a:xfrm>
          <a:off x="0" y="0"/>
          <a:ext cx="0" cy="0"/>
          <a:chOff x="0" y="0"/>
          <a:chExt cx="0" cy="0"/>
        </a:xfrm>
      </p:grpSpPr>
      <p:sp>
        <p:nvSpPr>
          <p:cNvPr id="114" name="Google Shape;114;g11eb7293d98_0_267"/>
          <p:cNvSpPr/>
          <p:nvPr>
            <p:ph idx="2" type="pic"/>
          </p:nvPr>
        </p:nvSpPr>
        <p:spPr>
          <a:xfrm>
            <a:off x="0" y="2"/>
            <a:ext cx="12195300" cy="4258200"/>
          </a:xfrm>
          <a:prstGeom prst="rect">
            <a:avLst/>
          </a:prstGeom>
          <a:noFill/>
          <a:ln>
            <a:noFill/>
          </a:ln>
        </p:spPr>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el und Text">
  <p:cSld name="Titel und Text">
    <p:spTree>
      <p:nvGrpSpPr>
        <p:cNvPr id="115" name="Shape 115"/>
        <p:cNvGrpSpPr/>
        <p:nvPr/>
      </p:nvGrpSpPr>
      <p:grpSpPr>
        <a:xfrm>
          <a:off x="0" y="0"/>
          <a:ext cx="0" cy="0"/>
          <a:chOff x="0" y="0"/>
          <a:chExt cx="0" cy="0"/>
        </a:xfrm>
      </p:grpSpPr>
      <p:sp>
        <p:nvSpPr>
          <p:cNvPr id="116" name="Google Shape;116;g11eb7293d98_0_269"/>
          <p:cNvSpPr txBox="1"/>
          <p:nvPr>
            <p:ph idx="1" type="body"/>
          </p:nvPr>
        </p:nvSpPr>
        <p:spPr>
          <a:xfrm>
            <a:off x="503999" y="1620000"/>
            <a:ext cx="11186400" cy="4716000"/>
          </a:xfrm>
          <a:prstGeom prst="rect">
            <a:avLst/>
          </a:prstGeom>
          <a:noFill/>
          <a:ln>
            <a:noFill/>
          </a:ln>
        </p:spPr>
        <p:txBody>
          <a:bodyPr anchorCtr="0" anchor="t" bIns="0" lIns="0" spcFirstLastPara="1" rIns="0" wrap="square" tIns="0">
            <a:normAutofit/>
          </a:bodyPr>
          <a:lstStyle>
            <a:lvl1pPr indent="-228600" lvl="0" marL="457200" rtl="0" algn="l">
              <a:lnSpc>
                <a:spcPct val="100000"/>
              </a:lnSpc>
              <a:spcBef>
                <a:spcPts val="1800"/>
              </a:spcBef>
              <a:spcAft>
                <a:spcPts val="0"/>
              </a:spcAft>
              <a:buSzPts val="1600"/>
              <a:buFont typeface="Arial"/>
              <a:buNone/>
              <a:defRPr/>
            </a:lvl1pPr>
            <a:lvl2pPr indent="-342900" lvl="1" marL="914400" rtl="0" algn="l">
              <a:lnSpc>
                <a:spcPct val="100000"/>
              </a:lnSpc>
              <a:spcBef>
                <a:spcPts val="600"/>
              </a:spcBef>
              <a:spcAft>
                <a:spcPts val="0"/>
              </a:spcAft>
              <a:buSzPts val="1800"/>
              <a:buChar char="▪"/>
              <a:defRPr/>
            </a:lvl2pPr>
            <a:lvl3pPr indent="-342900" lvl="2" marL="1371600" rtl="0" algn="l">
              <a:lnSpc>
                <a:spcPct val="100000"/>
              </a:lnSpc>
              <a:spcBef>
                <a:spcPts val="300"/>
              </a:spcBef>
              <a:spcAft>
                <a:spcPts val="0"/>
              </a:spcAft>
              <a:buSzPts val="1800"/>
              <a:buChar char="–"/>
              <a:defRPr/>
            </a:lvl3pPr>
            <a:lvl4pPr indent="-365760" lvl="3" marL="1828800" rtl="0" algn="l">
              <a:lnSpc>
                <a:spcPct val="100000"/>
              </a:lnSpc>
              <a:spcBef>
                <a:spcPts val="300"/>
              </a:spcBef>
              <a:spcAft>
                <a:spcPts val="0"/>
              </a:spcAft>
              <a:buSzPts val="2160"/>
              <a:buChar char="▫"/>
              <a:defRPr/>
            </a:lvl4pPr>
            <a:lvl5pPr indent="-342900" lvl="4" marL="2286000" rtl="0" algn="l">
              <a:lnSpc>
                <a:spcPct val="100000"/>
              </a:lnSpc>
              <a:spcBef>
                <a:spcPts val="100"/>
              </a:spcBef>
              <a:spcAft>
                <a:spcPts val="0"/>
              </a:spcAft>
              <a:buSzPts val="1800"/>
              <a:buChar char="−"/>
              <a:defRPr/>
            </a:lvl5pPr>
            <a:lvl6pPr indent="-342900" lvl="5" marL="2743200" rtl="0" algn="l">
              <a:lnSpc>
                <a:spcPct val="100000"/>
              </a:lnSpc>
              <a:spcBef>
                <a:spcPts val="360"/>
              </a:spcBef>
              <a:spcAft>
                <a:spcPts val="0"/>
              </a:spcAft>
              <a:buClr>
                <a:schemeClr val="dk1"/>
              </a:buClr>
              <a:buSzPts val="1800"/>
              <a:buChar char="•"/>
              <a:defRPr/>
            </a:lvl6pPr>
            <a:lvl7pPr indent="-342900" lvl="6" marL="3200400" rtl="0" algn="l">
              <a:lnSpc>
                <a:spcPct val="100000"/>
              </a:lnSpc>
              <a:spcBef>
                <a:spcPts val="360"/>
              </a:spcBef>
              <a:spcAft>
                <a:spcPts val="0"/>
              </a:spcAft>
              <a:buClr>
                <a:schemeClr val="dk1"/>
              </a:buClr>
              <a:buSzPts val="1800"/>
              <a:buChar char="•"/>
              <a:defRPr/>
            </a:lvl7pPr>
            <a:lvl8pPr indent="-342900" lvl="7" marL="3657600" rtl="0" algn="l">
              <a:lnSpc>
                <a:spcPct val="100000"/>
              </a:lnSpc>
              <a:spcBef>
                <a:spcPts val="360"/>
              </a:spcBef>
              <a:spcAft>
                <a:spcPts val="0"/>
              </a:spcAft>
              <a:buClr>
                <a:schemeClr val="dk1"/>
              </a:buClr>
              <a:buSzPts val="1800"/>
              <a:buChar char="•"/>
              <a:defRPr/>
            </a:lvl8pPr>
            <a:lvl9pPr indent="-342900" lvl="8" marL="4114800" rtl="0" algn="l">
              <a:lnSpc>
                <a:spcPct val="100000"/>
              </a:lnSpc>
              <a:spcBef>
                <a:spcPts val="360"/>
              </a:spcBef>
              <a:spcAft>
                <a:spcPts val="0"/>
              </a:spcAft>
              <a:buClr>
                <a:schemeClr val="dk1"/>
              </a:buClr>
              <a:buSzPts val="1800"/>
              <a:buChar char="•"/>
              <a:defRPr/>
            </a:lvl9pPr>
          </a:lstStyle>
          <a:p/>
        </p:txBody>
      </p:sp>
      <p:sp>
        <p:nvSpPr>
          <p:cNvPr id="117" name="Google Shape;117;g11eb7293d98_0_269"/>
          <p:cNvSpPr txBox="1"/>
          <p:nvPr>
            <p:ph type="title"/>
          </p:nvPr>
        </p:nvSpPr>
        <p:spPr>
          <a:xfrm>
            <a:off x="504001" y="504000"/>
            <a:ext cx="11186400" cy="369300"/>
          </a:xfrm>
          <a:prstGeom prst="rect">
            <a:avLst/>
          </a:prstGeom>
          <a:noFill/>
          <a:ln>
            <a:noFill/>
          </a:ln>
        </p:spPr>
        <p:txBody>
          <a:bodyPr anchorCtr="0" anchor="t" bIns="0" lIns="0" spcFirstLastPara="1" rIns="0" wrap="square" tIns="0">
            <a:spAutoFit/>
          </a:bodyPr>
          <a:lstStyle>
            <a:lvl1pPr lvl="0" rtl="0" algn="l">
              <a:lnSpc>
                <a:spcPct val="100000"/>
              </a:lnSpc>
              <a:spcBef>
                <a:spcPts val="0"/>
              </a:spcBef>
              <a:spcAft>
                <a:spcPts val="0"/>
              </a:spcAft>
              <a:buClr>
                <a:schemeClr val="dk1"/>
              </a:buClr>
              <a:buSzPts val="18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Tree>
  </p:cSld>
  <p:clrMapOvr>
    <a:masterClrMapping/>
  </p:clrMapOvr>
  <p:extLst>
    <p:ext uri="{DCECCB84-F9BA-43D5-87BE-67443E8EF086}">
      <p15:sldGuideLst>
        <p15:guide id="1" pos="316">
          <p15:clr>
            <a:srgbClr val="FBAE40"/>
          </p15:clr>
        </p15:guide>
        <p15:guide id="2" orient="horz" pos="3991">
          <p15:clr>
            <a:srgbClr val="FBAE40"/>
          </p15:clr>
        </p15:guide>
        <p15:guide id="3" pos="7364">
          <p15:clr>
            <a:srgbClr val="FBAE40"/>
          </p15:clr>
        </p15:guide>
        <p15:guide id="4" orient="horz" pos="318">
          <p15:clr>
            <a:srgbClr val="FBAE40"/>
          </p15:clr>
        </p15:guide>
        <p15:guide id="5" orient="horz" pos="552">
          <p15:clr>
            <a:srgbClr val="FBAE40"/>
          </p15:clr>
        </p15:guide>
        <p15:guide id="6" orient="horz" pos="102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el und Inhalt">
  <p:cSld name="Titel und Inhalt">
    <p:spTree>
      <p:nvGrpSpPr>
        <p:cNvPr id="118" name="Shape 118"/>
        <p:cNvGrpSpPr/>
        <p:nvPr/>
      </p:nvGrpSpPr>
      <p:grpSpPr>
        <a:xfrm>
          <a:off x="0" y="0"/>
          <a:ext cx="0" cy="0"/>
          <a:chOff x="0" y="0"/>
          <a:chExt cx="0" cy="0"/>
        </a:xfrm>
      </p:grpSpPr>
      <p:sp>
        <p:nvSpPr>
          <p:cNvPr id="119" name="Google Shape;119;g11eb7293d98_0_272"/>
          <p:cNvSpPr txBox="1"/>
          <p:nvPr>
            <p:ph idx="1" type="body"/>
          </p:nvPr>
        </p:nvSpPr>
        <p:spPr>
          <a:xfrm>
            <a:off x="504000" y="1620000"/>
            <a:ext cx="11185200" cy="4716000"/>
          </a:xfrm>
          <a:prstGeom prst="rect">
            <a:avLst/>
          </a:prstGeom>
          <a:noFill/>
          <a:ln>
            <a:noFill/>
          </a:ln>
        </p:spPr>
        <p:txBody>
          <a:bodyPr anchorCtr="0" anchor="t" bIns="0" lIns="0" spcFirstLastPara="1" rIns="0" wrap="square" tIns="1368000">
            <a:normAutofit/>
          </a:bodyPr>
          <a:lstStyle>
            <a:lvl1pPr indent="-228600" lvl="0" marL="457200" rtl="0" algn="ctr">
              <a:lnSpc>
                <a:spcPct val="100000"/>
              </a:lnSpc>
              <a:spcBef>
                <a:spcPts val="1800"/>
              </a:spcBef>
              <a:spcAft>
                <a:spcPts val="0"/>
              </a:spcAft>
              <a:buSzPts val="1120"/>
              <a:buFont typeface="Arial"/>
              <a:buNone/>
              <a:defRPr b="0" sz="1400"/>
            </a:lvl1pPr>
            <a:lvl2pPr indent="-342900" lvl="1" marL="914400" rtl="0" algn="l">
              <a:lnSpc>
                <a:spcPct val="100000"/>
              </a:lnSpc>
              <a:spcBef>
                <a:spcPts val="600"/>
              </a:spcBef>
              <a:spcAft>
                <a:spcPts val="0"/>
              </a:spcAft>
              <a:buSzPts val="1800"/>
              <a:buChar char="▪"/>
              <a:defRPr/>
            </a:lvl2pPr>
            <a:lvl3pPr indent="-342900" lvl="2" marL="1371600" rtl="0" algn="l">
              <a:lnSpc>
                <a:spcPct val="100000"/>
              </a:lnSpc>
              <a:spcBef>
                <a:spcPts val="300"/>
              </a:spcBef>
              <a:spcAft>
                <a:spcPts val="0"/>
              </a:spcAft>
              <a:buSzPts val="1800"/>
              <a:buChar char="–"/>
              <a:defRPr/>
            </a:lvl3pPr>
            <a:lvl4pPr indent="-365760" lvl="3" marL="1828800" rtl="0" algn="l">
              <a:lnSpc>
                <a:spcPct val="100000"/>
              </a:lnSpc>
              <a:spcBef>
                <a:spcPts val="300"/>
              </a:spcBef>
              <a:spcAft>
                <a:spcPts val="0"/>
              </a:spcAft>
              <a:buSzPts val="2160"/>
              <a:buChar char="▫"/>
              <a:defRPr/>
            </a:lvl4pPr>
            <a:lvl5pPr indent="-342900" lvl="4" marL="2286000" rtl="0" algn="l">
              <a:lnSpc>
                <a:spcPct val="100000"/>
              </a:lnSpc>
              <a:spcBef>
                <a:spcPts val="100"/>
              </a:spcBef>
              <a:spcAft>
                <a:spcPts val="0"/>
              </a:spcAft>
              <a:buSzPts val="1800"/>
              <a:buChar char="−"/>
              <a:defRPr/>
            </a:lvl5pPr>
            <a:lvl6pPr indent="-342900" lvl="5" marL="2743200" rtl="0" algn="l">
              <a:lnSpc>
                <a:spcPct val="100000"/>
              </a:lnSpc>
              <a:spcBef>
                <a:spcPts val="360"/>
              </a:spcBef>
              <a:spcAft>
                <a:spcPts val="0"/>
              </a:spcAft>
              <a:buClr>
                <a:schemeClr val="dk1"/>
              </a:buClr>
              <a:buSzPts val="1800"/>
              <a:buChar char="•"/>
              <a:defRPr/>
            </a:lvl6pPr>
            <a:lvl7pPr indent="-342900" lvl="6" marL="3200400" rtl="0" algn="l">
              <a:lnSpc>
                <a:spcPct val="100000"/>
              </a:lnSpc>
              <a:spcBef>
                <a:spcPts val="360"/>
              </a:spcBef>
              <a:spcAft>
                <a:spcPts val="0"/>
              </a:spcAft>
              <a:buClr>
                <a:schemeClr val="dk1"/>
              </a:buClr>
              <a:buSzPts val="1800"/>
              <a:buChar char="•"/>
              <a:defRPr/>
            </a:lvl7pPr>
            <a:lvl8pPr indent="-342900" lvl="7" marL="3657600" rtl="0" algn="l">
              <a:lnSpc>
                <a:spcPct val="100000"/>
              </a:lnSpc>
              <a:spcBef>
                <a:spcPts val="360"/>
              </a:spcBef>
              <a:spcAft>
                <a:spcPts val="0"/>
              </a:spcAft>
              <a:buClr>
                <a:schemeClr val="dk1"/>
              </a:buClr>
              <a:buSzPts val="1800"/>
              <a:buChar char="•"/>
              <a:defRPr/>
            </a:lvl8pPr>
            <a:lvl9pPr indent="-342900" lvl="8" marL="4114800" rtl="0" algn="l">
              <a:lnSpc>
                <a:spcPct val="100000"/>
              </a:lnSpc>
              <a:spcBef>
                <a:spcPts val="360"/>
              </a:spcBef>
              <a:spcAft>
                <a:spcPts val="0"/>
              </a:spcAft>
              <a:buClr>
                <a:schemeClr val="dk1"/>
              </a:buClr>
              <a:buSzPts val="1800"/>
              <a:buChar char="•"/>
              <a:defRPr/>
            </a:lvl9pPr>
          </a:lstStyle>
          <a:p/>
        </p:txBody>
      </p:sp>
      <p:sp>
        <p:nvSpPr>
          <p:cNvPr id="120" name="Google Shape;120;g11eb7293d98_0_272"/>
          <p:cNvSpPr txBox="1"/>
          <p:nvPr>
            <p:ph type="title"/>
          </p:nvPr>
        </p:nvSpPr>
        <p:spPr>
          <a:xfrm>
            <a:off x="504001" y="504000"/>
            <a:ext cx="11186400" cy="369300"/>
          </a:xfrm>
          <a:prstGeom prst="rect">
            <a:avLst/>
          </a:prstGeom>
          <a:noFill/>
          <a:ln>
            <a:noFill/>
          </a:ln>
        </p:spPr>
        <p:txBody>
          <a:bodyPr anchorCtr="0" anchor="t" bIns="0" lIns="0" spcFirstLastPara="1" rIns="0" wrap="square" tIns="0">
            <a:spAutoFit/>
          </a:bodyPr>
          <a:lstStyle>
            <a:lvl1pPr lvl="0" rtl="0" algn="l">
              <a:lnSpc>
                <a:spcPct val="100000"/>
              </a:lnSpc>
              <a:spcBef>
                <a:spcPts val="0"/>
              </a:spcBef>
              <a:spcAft>
                <a:spcPts val="0"/>
              </a:spcAft>
              <a:buClr>
                <a:schemeClr val="dk1"/>
              </a:buClr>
              <a:buSzPts val="18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Tree>
  </p:cSld>
  <p:clrMapOvr>
    <a:masterClrMapping/>
  </p:clrMapOvr>
  <p:extLst>
    <p:ext uri="{DCECCB84-F9BA-43D5-87BE-67443E8EF086}">
      <p15:sldGuideLst>
        <p15:guide id="1" pos="317">
          <p15:clr>
            <a:srgbClr val="FBAE40"/>
          </p15:clr>
        </p15:guide>
        <p15:guide id="2" orient="horz" pos="317">
          <p15:clr>
            <a:srgbClr val="FBAE40"/>
          </p15:clr>
        </p15:guide>
        <p15:guide id="3" orient="horz" pos="551">
          <p15:clr>
            <a:srgbClr val="FBAE40"/>
          </p15:clr>
        </p15:guide>
        <p15:guide id="4" orient="horz" pos="1020">
          <p15:clr>
            <a:srgbClr val="FBAE40"/>
          </p15:clr>
        </p15:guide>
        <p15:guide id="5" orient="horz" pos="3991">
          <p15:clr>
            <a:srgbClr val="FBAE40"/>
          </p15:clr>
        </p15:guide>
        <p15:guide id="6" pos="7364">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Custom Layout">
  <p:cSld name="2_Custom Layout">
    <p:spTree>
      <p:nvGrpSpPr>
        <p:cNvPr id="121" name="Shape 121"/>
        <p:cNvGrpSpPr/>
        <p:nvPr/>
      </p:nvGrpSpPr>
      <p:grpSpPr>
        <a:xfrm>
          <a:off x="0" y="0"/>
          <a:ext cx="0" cy="0"/>
          <a:chOff x="0" y="0"/>
          <a:chExt cx="0" cy="0"/>
        </a:xfrm>
      </p:grpSpPr>
      <p:sp>
        <p:nvSpPr>
          <p:cNvPr id="122" name="Google Shape;122;g11eb7293d98_0_275"/>
          <p:cNvSpPr/>
          <p:nvPr>
            <p:ph idx="2" type="pic"/>
          </p:nvPr>
        </p:nvSpPr>
        <p:spPr>
          <a:xfrm>
            <a:off x="693060" y="1361573"/>
            <a:ext cx="2926800" cy="2194500"/>
          </a:xfrm>
          <a:prstGeom prst="rect">
            <a:avLst/>
          </a:prstGeom>
          <a:noFill/>
          <a:ln>
            <a:noFill/>
          </a:ln>
        </p:spPr>
      </p:sp>
      <p:sp>
        <p:nvSpPr>
          <p:cNvPr id="123" name="Google Shape;123;g11eb7293d98_0_275"/>
          <p:cNvSpPr txBox="1"/>
          <p:nvPr>
            <p:ph type="title"/>
          </p:nvPr>
        </p:nvSpPr>
        <p:spPr>
          <a:xfrm>
            <a:off x="504001" y="504000"/>
            <a:ext cx="11186400" cy="369300"/>
          </a:xfrm>
          <a:prstGeom prst="rect">
            <a:avLst/>
          </a:prstGeom>
          <a:noFill/>
          <a:ln>
            <a:noFill/>
          </a:ln>
        </p:spPr>
        <p:txBody>
          <a:bodyPr anchorCtr="0" anchor="t" bIns="0" lIns="0" spcFirstLastPara="1" rIns="0" wrap="square" tIns="0">
            <a:spAutoFit/>
          </a:bodyPr>
          <a:lstStyle>
            <a:lvl1pPr lvl="0" rtl="0" algn="l">
              <a:lnSpc>
                <a:spcPct val="100000"/>
              </a:lnSpc>
              <a:spcBef>
                <a:spcPts val="0"/>
              </a:spcBef>
              <a:spcAft>
                <a:spcPts val="0"/>
              </a:spcAft>
              <a:buClr>
                <a:schemeClr val="dk1"/>
              </a:buClr>
              <a:buSzPts val="18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24" name="Google Shape;124;g11eb7293d98_0_275"/>
          <p:cNvSpPr txBox="1"/>
          <p:nvPr>
            <p:ph idx="10" type="dt"/>
          </p:nvPr>
        </p:nvSpPr>
        <p:spPr>
          <a:xfrm>
            <a:off x="0" y="0"/>
            <a:ext cx="3000000" cy="300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1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FDB913"/>
              </a:buClr>
              <a:buSzPts val="2100"/>
              <a:buFont typeface="Noto Sans Symbols"/>
              <a:buChar char="•"/>
              <a:defRPr b="0" i="0" sz="21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666666"/>
              </a:buClr>
              <a:buSzPts val="1360"/>
              <a:buFont typeface="Noto Sans Symbols"/>
              <a:buChar char="■"/>
              <a:defRPr b="0" i="0" sz="17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666666"/>
              </a:buClr>
              <a:buSzPts val="1120"/>
              <a:buFont typeface="Arial"/>
              <a:buChar char=""/>
              <a:defRPr b="0" i="0" sz="14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666666"/>
              </a:buClr>
              <a:buSzPts val="960"/>
              <a:buFont typeface="Arial"/>
              <a:buChar char=""/>
              <a:defRPr b="0" i="0" sz="12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21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21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21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2100" u="none" cap="none" strike="noStrike">
                <a:solidFill>
                  <a:schemeClr val="dk1"/>
                </a:solidFill>
                <a:latin typeface="Arial"/>
                <a:ea typeface="Arial"/>
                <a:cs typeface="Arial"/>
                <a:sym typeface="Arial"/>
              </a:defRPr>
            </a:lvl9pPr>
          </a:lstStyle>
          <a:p/>
        </p:txBody>
      </p:sp>
      <p:sp>
        <p:nvSpPr>
          <p:cNvPr id="125" name="Google Shape;125;g11eb7293d98_0_275"/>
          <p:cNvSpPr txBox="1"/>
          <p:nvPr>
            <p:ph idx="11" type="ftr"/>
          </p:nvPr>
        </p:nvSpPr>
        <p:spPr>
          <a:xfrm>
            <a:off x="0" y="0"/>
            <a:ext cx="3000000" cy="300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1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FDB913"/>
              </a:buClr>
              <a:buSzPts val="2100"/>
              <a:buFont typeface="Noto Sans Symbols"/>
              <a:buChar char="•"/>
              <a:defRPr b="0" i="0" sz="21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666666"/>
              </a:buClr>
              <a:buSzPts val="1360"/>
              <a:buFont typeface="Noto Sans Symbols"/>
              <a:buChar char="■"/>
              <a:defRPr b="0" i="0" sz="17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666666"/>
              </a:buClr>
              <a:buSzPts val="1120"/>
              <a:buFont typeface="Arial"/>
              <a:buChar char=""/>
              <a:defRPr b="0" i="0" sz="14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666666"/>
              </a:buClr>
              <a:buSzPts val="960"/>
              <a:buFont typeface="Arial"/>
              <a:buChar char=""/>
              <a:defRPr b="0" i="0" sz="12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21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21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21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2100" u="none" cap="none" strike="noStrike">
                <a:solidFill>
                  <a:schemeClr val="dk1"/>
                </a:solidFill>
                <a:latin typeface="Arial"/>
                <a:ea typeface="Arial"/>
                <a:cs typeface="Arial"/>
                <a:sym typeface="Arial"/>
              </a:defRPr>
            </a:lvl9pPr>
          </a:lstStyle>
          <a:p/>
        </p:txBody>
      </p:sp>
      <p:sp>
        <p:nvSpPr>
          <p:cNvPr id="126" name="Google Shape;126;g11eb7293d98_0_275"/>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2100"/>
              <a:buFont typeface="Arial"/>
              <a:buNone/>
              <a:defRPr b="0" i="0" sz="2100" u="none" cap="none" strike="noStrike">
                <a:solidFill>
                  <a:schemeClr val="dk1"/>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2100"/>
              <a:buFont typeface="Arial"/>
              <a:buNone/>
              <a:defRPr b="0" i="0" sz="2100" u="none" cap="none" strike="noStrike">
                <a:solidFill>
                  <a:schemeClr val="dk1"/>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2100"/>
              <a:buFont typeface="Arial"/>
              <a:buNone/>
              <a:defRPr b="0" i="0" sz="2100" u="none" cap="none" strike="noStrike">
                <a:solidFill>
                  <a:schemeClr val="dk1"/>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2100"/>
              <a:buFont typeface="Arial"/>
              <a:buNone/>
              <a:defRPr b="0" i="0" sz="2100" u="none" cap="none" strike="noStrike">
                <a:solidFill>
                  <a:schemeClr val="dk1"/>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2100"/>
              <a:buFont typeface="Arial"/>
              <a:buNone/>
              <a:defRPr b="0" i="0" sz="2100" u="none" cap="none" strike="noStrike">
                <a:solidFill>
                  <a:schemeClr val="dk1"/>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2100"/>
              <a:buFont typeface="Arial"/>
              <a:buNone/>
              <a:defRPr b="0" i="0" sz="2100" u="none" cap="none" strike="noStrike">
                <a:solidFill>
                  <a:schemeClr val="dk1"/>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2100"/>
              <a:buFont typeface="Arial"/>
              <a:buNone/>
              <a:defRPr b="0" i="0" sz="2100" u="none" cap="none" strike="noStrike">
                <a:solidFill>
                  <a:schemeClr val="dk1"/>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2100"/>
              <a:buFont typeface="Arial"/>
              <a:buNone/>
              <a:defRPr b="0" i="0" sz="2100" u="none" cap="none" strike="noStrike">
                <a:solidFill>
                  <a:schemeClr val="dk1"/>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2100"/>
              <a:buFont typeface="Arial"/>
              <a:buNone/>
              <a:defRPr b="0" i="0" sz="2100" u="none" cap="none" strike="noStrike">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r Titel">
  <p:cSld name="Nur Titel">
    <p:spTree>
      <p:nvGrpSpPr>
        <p:cNvPr id="127" name="Shape 127"/>
        <p:cNvGrpSpPr/>
        <p:nvPr/>
      </p:nvGrpSpPr>
      <p:grpSpPr>
        <a:xfrm>
          <a:off x="0" y="0"/>
          <a:ext cx="0" cy="0"/>
          <a:chOff x="0" y="0"/>
          <a:chExt cx="0" cy="0"/>
        </a:xfrm>
      </p:grpSpPr>
      <p:sp>
        <p:nvSpPr>
          <p:cNvPr id="128" name="Google Shape;128;g11eb7293d98_0_281"/>
          <p:cNvSpPr txBox="1"/>
          <p:nvPr>
            <p:ph type="title"/>
          </p:nvPr>
        </p:nvSpPr>
        <p:spPr>
          <a:xfrm>
            <a:off x="504001" y="504000"/>
            <a:ext cx="11186400" cy="369300"/>
          </a:xfrm>
          <a:prstGeom prst="rect">
            <a:avLst/>
          </a:prstGeom>
          <a:noFill/>
          <a:ln>
            <a:noFill/>
          </a:ln>
        </p:spPr>
        <p:txBody>
          <a:bodyPr anchorCtr="0" anchor="t" bIns="0" lIns="0" spcFirstLastPara="1" rIns="0" wrap="square" tIns="0">
            <a:spAutoFit/>
          </a:bodyPr>
          <a:lstStyle>
            <a:lvl1pPr lvl="0" rtl="0" algn="l">
              <a:lnSpc>
                <a:spcPct val="100000"/>
              </a:lnSpc>
              <a:spcBef>
                <a:spcPts val="0"/>
              </a:spcBef>
              <a:spcAft>
                <a:spcPts val="0"/>
              </a:spcAft>
              <a:buClr>
                <a:schemeClr val="dk1"/>
              </a:buClr>
              <a:buSzPts val="18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Tree>
  </p:cSld>
  <p:clrMapOvr>
    <a:masterClrMapping/>
  </p:clrMapOvr>
  <p:extLst>
    <p:ext uri="{DCECCB84-F9BA-43D5-87BE-67443E8EF086}">
      <p15:sldGuideLst>
        <p15:guide id="1" pos="317">
          <p15:clr>
            <a:srgbClr val="FBAE40"/>
          </p15:clr>
        </p15:guide>
        <p15:guide id="2" orient="horz" pos="317">
          <p15:clr>
            <a:srgbClr val="FBAE40"/>
          </p15:clr>
        </p15:guide>
        <p15:guide id="3" pos="7364">
          <p15:clr>
            <a:srgbClr val="FBAE40"/>
          </p15:clr>
        </p15:guide>
        <p15:guide id="4" orient="horz" pos="551">
          <p15:clr>
            <a:srgbClr val="FBAE40"/>
          </p15:clr>
        </p15:guide>
        <p15:guide id="5" orient="horz" pos="3992">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el und Inhalt">
  <p:cSld name="Titel und Inhalt">
    <p:spTree>
      <p:nvGrpSpPr>
        <p:cNvPr id="15" name="Shape 15"/>
        <p:cNvGrpSpPr/>
        <p:nvPr/>
      </p:nvGrpSpPr>
      <p:grpSpPr>
        <a:xfrm>
          <a:off x="0" y="0"/>
          <a:ext cx="0" cy="0"/>
          <a:chOff x="0" y="0"/>
          <a:chExt cx="0" cy="0"/>
        </a:xfrm>
      </p:grpSpPr>
      <p:sp>
        <p:nvSpPr>
          <p:cNvPr id="16" name="Google Shape;16;p40"/>
          <p:cNvSpPr txBox="1"/>
          <p:nvPr>
            <p:ph idx="1" type="body"/>
          </p:nvPr>
        </p:nvSpPr>
        <p:spPr>
          <a:xfrm>
            <a:off x="504000" y="1620000"/>
            <a:ext cx="11185200" cy="4716000"/>
          </a:xfrm>
          <a:prstGeom prst="rect">
            <a:avLst/>
          </a:prstGeom>
          <a:noFill/>
          <a:ln>
            <a:noFill/>
          </a:ln>
        </p:spPr>
        <p:txBody>
          <a:bodyPr anchorCtr="0" anchor="t" bIns="0" lIns="0" spcFirstLastPara="1" rIns="0" wrap="square" tIns="1368000">
            <a:normAutofit/>
          </a:bodyPr>
          <a:lstStyle>
            <a:lvl1pPr indent="-228600" lvl="0" marL="457200" algn="ctr">
              <a:spcBef>
                <a:spcPts val="1800"/>
              </a:spcBef>
              <a:spcAft>
                <a:spcPts val="0"/>
              </a:spcAft>
              <a:buSzPts val="1120"/>
              <a:buFont typeface="Arial"/>
              <a:buNone/>
              <a:defRPr b="0" sz="1400"/>
            </a:lvl1pPr>
            <a:lvl2pPr indent="-342900" lvl="1" marL="914400" algn="l">
              <a:spcBef>
                <a:spcPts val="600"/>
              </a:spcBef>
              <a:spcAft>
                <a:spcPts val="0"/>
              </a:spcAft>
              <a:buSzPts val="1800"/>
              <a:buChar char="▪"/>
              <a:defRPr/>
            </a:lvl2pPr>
            <a:lvl3pPr indent="-342900" lvl="2" marL="1371600" algn="l">
              <a:spcBef>
                <a:spcPts val="300"/>
              </a:spcBef>
              <a:spcAft>
                <a:spcPts val="0"/>
              </a:spcAft>
              <a:buSzPts val="1800"/>
              <a:buChar char="–"/>
              <a:defRPr/>
            </a:lvl3pPr>
            <a:lvl4pPr indent="-365760" lvl="3" marL="1828800" algn="l">
              <a:spcBef>
                <a:spcPts val="300"/>
              </a:spcBef>
              <a:spcAft>
                <a:spcPts val="0"/>
              </a:spcAft>
              <a:buSzPts val="2160"/>
              <a:buChar char="▫"/>
              <a:defRPr/>
            </a:lvl4pPr>
            <a:lvl5pPr indent="-342900" lvl="4" marL="2286000" algn="l">
              <a:spcBef>
                <a:spcPts val="100"/>
              </a:spcBef>
              <a:spcAft>
                <a:spcPts val="0"/>
              </a:spcAft>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7" name="Google Shape;17;p40"/>
          <p:cNvSpPr txBox="1"/>
          <p:nvPr>
            <p:ph type="title"/>
          </p:nvPr>
        </p:nvSpPr>
        <p:spPr>
          <a:xfrm>
            <a:off x="504001" y="504000"/>
            <a:ext cx="11186476" cy="369332"/>
          </a:xfrm>
          <a:prstGeom prst="rect">
            <a:avLst/>
          </a:prstGeom>
          <a:noFill/>
          <a:ln>
            <a:noFill/>
          </a:ln>
        </p:spPr>
        <p:txBody>
          <a:bodyPr anchorCtr="0" anchor="t" bIns="0" lIns="0" spcFirstLastPara="1" rIns="0" wrap="square" tIns="0">
            <a:spAutoFit/>
          </a:bodyPr>
          <a:lstStyle>
            <a:lvl1pPr lvl="0" algn="l">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extLst>
    <p:ext uri="{DCECCB84-F9BA-43D5-87BE-67443E8EF086}">
      <p15:sldGuideLst>
        <p15:guide id="1" pos="317">
          <p15:clr>
            <a:srgbClr val="FBAE40"/>
          </p15:clr>
        </p15:guide>
        <p15:guide id="2" orient="horz" pos="317">
          <p15:clr>
            <a:srgbClr val="FBAE40"/>
          </p15:clr>
        </p15:guide>
        <p15:guide id="3" orient="horz" pos="551">
          <p15:clr>
            <a:srgbClr val="FBAE40"/>
          </p15:clr>
        </p15:guide>
        <p15:guide id="4" orient="horz" pos="1020">
          <p15:clr>
            <a:srgbClr val="FBAE40"/>
          </p15:clr>
        </p15:guide>
        <p15:guide id="5" orient="horz" pos="3991">
          <p15:clr>
            <a:srgbClr val="FBAE40"/>
          </p15:clr>
        </p15:guide>
        <p15:guide id="6" pos="7364">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with Image 1/2">
  <p:cSld name="Title and Text with Image 1/2">
    <p:spTree>
      <p:nvGrpSpPr>
        <p:cNvPr id="129" name="Shape 129"/>
        <p:cNvGrpSpPr/>
        <p:nvPr/>
      </p:nvGrpSpPr>
      <p:grpSpPr>
        <a:xfrm>
          <a:off x="0" y="0"/>
          <a:ext cx="0" cy="0"/>
          <a:chOff x="0" y="0"/>
          <a:chExt cx="0" cy="0"/>
        </a:xfrm>
      </p:grpSpPr>
      <p:sp>
        <p:nvSpPr>
          <p:cNvPr id="130" name="Google Shape;130;g11eb7293d98_0_283"/>
          <p:cNvSpPr/>
          <p:nvPr>
            <p:ph idx="2" type="pic"/>
          </p:nvPr>
        </p:nvSpPr>
        <p:spPr>
          <a:xfrm>
            <a:off x="6097588" y="0"/>
            <a:ext cx="6097500" cy="6858000"/>
          </a:xfrm>
          <a:prstGeom prst="rect">
            <a:avLst/>
          </a:prstGeom>
          <a:noFill/>
          <a:ln>
            <a:noFill/>
          </a:ln>
        </p:spPr>
      </p:sp>
      <p:sp>
        <p:nvSpPr>
          <p:cNvPr id="131" name="Google Shape;131;g11eb7293d98_0_283"/>
          <p:cNvSpPr txBox="1"/>
          <p:nvPr>
            <p:ph idx="1" type="body"/>
          </p:nvPr>
        </p:nvSpPr>
        <p:spPr>
          <a:xfrm>
            <a:off x="503999" y="1620000"/>
            <a:ext cx="5112000" cy="4716000"/>
          </a:xfrm>
          <a:prstGeom prst="rect">
            <a:avLst/>
          </a:prstGeom>
          <a:noFill/>
          <a:ln>
            <a:noFill/>
          </a:ln>
        </p:spPr>
        <p:txBody>
          <a:bodyPr anchorCtr="0" anchor="t" bIns="0" lIns="0" spcFirstLastPara="1" rIns="0" wrap="square" tIns="0">
            <a:normAutofit/>
          </a:bodyPr>
          <a:lstStyle>
            <a:lvl1pPr indent="-228600" lvl="0" marL="457200" rtl="0" algn="l">
              <a:lnSpc>
                <a:spcPct val="100000"/>
              </a:lnSpc>
              <a:spcBef>
                <a:spcPts val="1800"/>
              </a:spcBef>
              <a:spcAft>
                <a:spcPts val="0"/>
              </a:spcAft>
              <a:buSzPts val="1600"/>
              <a:buFont typeface="Arial"/>
              <a:buNone/>
              <a:defRPr/>
            </a:lvl1pPr>
            <a:lvl2pPr indent="-342900" lvl="1" marL="914400" rtl="0" algn="l">
              <a:lnSpc>
                <a:spcPct val="100000"/>
              </a:lnSpc>
              <a:spcBef>
                <a:spcPts val="600"/>
              </a:spcBef>
              <a:spcAft>
                <a:spcPts val="0"/>
              </a:spcAft>
              <a:buSzPts val="1800"/>
              <a:buChar char="▪"/>
              <a:defRPr/>
            </a:lvl2pPr>
            <a:lvl3pPr indent="-342900" lvl="2" marL="1371600" rtl="0" algn="l">
              <a:lnSpc>
                <a:spcPct val="100000"/>
              </a:lnSpc>
              <a:spcBef>
                <a:spcPts val="300"/>
              </a:spcBef>
              <a:spcAft>
                <a:spcPts val="0"/>
              </a:spcAft>
              <a:buSzPts val="1800"/>
              <a:buChar char="–"/>
              <a:defRPr/>
            </a:lvl3pPr>
            <a:lvl4pPr indent="-365760" lvl="3" marL="1828800" rtl="0" algn="l">
              <a:lnSpc>
                <a:spcPct val="100000"/>
              </a:lnSpc>
              <a:spcBef>
                <a:spcPts val="300"/>
              </a:spcBef>
              <a:spcAft>
                <a:spcPts val="0"/>
              </a:spcAft>
              <a:buSzPts val="2160"/>
              <a:buChar char="▫"/>
              <a:defRPr/>
            </a:lvl4pPr>
            <a:lvl5pPr indent="-342900" lvl="4" marL="2286000" rtl="0" algn="l">
              <a:lnSpc>
                <a:spcPct val="100000"/>
              </a:lnSpc>
              <a:spcBef>
                <a:spcPts val="100"/>
              </a:spcBef>
              <a:spcAft>
                <a:spcPts val="0"/>
              </a:spcAft>
              <a:buSzPts val="1800"/>
              <a:buChar char="−"/>
              <a:defRPr/>
            </a:lvl5pPr>
            <a:lvl6pPr indent="-342900" lvl="5" marL="2743200" rtl="0" algn="l">
              <a:lnSpc>
                <a:spcPct val="100000"/>
              </a:lnSpc>
              <a:spcBef>
                <a:spcPts val="360"/>
              </a:spcBef>
              <a:spcAft>
                <a:spcPts val="0"/>
              </a:spcAft>
              <a:buClr>
                <a:schemeClr val="dk1"/>
              </a:buClr>
              <a:buSzPts val="1800"/>
              <a:buChar char="•"/>
              <a:defRPr/>
            </a:lvl6pPr>
            <a:lvl7pPr indent="-342900" lvl="6" marL="3200400" rtl="0" algn="l">
              <a:lnSpc>
                <a:spcPct val="100000"/>
              </a:lnSpc>
              <a:spcBef>
                <a:spcPts val="360"/>
              </a:spcBef>
              <a:spcAft>
                <a:spcPts val="0"/>
              </a:spcAft>
              <a:buClr>
                <a:schemeClr val="dk1"/>
              </a:buClr>
              <a:buSzPts val="1800"/>
              <a:buChar char="•"/>
              <a:defRPr/>
            </a:lvl7pPr>
            <a:lvl8pPr indent="-342900" lvl="7" marL="3657600" rtl="0" algn="l">
              <a:lnSpc>
                <a:spcPct val="100000"/>
              </a:lnSpc>
              <a:spcBef>
                <a:spcPts val="360"/>
              </a:spcBef>
              <a:spcAft>
                <a:spcPts val="0"/>
              </a:spcAft>
              <a:buClr>
                <a:schemeClr val="dk1"/>
              </a:buClr>
              <a:buSzPts val="1800"/>
              <a:buChar char="•"/>
              <a:defRPr/>
            </a:lvl8pPr>
            <a:lvl9pPr indent="-342900" lvl="8" marL="4114800" rtl="0" algn="l">
              <a:lnSpc>
                <a:spcPct val="100000"/>
              </a:lnSpc>
              <a:spcBef>
                <a:spcPts val="360"/>
              </a:spcBef>
              <a:spcAft>
                <a:spcPts val="0"/>
              </a:spcAft>
              <a:buClr>
                <a:schemeClr val="dk1"/>
              </a:buClr>
              <a:buSzPts val="1800"/>
              <a:buChar char="•"/>
              <a:defRPr/>
            </a:lvl9pPr>
          </a:lstStyle>
          <a:p/>
        </p:txBody>
      </p:sp>
      <p:sp>
        <p:nvSpPr>
          <p:cNvPr id="132" name="Google Shape;132;g11eb7293d98_0_283"/>
          <p:cNvSpPr txBox="1"/>
          <p:nvPr>
            <p:ph type="title"/>
          </p:nvPr>
        </p:nvSpPr>
        <p:spPr>
          <a:xfrm>
            <a:off x="504001" y="504000"/>
            <a:ext cx="5112000" cy="369300"/>
          </a:xfrm>
          <a:prstGeom prst="rect">
            <a:avLst/>
          </a:prstGeom>
          <a:noFill/>
          <a:ln>
            <a:noFill/>
          </a:ln>
        </p:spPr>
        <p:txBody>
          <a:bodyPr anchorCtr="0" anchor="t" bIns="0" lIns="0" spcFirstLastPara="1" rIns="0" wrap="square" tIns="0">
            <a:spAutoFit/>
          </a:bodyPr>
          <a:lstStyle>
            <a:lvl1pPr lvl="0" rtl="0" algn="l">
              <a:lnSpc>
                <a:spcPct val="100000"/>
              </a:lnSpc>
              <a:spcBef>
                <a:spcPts val="0"/>
              </a:spcBef>
              <a:spcAft>
                <a:spcPts val="0"/>
              </a:spcAft>
              <a:buClr>
                <a:schemeClr val="dk1"/>
              </a:buClr>
              <a:buSzPts val="18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Tree>
  </p:cSld>
  <p:clrMapOvr>
    <a:masterClrMapping/>
  </p:clrMapOvr>
  <p:extLst>
    <p:ext uri="{DCECCB84-F9BA-43D5-87BE-67443E8EF086}">
      <p15:sldGuideLst>
        <p15:guide id="1" pos="3841">
          <p15:clr>
            <a:srgbClr val="FBAE40"/>
          </p15:clr>
        </p15:guide>
        <p15:guide id="2" orient="horz" pos="317">
          <p15:clr>
            <a:srgbClr val="FBAE40"/>
          </p15:clr>
        </p15:guide>
        <p15:guide id="3" orient="horz" pos="551">
          <p15:clr>
            <a:srgbClr val="FBAE40"/>
          </p15:clr>
        </p15:guide>
        <p15:guide id="4" orient="horz" pos="1020">
          <p15:clr>
            <a:srgbClr val="FBAE40"/>
          </p15:clr>
        </p15:guide>
        <p15:guide id="5" orient="horz" pos="3991">
          <p15:clr>
            <a:srgbClr val="FBAE40"/>
          </p15:clr>
        </p15:guide>
        <p15:guide id="6" pos="3538">
          <p15:clr>
            <a:srgbClr val="FBAE40"/>
          </p15:clr>
        </p15:guide>
        <p15:guide id="7" pos="317">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Agenda">
    <p:spTree>
      <p:nvGrpSpPr>
        <p:cNvPr id="133" name="Shape 133"/>
        <p:cNvGrpSpPr/>
        <p:nvPr/>
      </p:nvGrpSpPr>
      <p:grpSpPr>
        <a:xfrm>
          <a:off x="0" y="0"/>
          <a:ext cx="0" cy="0"/>
          <a:chOff x="0" y="0"/>
          <a:chExt cx="0" cy="0"/>
        </a:xfrm>
      </p:grpSpPr>
      <p:sp>
        <p:nvSpPr>
          <p:cNvPr id="134" name="Google Shape;134;g11eb7293d98_0_287"/>
          <p:cNvSpPr txBox="1"/>
          <p:nvPr>
            <p:ph idx="1" type="body"/>
          </p:nvPr>
        </p:nvSpPr>
        <p:spPr>
          <a:xfrm>
            <a:off x="504000" y="1620000"/>
            <a:ext cx="11185200" cy="4716000"/>
          </a:xfrm>
          <a:prstGeom prst="rect">
            <a:avLst/>
          </a:prstGeom>
          <a:noFill/>
          <a:ln>
            <a:noFill/>
          </a:ln>
        </p:spPr>
        <p:txBody>
          <a:bodyPr anchorCtr="0" anchor="t" bIns="0" lIns="0" spcFirstLastPara="1" rIns="0" wrap="square" tIns="0">
            <a:normAutofit/>
          </a:bodyPr>
          <a:lstStyle>
            <a:lvl1pPr indent="-228600" lvl="0" marL="457200" marR="0" rtl="0" algn="l">
              <a:lnSpc>
                <a:spcPct val="100000"/>
              </a:lnSpc>
              <a:spcBef>
                <a:spcPts val="3000"/>
              </a:spcBef>
              <a:spcAft>
                <a:spcPts val="0"/>
              </a:spcAft>
              <a:buClr>
                <a:schemeClr val="accent1"/>
              </a:buClr>
              <a:buSzPts val="1600"/>
              <a:buFont typeface="Arial"/>
              <a:buNone/>
              <a:defRPr b="0" sz="2000"/>
            </a:lvl1pPr>
            <a:lvl2pPr indent="-342900" lvl="1" marL="914400" marR="0" rtl="0" algn="l">
              <a:lnSpc>
                <a:spcPct val="100000"/>
              </a:lnSpc>
              <a:spcBef>
                <a:spcPts val="600"/>
              </a:spcBef>
              <a:spcAft>
                <a:spcPts val="0"/>
              </a:spcAft>
              <a:buClr>
                <a:schemeClr val="accent1"/>
              </a:buClr>
              <a:buSzPts val="1800"/>
              <a:buFont typeface="Noto Sans Symbols"/>
              <a:buChar char="▪"/>
              <a:defRPr sz="1800"/>
            </a:lvl2pPr>
            <a:lvl3pPr indent="-342900" lvl="2" marL="1371600" marR="0" rtl="0" algn="l">
              <a:lnSpc>
                <a:spcPct val="100000"/>
              </a:lnSpc>
              <a:spcBef>
                <a:spcPts val="400"/>
              </a:spcBef>
              <a:spcAft>
                <a:spcPts val="0"/>
              </a:spcAft>
              <a:buClr>
                <a:schemeClr val="dk1"/>
              </a:buClr>
              <a:buSzPts val="1800"/>
              <a:buFont typeface="Arial"/>
              <a:buChar char="–"/>
              <a:defRPr sz="1800"/>
            </a:lvl3pPr>
            <a:lvl4pPr indent="-330200" lvl="3" marL="1828800" marR="0" rtl="0" algn="l">
              <a:lnSpc>
                <a:spcPct val="100000"/>
              </a:lnSpc>
              <a:spcBef>
                <a:spcPts val="250"/>
              </a:spcBef>
              <a:spcAft>
                <a:spcPts val="0"/>
              </a:spcAft>
              <a:buClr>
                <a:schemeClr val="dk1"/>
              </a:buClr>
              <a:buSzPts val="1600"/>
              <a:buFont typeface="Courier New"/>
              <a:buChar char="o"/>
              <a:defRPr sz="1600"/>
            </a:lvl4pPr>
            <a:lvl5pPr indent="-317500" lvl="4" marL="2286000" rtl="0" algn="l">
              <a:lnSpc>
                <a:spcPct val="100000"/>
              </a:lnSpc>
              <a:spcBef>
                <a:spcPts val="100"/>
              </a:spcBef>
              <a:spcAft>
                <a:spcPts val="0"/>
              </a:spcAft>
              <a:buClr>
                <a:schemeClr val="accent2"/>
              </a:buClr>
              <a:buSzPts val="1400"/>
              <a:buFont typeface="Arial"/>
              <a:buChar char="–"/>
              <a:defRPr/>
            </a:lvl5pPr>
            <a:lvl6pPr indent="-342900" lvl="5" marL="2743200" rtl="0" algn="l">
              <a:lnSpc>
                <a:spcPct val="100000"/>
              </a:lnSpc>
              <a:spcBef>
                <a:spcPts val="360"/>
              </a:spcBef>
              <a:spcAft>
                <a:spcPts val="0"/>
              </a:spcAft>
              <a:buClr>
                <a:schemeClr val="dk1"/>
              </a:buClr>
              <a:buSzPts val="1800"/>
              <a:buChar char="•"/>
              <a:defRPr/>
            </a:lvl6pPr>
            <a:lvl7pPr indent="-342900" lvl="6" marL="3200400" rtl="0" algn="l">
              <a:lnSpc>
                <a:spcPct val="100000"/>
              </a:lnSpc>
              <a:spcBef>
                <a:spcPts val="360"/>
              </a:spcBef>
              <a:spcAft>
                <a:spcPts val="0"/>
              </a:spcAft>
              <a:buClr>
                <a:schemeClr val="dk1"/>
              </a:buClr>
              <a:buSzPts val="1800"/>
              <a:buChar char="•"/>
              <a:defRPr/>
            </a:lvl7pPr>
            <a:lvl8pPr indent="-342900" lvl="7" marL="3657600" rtl="0" algn="l">
              <a:lnSpc>
                <a:spcPct val="100000"/>
              </a:lnSpc>
              <a:spcBef>
                <a:spcPts val="360"/>
              </a:spcBef>
              <a:spcAft>
                <a:spcPts val="0"/>
              </a:spcAft>
              <a:buClr>
                <a:schemeClr val="dk1"/>
              </a:buClr>
              <a:buSzPts val="1800"/>
              <a:buChar char="•"/>
              <a:defRPr/>
            </a:lvl8pPr>
            <a:lvl9pPr indent="-342900" lvl="8" marL="4114800" rtl="0" algn="l">
              <a:lnSpc>
                <a:spcPct val="100000"/>
              </a:lnSpc>
              <a:spcBef>
                <a:spcPts val="360"/>
              </a:spcBef>
              <a:spcAft>
                <a:spcPts val="0"/>
              </a:spcAft>
              <a:buClr>
                <a:schemeClr val="dk1"/>
              </a:buClr>
              <a:buSzPts val="1800"/>
              <a:buChar char="•"/>
              <a:defRPr/>
            </a:lvl9pPr>
          </a:lstStyle>
          <a:p/>
        </p:txBody>
      </p:sp>
      <p:sp>
        <p:nvSpPr>
          <p:cNvPr id="135" name="Google Shape;135;g11eb7293d98_0_287"/>
          <p:cNvSpPr txBox="1"/>
          <p:nvPr>
            <p:ph type="title"/>
          </p:nvPr>
        </p:nvSpPr>
        <p:spPr>
          <a:xfrm>
            <a:off x="504001" y="504000"/>
            <a:ext cx="11186400" cy="369300"/>
          </a:xfrm>
          <a:prstGeom prst="rect">
            <a:avLst/>
          </a:prstGeom>
          <a:noFill/>
          <a:ln>
            <a:noFill/>
          </a:ln>
        </p:spPr>
        <p:txBody>
          <a:bodyPr anchorCtr="0" anchor="t" bIns="0" lIns="0" spcFirstLastPara="1" rIns="0" wrap="square" tIns="0">
            <a:spAutoFit/>
          </a:bodyPr>
          <a:lstStyle>
            <a:lvl1pPr lvl="0" rtl="0" algn="l">
              <a:lnSpc>
                <a:spcPct val="100000"/>
              </a:lnSpc>
              <a:spcBef>
                <a:spcPts val="0"/>
              </a:spcBef>
              <a:spcAft>
                <a:spcPts val="0"/>
              </a:spcAft>
              <a:buClr>
                <a:schemeClr val="dk1"/>
              </a:buClr>
              <a:buSzPts val="2400"/>
              <a:buFont typeface="Arial"/>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Tree>
  </p:cSld>
  <p:clrMapOvr>
    <a:masterClrMapping/>
  </p:clrMapOvr>
  <p:extLst>
    <p:ext uri="{DCECCB84-F9BA-43D5-87BE-67443E8EF086}">
      <p15:sldGuideLst>
        <p15:guide id="1" pos="317">
          <p15:clr>
            <a:srgbClr val="FBAE40"/>
          </p15:clr>
        </p15:guide>
        <p15:guide id="2" orient="horz" pos="1020">
          <p15:clr>
            <a:srgbClr val="FBAE40"/>
          </p15:clr>
        </p15:guide>
        <p15:guide id="3" pos="7364">
          <p15:clr>
            <a:srgbClr val="FBAE40"/>
          </p15:clr>
        </p15:guide>
        <p15:guide id="4" orient="horz" pos="316">
          <p15:clr>
            <a:srgbClr val="FBAE40"/>
          </p15:clr>
        </p15:guide>
        <p15:guide id="5" orient="horz" pos="551">
          <p15:clr>
            <a:srgbClr val="FBAE40"/>
          </p15:clr>
        </p15:guide>
        <p15:guide id="6" orient="horz" pos="3992">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Page" showMasterSp="0">
  <p:cSld name="Divider Page">
    <p:bg>
      <p:bgPr>
        <a:solidFill>
          <a:schemeClr val="lt1"/>
        </a:solidFill>
      </p:bgPr>
    </p:bg>
    <p:spTree>
      <p:nvGrpSpPr>
        <p:cNvPr id="136" name="Shape 136"/>
        <p:cNvGrpSpPr/>
        <p:nvPr/>
      </p:nvGrpSpPr>
      <p:grpSpPr>
        <a:xfrm>
          <a:off x="0" y="0"/>
          <a:ext cx="0" cy="0"/>
          <a:chOff x="0" y="0"/>
          <a:chExt cx="0" cy="0"/>
        </a:xfrm>
      </p:grpSpPr>
      <p:sp>
        <p:nvSpPr>
          <p:cNvPr id="137" name="Google Shape;137;g11eb7293d98_0_290"/>
          <p:cNvSpPr txBox="1"/>
          <p:nvPr>
            <p:ph type="ctrTitle"/>
          </p:nvPr>
        </p:nvSpPr>
        <p:spPr>
          <a:xfrm>
            <a:off x="504000" y="3090446"/>
            <a:ext cx="11185200" cy="677100"/>
          </a:xfrm>
          <a:prstGeom prst="rect">
            <a:avLst/>
          </a:prstGeom>
          <a:noFill/>
          <a:ln>
            <a:noFill/>
          </a:ln>
        </p:spPr>
        <p:txBody>
          <a:bodyPr anchorCtr="0" anchor="ctr" bIns="0" lIns="0" spcFirstLastPara="1" rIns="0" wrap="square" tIns="0">
            <a:noAutofit/>
          </a:bodyPr>
          <a:lstStyle>
            <a:lvl1pPr lvl="0" rtl="0" algn="l">
              <a:lnSpc>
                <a:spcPct val="100000"/>
              </a:lnSpc>
              <a:spcBef>
                <a:spcPts val="0"/>
              </a:spcBef>
              <a:spcAft>
                <a:spcPts val="0"/>
              </a:spcAft>
              <a:buClr>
                <a:schemeClr val="dk1"/>
              </a:buClr>
              <a:buSzPts val="4400"/>
              <a:buFont typeface="Arial"/>
              <a:buNone/>
              <a:defRPr sz="4400">
                <a:solidFill>
                  <a:schemeClr val="dk1"/>
                </a:solidFill>
                <a:latin typeface="Arial"/>
                <a:ea typeface="Arial"/>
                <a:cs typeface="Arial"/>
                <a:sym typeface="Aria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Tree>
  </p:cSld>
  <p:clrMapOvr>
    <a:masterClrMapping/>
  </p:clrMapOvr>
  <p:extLst>
    <p:ext uri="{DCECCB84-F9BA-43D5-87BE-67443E8EF086}">
      <p15:sldGuideLst>
        <p15:guide id="1" pos="317">
          <p15:clr>
            <a:srgbClr val="FBAE40"/>
          </p15:clr>
        </p15:guide>
        <p15:guide id="2" orient="horz" pos="2160">
          <p15:clr>
            <a:srgbClr val="FBAE40"/>
          </p15:clr>
        </p15:guide>
        <p15:guide id="3" pos="7364">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with Image 1/3">
  <p:cSld name="Title and Text with Image 1/3">
    <p:spTree>
      <p:nvGrpSpPr>
        <p:cNvPr id="138" name="Shape 138"/>
        <p:cNvGrpSpPr/>
        <p:nvPr/>
      </p:nvGrpSpPr>
      <p:grpSpPr>
        <a:xfrm>
          <a:off x="0" y="0"/>
          <a:ext cx="0" cy="0"/>
          <a:chOff x="0" y="0"/>
          <a:chExt cx="0" cy="0"/>
        </a:xfrm>
      </p:grpSpPr>
      <p:sp>
        <p:nvSpPr>
          <p:cNvPr id="139" name="Google Shape;139;g11eb7293d98_0_292"/>
          <p:cNvSpPr/>
          <p:nvPr>
            <p:ph idx="2" type="pic"/>
          </p:nvPr>
        </p:nvSpPr>
        <p:spPr>
          <a:xfrm>
            <a:off x="8127175" y="0"/>
            <a:ext cx="4068000" cy="6858000"/>
          </a:xfrm>
          <a:prstGeom prst="rect">
            <a:avLst/>
          </a:prstGeom>
          <a:noFill/>
          <a:ln>
            <a:noFill/>
          </a:ln>
        </p:spPr>
      </p:sp>
      <p:sp>
        <p:nvSpPr>
          <p:cNvPr id="140" name="Google Shape;140;g11eb7293d98_0_292"/>
          <p:cNvSpPr txBox="1"/>
          <p:nvPr>
            <p:ph idx="1" type="body"/>
          </p:nvPr>
        </p:nvSpPr>
        <p:spPr>
          <a:xfrm>
            <a:off x="503999" y="1620000"/>
            <a:ext cx="7092000" cy="4716000"/>
          </a:xfrm>
          <a:prstGeom prst="rect">
            <a:avLst/>
          </a:prstGeom>
          <a:noFill/>
          <a:ln>
            <a:noFill/>
          </a:ln>
        </p:spPr>
        <p:txBody>
          <a:bodyPr anchorCtr="0" anchor="t" bIns="0" lIns="0" spcFirstLastPara="1" rIns="0" wrap="square" tIns="0">
            <a:normAutofit/>
          </a:bodyPr>
          <a:lstStyle>
            <a:lvl1pPr indent="-228600" lvl="0" marL="457200" rtl="0" algn="l">
              <a:lnSpc>
                <a:spcPct val="100000"/>
              </a:lnSpc>
              <a:spcBef>
                <a:spcPts val="1800"/>
              </a:spcBef>
              <a:spcAft>
                <a:spcPts val="0"/>
              </a:spcAft>
              <a:buSzPts val="1600"/>
              <a:buFont typeface="Arial"/>
              <a:buNone/>
              <a:defRPr/>
            </a:lvl1pPr>
            <a:lvl2pPr indent="-342900" lvl="1" marL="914400" rtl="0" algn="l">
              <a:lnSpc>
                <a:spcPct val="100000"/>
              </a:lnSpc>
              <a:spcBef>
                <a:spcPts val="600"/>
              </a:spcBef>
              <a:spcAft>
                <a:spcPts val="0"/>
              </a:spcAft>
              <a:buSzPts val="1800"/>
              <a:buChar char="▪"/>
              <a:defRPr/>
            </a:lvl2pPr>
            <a:lvl3pPr indent="-342900" lvl="2" marL="1371600" rtl="0" algn="l">
              <a:lnSpc>
                <a:spcPct val="100000"/>
              </a:lnSpc>
              <a:spcBef>
                <a:spcPts val="300"/>
              </a:spcBef>
              <a:spcAft>
                <a:spcPts val="0"/>
              </a:spcAft>
              <a:buSzPts val="1800"/>
              <a:buChar char="–"/>
              <a:defRPr/>
            </a:lvl3pPr>
            <a:lvl4pPr indent="-365760" lvl="3" marL="1828800" rtl="0" algn="l">
              <a:lnSpc>
                <a:spcPct val="100000"/>
              </a:lnSpc>
              <a:spcBef>
                <a:spcPts val="300"/>
              </a:spcBef>
              <a:spcAft>
                <a:spcPts val="0"/>
              </a:spcAft>
              <a:buSzPts val="2160"/>
              <a:buChar char="▫"/>
              <a:defRPr/>
            </a:lvl4pPr>
            <a:lvl5pPr indent="-342900" lvl="4" marL="2286000" rtl="0" algn="l">
              <a:lnSpc>
                <a:spcPct val="100000"/>
              </a:lnSpc>
              <a:spcBef>
                <a:spcPts val="100"/>
              </a:spcBef>
              <a:spcAft>
                <a:spcPts val="0"/>
              </a:spcAft>
              <a:buSzPts val="1800"/>
              <a:buChar char="−"/>
              <a:defRPr/>
            </a:lvl5pPr>
            <a:lvl6pPr indent="-342900" lvl="5" marL="2743200" rtl="0" algn="l">
              <a:lnSpc>
                <a:spcPct val="100000"/>
              </a:lnSpc>
              <a:spcBef>
                <a:spcPts val="360"/>
              </a:spcBef>
              <a:spcAft>
                <a:spcPts val="0"/>
              </a:spcAft>
              <a:buClr>
                <a:schemeClr val="dk1"/>
              </a:buClr>
              <a:buSzPts val="1800"/>
              <a:buChar char="•"/>
              <a:defRPr/>
            </a:lvl6pPr>
            <a:lvl7pPr indent="-342900" lvl="6" marL="3200400" rtl="0" algn="l">
              <a:lnSpc>
                <a:spcPct val="100000"/>
              </a:lnSpc>
              <a:spcBef>
                <a:spcPts val="360"/>
              </a:spcBef>
              <a:spcAft>
                <a:spcPts val="0"/>
              </a:spcAft>
              <a:buClr>
                <a:schemeClr val="dk1"/>
              </a:buClr>
              <a:buSzPts val="1800"/>
              <a:buChar char="•"/>
              <a:defRPr/>
            </a:lvl7pPr>
            <a:lvl8pPr indent="-342900" lvl="7" marL="3657600" rtl="0" algn="l">
              <a:lnSpc>
                <a:spcPct val="100000"/>
              </a:lnSpc>
              <a:spcBef>
                <a:spcPts val="360"/>
              </a:spcBef>
              <a:spcAft>
                <a:spcPts val="0"/>
              </a:spcAft>
              <a:buClr>
                <a:schemeClr val="dk1"/>
              </a:buClr>
              <a:buSzPts val="1800"/>
              <a:buChar char="•"/>
              <a:defRPr/>
            </a:lvl8pPr>
            <a:lvl9pPr indent="-342900" lvl="8" marL="4114800" rtl="0" algn="l">
              <a:lnSpc>
                <a:spcPct val="100000"/>
              </a:lnSpc>
              <a:spcBef>
                <a:spcPts val="360"/>
              </a:spcBef>
              <a:spcAft>
                <a:spcPts val="0"/>
              </a:spcAft>
              <a:buClr>
                <a:schemeClr val="dk1"/>
              </a:buClr>
              <a:buSzPts val="1800"/>
              <a:buChar char="•"/>
              <a:defRPr/>
            </a:lvl9pPr>
          </a:lstStyle>
          <a:p/>
        </p:txBody>
      </p:sp>
      <p:sp>
        <p:nvSpPr>
          <p:cNvPr id="141" name="Google Shape;141;g11eb7293d98_0_292"/>
          <p:cNvSpPr txBox="1"/>
          <p:nvPr>
            <p:ph type="title"/>
          </p:nvPr>
        </p:nvSpPr>
        <p:spPr>
          <a:xfrm>
            <a:off x="504001" y="504000"/>
            <a:ext cx="7092000" cy="369300"/>
          </a:xfrm>
          <a:prstGeom prst="rect">
            <a:avLst/>
          </a:prstGeom>
          <a:noFill/>
          <a:ln>
            <a:noFill/>
          </a:ln>
        </p:spPr>
        <p:txBody>
          <a:bodyPr anchorCtr="0" anchor="t" bIns="0" lIns="0" spcFirstLastPara="1" rIns="0" wrap="square" tIns="0">
            <a:spAutoFit/>
          </a:bodyPr>
          <a:lstStyle>
            <a:lvl1pPr lvl="0" rtl="0" algn="l">
              <a:lnSpc>
                <a:spcPct val="100000"/>
              </a:lnSpc>
              <a:spcBef>
                <a:spcPts val="0"/>
              </a:spcBef>
              <a:spcAft>
                <a:spcPts val="0"/>
              </a:spcAft>
              <a:buClr>
                <a:schemeClr val="dk1"/>
              </a:buClr>
              <a:buSzPts val="18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Tree>
  </p:cSld>
  <p:clrMapOvr>
    <a:masterClrMapping/>
  </p:clrMapOvr>
  <p:extLst>
    <p:ext uri="{DCECCB84-F9BA-43D5-87BE-67443E8EF086}">
      <p15:sldGuideLst>
        <p15:guide id="1" pos="317">
          <p15:clr>
            <a:srgbClr val="FBAE40"/>
          </p15:clr>
        </p15:guide>
        <p15:guide id="2" orient="horz" pos="3991">
          <p15:clr>
            <a:srgbClr val="FBAE40"/>
          </p15:clr>
        </p15:guide>
        <p15:guide id="3" pos="4786">
          <p15:clr>
            <a:srgbClr val="FBAE40"/>
          </p15:clr>
        </p15:guide>
        <p15:guide id="4" pos="5119">
          <p15:clr>
            <a:srgbClr val="FBAE40"/>
          </p15:clr>
        </p15:guide>
        <p15:guide id="5" orient="horz" pos="317">
          <p15:clr>
            <a:srgbClr val="FBAE40"/>
          </p15:clr>
        </p15:guide>
        <p15:guide id="6" orient="horz" pos="551">
          <p15:clr>
            <a:srgbClr val="FBAE40"/>
          </p15:clr>
        </p15:guide>
        <p15:guide id="7" orient="horz" pos="102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and Contact Information" showMasterSp="0">
  <p:cSld name="Thank You and Contact Information">
    <p:bg>
      <p:bgPr>
        <a:solidFill>
          <a:schemeClr val="lt1"/>
        </a:solidFill>
      </p:bgPr>
    </p:bg>
    <p:spTree>
      <p:nvGrpSpPr>
        <p:cNvPr id="142" name="Shape 142"/>
        <p:cNvGrpSpPr/>
        <p:nvPr/>
      </p:nvGrpSpPr>
      <p:grpSpPr>
        <a:xfrm>
          <a:off x="0" y="0"/>
          <a:ext cx="0" cy="0"/>
          <a:chOff x="0" y="0"/>
          <a:chExt cx="0" cy="0"/>
        </a:xfrm>
      </p:grpSpPr>
      <p:sp>
        <p:nvSpPr>
          <p:cNvPr id="143" name="Google Shape;143;g11eb7293d98_0_296"/>
          <p:cNvSpPr txBox="1"/>
          <p:nvPr>
            <p:ph idx="1" type="body"/>
          </p:nvPr>
        </p:nvSpPr>
        <p:spPr>
          <a:xfrm>
            <a:off x="504000" y="2905487"/>
            <a:ext cx="5593500" cy="25011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SzPts val="1280"/>
              <a:buFont typeface="Arial"/>
              <a:buNone/>
              <a:defRPr b="0" sz="1600"/>
            </a:lvl1pPr>
            <a:lvl2pPr indent="-228600" lvl="1" marL="914400" rtl="0" algn="l">
              <a:lnSpc>
                <a:spcPct val="100000"/>
              </a:lnSpc>
              <a:spcBef>
                <a:spcPts val="1200"/>
              </a:spcBef>
              <a:spcAft>
                <a:spcPts val="0"/>
              </a:spcAft>
              <a:buSzPts val="1600"/>
              <a:buNone/>
              <a:defRPr b="0" sz="1600"/>
            </a:lvl2pPr>
            <a:lvl3pPr indent="-342900" lvl="2" marL="1371600" rtl="0" algn="l">
              <a:lnSpc>
                <a:spcPct val="100000"/>
              </a:lnSpc>
              <a:spcBef>
                <a:spcPts val="300"/>
              </a:spcBef>
              <a:spcAft>
                <a:spcPts val="0"/>
              </a:spcAft>
              <a:buSzPts val="1800"/>
              <a:buChar char="–"/>
              <a:defRPr/>
            </a:lvl3pPr>
            <a:lvl4pPr indent="-365760" lvl="3" marL="1828800" rtl="0" algn="l">
              <a:lnSpc>
                <a:spcPct val="100000"/>
              </a:lnSpc>
              <a:spcBef>
                <a:spcPts val="300"/>
              </a:spcBef>
              <a:spcAft>
                <a:spcPts val="0"/>
              </a:spcAft>
              <a:buSzPts val="2160"/>
              <a:buChar char="▫"/>
              <a:defRPr/>
            </a:lvl4pPr>
            <a:lvl5pPr indent="-342900" lvl="4" marL="2286000" rtl="0" algn="l">
              <a:lnSpc>
                <a:spcPct val="100000"/>
              </a:lnSpc>
              <a:spcBef>
                <a:spcPts val="100"/>
              </a:spcBef>
              <a:spcAft>
                <a:spcPts val="0"/>
              </a:spcAft>
              <a:buSzPts val="1800"/>
              <a:buChar char="−"/>
              <a:defRPr/>
            </a:lvl5pPr>
            <a:lvl6pPr indent="-342900" lvl="5" marL="2743200" rtl="0" algn="l">
              <a:lnSpc>
                <a:spcPct val="100000"/>
              </a:lnSpc>
              <a:spcBef>
                <a:spcPts val="360"/>
              </a:spcBef>
              <a:spcAft>
                <a:spcPts val="0"/>
              </a:spcAft>
              <a:buClr>
                <a:schemeClr val="dk1"/>
              </a:buClr>
              <a:buSzPts val="1800"/>
              <a:buChar char="•"/>
              <a:defRPr/>
            </a:lvl6pPr>
            <a:lvl7pPr indent="-342900" lvl="6" marL="3200400" rtl="0" algn="l">
              <a:lnSpc>
                <a:spcPct val="100000"/>
              </a:lnSpc>
              <a:spcBef>
                <a:spcPts val="360"/>
              </a:spcBef>
              <a:spcAft>
                <a:spcPts val="0"/>
              </a:spcAft>
              <a:buClr>
                <a:schemeClr val="dk1"/>
              </a:buClr>
              <a:buSzPts val="1800"/>
              <a:buChar char="•"/>
              <a:defRPr/>
            </a:lvl7pPr>
            <a:lvl8pPr indent="-342900" lvl="7" marL="3657600" rtl="0" algn="l">
              <a:lnSpc>
                <a:spcPct val="100000"/>
              </a:lnSpc>
              <a:spcBef>
                <a:spcPts val="360"/>
              </a:spcBef>
              <a:spcAft>
                <a:spcPts val="0"/>
              </a:spcAft>
              <a:buClr>
                <a:schemeClr val="dk1"/>
              </a:buClr>
              <a:buSzPts val="1800"/>
              <a:buChar char="•"/>
              <a:defRPr/>
            </a:lvl8pPr>
            <a:lvl9pPr indent="-342900" lvl="8" marL="4114800" rtl="0" algn="l">
              <a:lnSpc>
                <a:spcPct val="100000"/>
              </a:lnSpc>
              <a:spcBef>
                <a:spcPts val="360"/>
              </a:spcBef>
              <a:spcAft>
                <a:spcPts val="0"/>
              </a:spcAft>
              <a:buClr>
                <a:schemeClr val="dk1"/>
              </a:buClr>
              <a:buSzPts val="1800"/>
              <a:buChar char="•"/>
              <a:defRPr/>
            </a:lvl9pPr>
          </a:lstStyle>
          <a:p/>
        </p:txBody>
      </p:sp>
      <p:sp>
        <p:nvSpPr>
          <p:cNvPr id="144" name="Google Shape;144;g11eb7293d98_0_296"/>
          <p:cNvSpPr txBox="1"/>
          <p:nvPr>
            <p:ph type="ctrTitle"/>
          </p:nvPr>
        </p:nvSpPr>
        <p:spPr>
          <a:xfrm>
            <a:off x="504000" y="1467009"/>
            <a:ext cx="5593500" cy="9231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Clr>
                <a:schemeClr val="accent1"/>
              </a:buClr>
              <a:buSzPts val="5500"/>
              <a:buFont typeface="Arial"/>
              <a:buNone/>
              <a:defRPr sz="5500">
                <a:solidFill>
                  <a:schemeClr val="accent1"/>
                </a:solidFill>
                <a:latin typeface="Arial"/>
                <a:ea typeface="Arial"/>
                <a:cs typeface="Arial"/>
                <a:sym typeface="Aria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Tree>
  </p:cSld>
  <p:clrMapOvr>
    <a:masterClrMapping/>
  </p:clrMapOvr>
  <p:extLst>
    <p:ext uri="{DCECCB84-F9BA-43D5-87BE-67443E8EF086}">
      <p15:sldGuideLst>
        <p15:guide id="1" pos="7364">
          <p15:clr>
            <a:srgbClr val="FBAE40"/>
          </p15:clr>
        </p15:guide>
        <p15:guide id="2" orient="horz" pos="924">
          <p15:clr>
            <a:srgbClr val="FBAE40"/>
          </p15:clr>
        </p15:guide>
        <p15:guide id="3" orient="horz" pos="1830">
          <p15:clr>
            <a:srgbClr val="FBAE40"/>
          </p15:clr>
        </p15:guide>
        <p15:guide id="4" orient="horz" pos="4000">
          <p15:clr>
            <a:srgbClr val="FBAE40"/>
          </p15:clr>
        </p15:guide>
        <p15:guide id="5" pos="317">
          <p15:clr>
            <a:srgbClr val="FBAE40"/>
          </p15:clr>
        </p15:guide>
        <p15:guide id="6" pos="3841">
          <p15:clr>
            <a:srgbClr val="FBAE40"/>
          </p15:clr>
        </p15:guide>
        <p15:guide id="7" orient="horz" pos="318">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with Image or Illustration" showMasterSp="0">
  <p:cSld name="Cover with Image or Illustration">
    <p:bg>
      <p:bgPr>
        <a:solidFill>
          <a:schemeClr val="lt1"/>
        </a:solidFill>
      </p:bgPr>
    </p:bg>
    <p:spTree>
      <p:nvGrpSpPr>
        <p:cNvPr id="145" name="Shape 145"/>
        <p:cNvGrpSpPr/>
        <p:nvPr/>
      </p:nvGrpSpPr>
      <p:grpSpPr>
        <a:xfrm>
          <a:off x="0" y="0"/>
          <a:ext cx="0" cy="0"/>
          <a:chOff x="0" y="0"/>
          <a:chExt cx="0" cy="0"/>
        </a:xfrm>
      </p:grpSpPr>
      <p:sp>
        <p:nvSpPr>
          <p:cNvPr id="146" name="Google Shape;146;g11eb7293d98_0_299"/>
          <p:cNvSpPr txBox="1"/>
          <p:nvPr>
            <p:ph idx="1" type="subTitle"/>
          </p:nvPr>
        </p:nvSpPr>
        <p:spPr>
          <a:xfrm>
            <a:off x="288000" y="5130489"/>
            <a:ext cx="10899300" cy="4308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accent1"/>
              </a:buClr>
              <a:buSzPts val="1120"/>
              <a:buFont typeface="Arial"/>
              <a:buNone/>
              <a:defRPr b="0" sz="1400">
                <a:solidFill>
                  <a:schemeClr val="dk1"/>
                </a:solidFill>
              </a:defRPr>
            </a:lvl1pPr>
            <a:lvl2pPr lvl="1" rtl="0" algn="ctr">
              <a:lnSpc>
                <a:spcPct val="100000"/>
              </a:lnSpc>
              <a:spcBef>
                <a:spcPts val="600"/>
              </a:spcBef>
              <a:spcAft>
                <a:spcPts val="0"/>
              </a:spcAft>
              <a:buSzPts val="1800"/>
              <a:buNone/>
              <a:defRPr>
                <a:solidFill>
                  <a:srgbClr val="888888"/>
                </a:solidFill>
              </a:defRPr>
            </a:lvl2pPr>
            <a:lvl3pPr lvl="2" rtl="0" algn="ctr">
              <a:lnSpc>
                <a:spcPct val="100000"/>
              </a:lnSpc>
              <a:spcBef>
                <a:spcPts val="300"/>
              </a:spcBef>
              <a:spcAft>
                <a:spcPts val="0"/>
              </a:spcAft>
              <a:buSzPts val="1800"/>
              <a:buNone/>
              <a:defRPr>
                <a:solidFill>
                  <a:srgbClr val="888888"/>
                </a:solidFill>
              </a:defRPr>
            </a:lvl3pPr>
            <a:lvl4pPr lvl="3" rtl="0" algn="ctr">
              <a:lnSpc>
                <a:spcPct val="100000"/>
              </a:lnSpc>
              <a:spcBef>
                <a:spcPts val="300"/>
              </a:spcBef>
              <a:spcAft>
                <a:spcPts val="0"/>
              </a:spcAft>
              <a:buSzPts val="1920"/>
              <a:buNone/>
              <a:defRPr>
                <a:solidFill>
                  <a:srgbClr val="888888"/>
                </a:solidFill>
              </a:defRPr>
            </a:lvl4pPr>
            <a:lvl5pPr lvl="4" rtl="0" algn="ctr">
              <a:lnSpc>
                <a:spcPct val="100000"/>
              </a:lnSpc>
              <a:spcBef>
                <a:spcPts val="100"/>
              </a:spcBef>
              <a:spcAft>
                <a:spcPts val="0"/>
              </a:spcAft>
              <a:buSzPts val="1400"/>
              <a:buNone/>
              <a:defRPr>
                <a:solidFill>
                  <a:srgbClr val="888888"/>
                </a:solidFill>
              </a:defRPr>
            </a:lvl5pPr>
            <a:lvl6pPr lvl="5" rtl="0" algn="ctr">
              <a:lnSpc>
                <a:spcPct val="100000"/>
              </a:lnSpc>
              <a:spcBef>
                <a:spcPts val="480"/>
              </a:spcBef>
              <a:spcAft>
                <a:spcPts val="0"/>
              </a:spcAft>
              <a:buClr>
                <a:srgbClr val="888888"/>
              </a:buClr>
              <a:buSzPts val="2400"/>
              <a:buNone/>
              <a:defRPr>
                <a:solidFill>
                  <a:srgbClr val="888888"/>
                </a:solidFill>
              </a:defRPr>
            </a:lvl6pPr>
            <a:lvl7pPr lvl="6" rtl="0" algn="ctr">
              <a:lnSpc>
                <a:spcPct val="100000"/>
              </a:lnSpc>
              <a:spcBef>
                <a:spcPts val="480"/>
              </a:spcBef>
              <a:spcAft>
                <a:spcPts val="0"/>
              </a:spcAft>
              <a:buClr>
                <a:srgbClr val="888888"/>
              </a:buClr>
              <a:buSzPts val="2400"/>
              <a:buNone/>
              <a:defRPr>
                <a:solidFill>
                  <a:srgbClr val="888888"/>
                </a:solidFill>
              </a:defRPr>
            </a:lvl7pPr>
            <a:lvl8pPr lvl="7" rtl="0" algn="ctr">
              <a:lnSpc>
                <a:spcPct val="100000"/>
              </a:lnSpc>
              <a:spcBef>
                <a:spcPts val="480"/>
              </a:spcBef>
              <a:spcAft>
                <a:spcPts val="0"/>
              </a:spcAft>
              <a:buClr>
                <a:srgbClr val="888888"/>
              </a:buClr>
              <a:buSzPts val="2400"/>
              <a:buNone/>
              <a:defRPr>
                <a:solidFill>
                  <a:srgbClr val="888888"/>
                </a:solidFill>
              </a:defRPr>
            </a:lvl8pPr>
            <a:lvl9pPr lvl="8" rtl="0" algn="ctr">
              <a:lnSpc>
                <a:spcPct val="100000"/>
              </a:lnSpc>
              <a:spcBef>
                <a:spcPts val="480"/>
              </a:spcBef>
              <a:spcAft>
                <a:spcPts val="0"/>
              </a:spcAft>
              <a:buClr>
                <a:srgbClr val="888888"/>
              </a:buClr>
              <a:buSzPts val="2400"/>
              <a:buNone/>
              <a:defRPr>
                <a:solidFill>
                  <a:srgbClr val="888888"/>
                </a:solidFill>
              </a:defRPr>
            </a:lvl9pPr>
          </a:lstStyle>
          <a:p/>
        </p:txBody>
      </p:sp>
      <p:sp>
        <p:nvSpPr>
          <p:cNvPr id="147" name="Google Shape;147;g11eb7293d98_0_299"/>
          <p:cNvSpPr txBox="1"/>
          <p:nvPr>
            <p:ph type="title"/>
          </p:nvPr>
        </p:nvSpPr>
        <p:spPr>
          <a:xfrm>
            <a:off x="288000" y="4024430"/>
            <a:ext cx="10899300" cy="9972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chemeClr val="dk1"/>
              </a:buClr>
              <a:buSzPts val="3600"/>
              <a:buFont typeface="Arial"/>
              <a:buNone/>
              <a:defRPr sz="3600">
                <a:latin typeface="Arial"/>
                <a:ea typeface="Arial"/>
                <a:cs typeface="Arial"/>
                <a:sym typeface="Aria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descr="Placeholder title image" id="148" name="Google Shape;148;g11eb7293d98_0_299" title="Title image"/>
          <p:cNvSpPr/>
          <p:nvPr>
            <p:ph idx="2" type="pic"/>
          </p:nvPr>
        </p:nvSpPr>
        <p:spPr>
          <a:xfrm>
            <a:off x="1" y="0"/>
            <a:ext cx="12195300" cy="3429900"/>
          </a:xfrm>
          <a:prstGeom prst="rect">
            <a:avLst/>
          </a:prstGeom>
          <a:noFill/>
          <a:ln>
            <a:noFill/>
          </a:ln>
        </p:spPr>
      </p:sp>
    </p:spTree>
  </p:cSld>
  <p:clrMapOvr>
    <a:masterClrMapping/>
  </p:clrMapOvr>
  <p:extLst>
    <p:ext uri="{DCECCB84-F9BA-43D5-87BE-67443E8EF086}">
      <p15:sldGuideLst>
        <p15:guide id="1" pos="7505">
          <p15:clr>
            <a:srgbClr val="FBAE40"/>
          </p15:clr>
        </p15:guide>
        <p15:guide id="2" orient="horz" pos="4144">
          <p15:clr>
            <a:srgbClr val="FBAE40"/>
          </p15:clr>
        </p15:guide>
        <p15:guide id="3" orient="horz" pos="2162">
          <p15:clr>
            <a:srgbClr val="FBAE40"/>
          </p15:clr>
        </p15:guide>
        <p15:guide id="4" pos="181">
          <p15:clr>
            <a:srgbClr val="FBAE40"/>
          </p15:clr>
        </p15:guide>
        <p15:guide id="5" orient="horz" pos="2534">
          <p15:clr>
            <a:srgbClr val="FBAE40"/>
          </p15:clr>
        </p15:guide>
        <p15:guide id="6" orient="horz" pos="3164">
          <p15:clr>
            <a:srgbClr val="FBAE40"/>
          </p15:clr>
        </p15:guide>
        <p15:guide id="7" orient="horz" pos="3232">
          <p15:clr>
            <a:srgbClr val="FBAE40"/>
          </p15:clr>
        </p15:guide>
        <p15:guide id="8" orient="horz" pos="3504">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without Image" showMasterSp="0">
  <p:cSld name="Cover without Image">
    <p:bg>
      <p:bgPr>
        <a:solidFill>
          <a:schemeClr val="lt1"/>
        </a:solidFill>
      </p:bgPr>
    </p:bg>
    <p:spTree>
      <p:nvGrpSpPr>
        <p:cNvPr id="149" name="Shape 149"/>
        <p:cNvGrpSpPr/>
        <p:nvPr/>
      </p:nvGrpSpPr>
      <p:grpSpPr>
        <a:xfrm>
          <a:off x="0" y="0"/>
          <a:ext cx="0" cy="0"/>
          <a:chOff x="0" y="0"/>
          <a:chExt cx="0" cy="0"/>
        </a:xfrm>
      </p:grpSpPr>
      <p:sp>
        <p:nvSpPr>
          <p:cNvPr id="150" name="Google Shape;150;g11eb7293d98_0_303"/>
          <p:cNvSpPr txBox="1"/>
          <p:nvPr>
            <p:ph idx="1" type="subTitle"/>
          </p:nvPr>
        </p:nvSpPr>
        <p:spPr>
          <a:xfrm>
            <a:off x="287999" y="4268503"/>
            <a:ext cx="10900800" cy="4308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accent1"/>
              </a:buClr>
              <a:buSzPts val="1120"/>
              <a:buFont typeface="Arial"/>
              <a:buNone/>
              <a:defRPr b="0" sz="1400">
                <a:solidFill>
                  <a:schemeClr val="dk1"/>
                </a:solidFill>
              </a:defRPr>
            </a:lvl1pPr>
            <a:lvl2pPr lvl="1" rtl="0" algn="ctr">
              <a:lnSpc>
                <a:spcPct val="100000"/>
              </a:lnSpc>
              <a:spcBef>
                <a:spcPts val="600"/>
              </a:spcBef>
              <a:spcAft>
                <a:spcPts val="0"/>
              </a:spcAft>
              <a:buSzPts val="1800"/>
              <a:buNone/>
              <a:defRPr>
                <a:solidFill>
                  <a:srgbClr val="888888"/>
                </a:solidFill>
              </a:defRPr>
            </a:lvl2pPr>
            <a:lvl3pPr lvl="2" rtl="0" algn="ctr">
              <a:lnSpc>
                <a:spcPct val="100000"/>
              </a:lnSpc>
              <a:spcBef>
                <a:spcPts val="300"/>
              </a:spcBef>
              <a:spcAft>
                <a:spcPts val="0"/>
              </a:spcAft>
              <a:buSzPts val="1800"/>
              <a:buNone/>
              <a:defRPr>
                <a:solidFill>
                  <a:srgbClr val="888888"/>
                </a:solidFill>
              </a:defRPr>
            </a:lvl3pPr>
            <a:lvl4pPr lvl="3" rtl="0" algn="ctr">
              <a:lnSpc>
                <a:spcPct val="100000"/>
              </a:lnSpc>
              <a:spcBef>
                <a:spcPts val="300"/>
              </a:spcBef>
              <a:spcAft>
                <a:spcPts val="0"/>
              </a:spcAft>
              <a:buSzPts val="1920"/>
              <a:buNone/>
              <a:defRPr>
                <a:solidFill>
                  <a:srgbClr val="888888"/>
                </a:solidFill>
              </a:defRPr>
            </a:lvl4pPr>
            <a:lvl5pPr lvl="4" rtl="0" algn="ctr">
              <a:lnSpc>
                <a:spcPct val="100000"/>
              </a:lnSpc>
              <a:spcBef>
                <a:spcPts val="100"/>
              </a:spcBef>
              <a:spcAft>
                <a:spcPts val="0"/>
              </a:spcAft>
              <a:buSzPts val="1400"/>
              <a:buNone/>
              <a:defRPr>
                <a:solidFill>
                  <a:srgbClr val="888888"/>
                </a:solidFill>
              </a:defRPr>
            </a:lvl5pPr>
            <a:lvl6pPr lvl="5" rtl="0" algn="ctr">
              <a:lnSpc>
                <a:spcPct val="100000"/>
              </a:lnSpc>
              <a:spcBef>
                <a:spcPts val="480"/>
              </a:spcBef>
              <a:spcAft>
                <a:spcPts val="0"/>
              </a:spcAft>
              <a:buClr>
                <a:srgbClr val="888888"/>
              </a:buClr>
              <a:buSzPts val="2400"/>
              <a:buNone/>
              <a:defRPr>
                <a:solidFill>
                  <a:srgbClr val="888888"/>
                </a:solidFill>
              </a:defRPr>
            </a:lvl6pPr>
            <a:lvl7pPr lvl="6" rtl="0" algn="ctr">
              <a:lnSpc>
                <a:spcPct val="100000"/>
              </a:lnSpc>
              <a:spcBef>
                <a:spcPts val="480"/>
              </a:spcBef>
              <a:spcAft>
                <a:spcPts val="0"/>
              </a:spcAft>
              <a:buClr>
                <a:srgbClr val="888888"/>
              </a:buClr>
              <a:buSzPts val="2400"/>
              <a:buNone/>
              <a:defRPr>
                <a:solidFill>
                  <a:srgbClr val="888888"/>
                </a:solidFill>
              </a:defRPr>
            </a:lvl7pPr>
            <a:lvl8pPr lvl="7" rtl="0" algn="ctr">
              <a:lnSpc>
                <a:spcPct val="100000"/>
              </a:lnSpc>
              <a:spcBef>
                <a:spcPts val="480"/>
              </a:spcBef>
              <a:spcAft>
                <a:spcPts val="0"/>
              </a:spcAft>
              <a:buClr>
                <a:srgbClr val="888888"/>
              </a:buClr>
              <a:buSzPts val="2400"/>
              <a:buNone/>
              <a:defRPr>
                <a:solidFill>
                  <a:srgbClr val="888888"/>
                </a:solidFill>
              </a:defRPr>
            </a:lvl8pPr>
            <a:lvl9pPr lvl="8" rtl="0" algn="ctr">
              <a:lnSpc>
                <a:spcPct val="100000"/>
              </a:lnSpc>
              <a:spcBef>
                <a:spcPts val="480"/>
              </a:spcBef>
              <a:spcAft>
                <a:spcPts val="0"/>
              </a:spcAft>
              <a:buClr>
                <a:srgbClr val="888888"/>
              </a:buClr>
              <a:buSzPts val="2400"/>
              <a:buNone/>
              <a:defRPr>
                <a:solidFill>
                  <a:srgbClr val="888888"/>
                </a:solidFill>
              </a:defRPr>
            </a:lvl9pPr>
          </a:lstStyle>
          <a:p/>
        </p:txBody>
      </p:sp>
      <p:sp>
        <p:nvSpPr>
          <p:cNvPr id="151" name="Google Shape;151;g11eb7293d98_0_303"/>
          <p:cNvSpPr txBox="1"/>
          <p:nvPr>
            <p:ph type="title"/>
          </p:nvPr>
        </p:nvSpPr>
        <p:spPr>
          <a:xfrm>
            <a:off x="288000" y="2706317"/>
            <a:ext cx="10900800" cy="9972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chemeClr val="dk1"/>
              </a:buClr>
              <a:buSzPts val="3600"/>
              <a:buFont typeface="Arial"/>
              <a:buNone/>
              <a:defRPr sz="3600"/>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Tree>
  </p:cSld>
  <p:clrMapOvr>
    <a:masterClrMapping/>
  </p:clrMapOvr>
  <p:extLst>
    <p:ext uri="{DCECCB84-F9BA-43D5-87BE-67443E8EF086}">
      <p15:sldGuideLst>
        <p15:guide id="1" pos="181">
          <p15:clr>
            <a:srgbClr val="FBAE40"/>
          </p15:clr>
        </p15:guide>
        <p15:guide id="2" orient="horz" pos="1704">
          <p15:clr>
            <a:srgbClr val="FBAE40"/>
          </p15:clr>
        </p15:guide>
        <p15:guide id="3" orient="horz" pos="2688">
          <p15:clr>
            <a:srgbClr val="FBAE40"/>
          </p15:clr>
        </p15:guide>
        <p15:guide id="4" orient="horz" pos="2334">
          <p15:clr>
            <a:srgbClr val="FBAE40"/>
          </p15:clr>
        </p15:guide>
        <p15:guide id="5" orient="horz" pos="2960">
          <p15:clr>
            <a:srgbClr val="FBAE40"/>
          </p15:clr>
        </p15:guide>
        <p15:guide id="6" orient="horz" pos="4144">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with Pictogram" showMasterSp="0">
  <p:cSld name="Cover with Pictogram">
    <p:bg>
      <p:bgPr>
        <a:solidFill>
          <a:schemeClr val="lt1"/>
        </a:solidFill>
      </p:bgPr>
    </p:bg>
    <p:spTree>
      <p:nvGrpSpPr>
        <p:cNvPr id="152" name="Shape 152"/>
        <p:cNvGrpSpPr/>
        <p:nvPr/>
      </p:nvGrpSpPr>
      <p:grpSpPr>
        <a:xfrm>
          <a:off x="0" y="0"/>
          <a:ext cx="0" cy="0"/>
          <a:chOff x="0" y="0"/>
          <a:chExt cx="0" cy="0"/>
        </a:xfrm>
      </p:grpSpPr>
      <p:sp>
        <p:nvSpPr>
          <p:cNvPr id="153" name="Google Shape;153;g11eb7293d98_0_306"/>
          <p:cNvSpPr/>
          <p:nvPr>
            <p:ph idx="2" type="pic"/>
          </p:nvPr>
        </p:nvSpPr>
        <p:spPr>
          <a:xfrm>
            <a:off x="6954855" y="963000"/>
            <a:ext cx="4932000" cy="4932000"/>
          </a:xfrm>
          <a:prstGeom prst="rect">
            <a:avLst/>
          </a:prstGeom>
          <a:noFill/>
          <a:ln>
            <a:noFill/>
          </a:ln>
        </p:spPr>
      </p:sp>
      <p:sp>
        <p:nvSpPr>
          <p:cNvPr id="154" name="Google Shape;154;g11eb7293d98_0_306"/>
          <p:cNvSpPr txBox="1"/>
          <p:nvPr>
            <p:ph idx="1" type="subTitle"/>
          </p:nvPr>
        </p:nvSpPr>
        <p:spPr>
          <a:xfrm>
            <a:off x="288001" y="4268503"/>
            <a:ext cx="6373500" cy="4308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accent1"/>
              </a:buClr>
              <a:buSzPts val="1120"/>
              <a:buFont typeface="Arial"/>
              <a:buNone/>
              <a:defRPr b="0" sz="1400">
                <a:solidFill>
                  <a:schemeClr val="dk1"/>
                </a:solidFill>
              </a:defRPr>
            </a:lvl1pPr>
            <a:lvl2pPr lvl="1" rtl="0" algn="ctr">
              <a:lnSpc>
                <a:spcPct val="100000"/>
              </a:lnSpc>
              <a:spcBef>
                <a:spcPts val="600"/>
              </a:spcBef>
              <a:spcAft>
                <a:spcPts val="0"/>
              </a:spcAft>
              <a:buSzPts val="1800"/>
              <a:buNone/>
              <a:defRPr>
                <a:solidFill>
                  <a:srgbClr val="888888"/>
                </a:solidFill>
              </a:defRPr>
            </a:lvl2pPr>
            <a:lvl3pPr lvl="2" rtl="0" algn="ctr">
              <a:lnSpc>
                <a:spcPct val="100000"/>
              </a:lnSpc>
              <a:spcBef>
                <a:spcPts val="300"/>
              </a:spcBef>
              <a:spcAft>
                <a:spcPts val="0"/>
              </a:spcAft>
              <a:buSzPts val="1800"/>
              <a:buNone/>
              <a:defRPr>
                <a:solidFill>
                  <a:srgbClr val="888888"/>
                </a:solidFill>
              </a:defRPr>
            </a:lvl3pPr>
            <a:lvl4pPr lvl="3" rtl="0" algn="ctr">
              <a:lnSpc>
                <a:spcPct val="100000"/>
              </a:lnSpc>
              <a:spcBef>
                <a:spcPts val="300"/>
              </a:spcBef>
              <a:spcAft>
                <a:spcPts val="0"/>
              </a:spcAft>
              <a:buSzPts val="1920"/>
              <a:buNone/>
              <a:defRPr>
                <a:solidFill>
                  <a:srgbClr val="888888"/>
                </a:solidFill>
              </a:defRPr>
            </a:lvl4pPr>
            <a:lvl5pPr lvl="4" rtl="0" algn="ctr">
              <a:lnSpc>
                <a:spcPct val="100000"/>
              </a:lnSpc>
              <a:spcBef>
                <a:spcPts val="100"/>
              </a:spcBef>
              <a:spcAft>
                <a:spcPts val="0"/>
              </a:spcAft>
              <a:buSzPts val="1400"/>
              <a:buNone/>
              <a:defRPr>
                <a:solidFill>
                  <a:srgbClr val="888888"/>
                </a:solidFill>
              </a:defRPr>
            </a:lvl5pPr>
            <a:lvl6pPr lvl="5" rtl="0" algn="ctr">
              <a:lnSpc>
                <a:spcPct val="100000"/>
              </a:lnSpc>
              <a:spcBef>
                <a:spcPts val="480"/>
              </a:spcBef>
              <a:spcAft>
                <a:spcPts val="0"/>
              </a:spcAft>
              <a:buClr>
                <a:srgbClr val="888888"/>
              </a:buClr>
              <a:buSzPts val="2400"/>
              <a:buNone/>
              <a:defRPr>
                <a:solidFill>
                  <a:srgbClr val="888888"/>
                </a:solidFill>
              </a:defRPr>
            </a:lvl6pPr>
            <a:lvl7pPr lvl="6" rtl="0" algn="ctr">
              <a:lnSpc>
                <a:spcPct val="100000"/>
              </a:lnSpc>
              <a:spcBef>
                <a:spcPts val="480"/>
              </a:spcBef>
              <a:spcAft>
                <a:spcPts val="0"/>
              </a:spcAft>
              <a:buClr>
                <a:srgbClr val="888888"/>
              </a:buClr>
              <a:buSzPts val="2400"/>
              <a:buNone/>
              <a:defRPr>
                <a:solidFill>
                  <a:srgbClr val="888888"/>
                </a:solidFill>
              </a:defRPr>
            </a:lvl7pPr>
            <a:lvl8pPr lvl="7" rtl="0" algn="ctr">
              <a:lnSpc>
                <a:spcPct val="100000"/>
              </a:lnSpc>
              <a:spcBef>
                <a:spcPts val="480"/>
              </a:spcBef>
              <a:spcAft>
                <a:spcPts val="0"/>
              </a:spcAft>
              <a:buClr>
                <a:srgbClr val="888888"/>
              </a:buClr>
              <a:buSzPts val="2400"/>
              <a:buNone/>
              <a:defRPr>
                <a:solidFill>
                  <a:srgbClr val="888888"/>
                </a:solidFill>
              </a:defRPr>
            </a:lvl8pPr>
            <a:lvl9pPr lvl="8" rtl="0" algn="ctr">
              <a:lnSpc>
                <a:spcPct val="100000"/>
              </a:lnSpc>
              <a:spcBef>
                <a:spcPts val="480"/>
              </a:spcBef>
              <a:spcAft>
                <a:spcPts val="0"/>
              </a:spcAft>
              <a:buClr>
                <a:srgbClr val="888888"/>
              </a:buClr>
              <a:buSzPts val="2400"/>
              <a:buNone/>
              <a:defRPr>
                <a:solidFill>
                  <a:srgbClr val="888888"/>
                </a:solidFill>
              </a:defRPr>
            </a:lvl9pPr>
          </a:lstStyle>
          <a:p/>
        </p:txBody>
      </p:sp>
      <p:sp>
        <p:nvSpPr>
          <p:cNvPr id="155" name="Google Shape;155;g11eb7293d98_0_306"/>
          <p:cNvSpPr txBox="1"/>
          <p:nvPr>
            <p:ph type="title"/>
          </p:nvPr>
        </p:nvSpPr>
        <p:spPr>
          <a:xfrm>
            <a:off x="288001" y="2706317"/>
            <a:ext cx="6372000" cy="9972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chemeClr val="dk1"/>
              </a:buClr>
              <a:buSzPts val="3600"/>
              <a:buFont typeface="Arial"/>
              <a:buNone/>
              <a:defRPr sz="3600"/>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Tree>
  </p:cSld>
  <p:clrMapOvr>
    <a:masterClrMapping/>
  </p:clrMapOvr>
  <p:extLst>
    <p:ext uri="{DCECCB84-F9BA-43D5-87BE-67443E8EF086}">
      <p15:sldGuideLst>
        <p15:guide id="1" pos="181">
          <p15:clr>
            <a:srgbClr val="FBAE40"/>
          </p15:clr>
        </p15:guide>
        <p15:guide id="2" orient="horz" pos="1704">
          <p15:clr>
            <a:srgbClr val="FBAE40"/>
          </p15:clr>
        </p15:guide>
        <p15:guide id="3" pos="4196">
          <p15:clr>
            <a:srgbClr val="FBAE40"/>
          </p15:clr>
        </p15:guide>
        <p15:guide id="4" orient="horz" pos="2688">
          <p15:clr>
            <a:srgbClr val="FBAE40"/>
          </p15:clr>
        </p15:guide>
        <p15:guide id="5" orient="horz" pos="2335">
          <p15:clr>
            <a:srgbClr val="FBAE40"/>
          </p15:clr>
        </p15:guide>
        <p15:guide id="6" orient="horz" pos="2960">
          <p15:clr>
            <a:srgbClr val="FBAE40"/>
          </p15:clr>
        </p15:guide>
        <p15:guide id="7" orient="horz" pos="4144">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Page with Image" showMasterSp="0">
  <p:cSld name="Divider Page with Image">
    <p:bg>
      <p:bgPr>
        <a:solidFill>
          <a:schemeClr val="lt1"/>
        </a:solidFill>
      </p:bgPr>
    </p:bg>
    <p:spTree>
      <p:nvGrpSpPr>
        <p:cNvPr id="156" name="Shape 156"/>
        <p:cNvGrpSpPr/>
        <p:nvPr/>
      </p:nvGrpSpPr>
      <p:grpSpPr>
        <a:xfrm>
          <a:off x="0" y="0"/>
          <a:ext cx="0" cy="0"/>
          <a:chOff x="0" y="0"/>
          <a:chExt cx="0" cy="0"/>
        </a:xfrm>
      </p:grpSpPr>
      <p:sp>
        <p:nvSpPr>
          <p:cNvPr id="157" name="Google Shape;157;g11eb7293d98_0_310"/>
          <p:cNvSpPr/>
          <p:nvPr>
            <p:ph idx="2" type="pic"/>
          </p:nvPr>
        </p:nvSpPr>
        <p:spPr>
          <a:xfrm>
            <a:off x="1" y="3427200"/>
            <a:ext cx="12195300" cy="3430800"/>
          </a:xfrm>
          <a:prstGeom prst="rect">
            <a:avLst/>
          </a:prstGeom>
          <a:noFill/>
          <a:ln>
            <a:noFill/>
          </a:ln>
        </p:spPr>
      </p:sp>
      <p:sp>
        <p:nvSpPr>
          <p:cNvPr id="158" name="Google Shape;158;g11eb7293d98_0_310"/>
          <p:cNvSpPr txBox="1"/>
          <p:nvPr>
            <p:ph type="ctrTitle"/>
          </p:nvPr>
        </p:nvSpPr>
        <p:spPr>
          <a:xfrm>
            <a:off x="504000" y="1375046"/>
            <a:ext cx="11185200" cy="6771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Clr>
                <a:schemeClr val="dk1"/>
              </a:buClr>
              <a:buSzPts val="4400"/>
              <a:buFont typeface="Arial"/>
              <a:buNone/>
              <a:defRPr sz="4400">
                <a:solidFill>
                  <a:schemeClr val="dk1"/>
                </a:solidFill>
                <a:latin typeface="Arial"/>
                <a:ea typeface="Arial"/>
                <a:cs typeface="Arial"/>
                <a:sym typeface="Aria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Tree>
  </p:cSld>
  <p:clrMapOvr>
    <a:masterClrMapping/>
  </p:clrMapOvr>
  <p:extLst>
    <p:ext uri="{DCECCB84-F9BA-43D5-87BE-67443E8EF086}">
      <p15:sldGuideLst>
        <p15:guide id="1" orient="horz" pos="2160">
          <p15:clr>
            <a:srgbClr val="FBAE40"/>
          </p15:clr>
        </p15:guide>
        <p15:guide id="2" pos="7364">
          <p15:clr>
            <a:srgbClr val="FBAE40"/>
          </p15:clr>
        </p15:guide>
        <p15:guide id="3" pos="317">
          <p15:clr>
            <a:srgbClr val="FBAE40"/>
          </p15:clr>
        </p15:guide>
        <p15:guide id="4" orient="horz" pos="865">
          <p15:clr>
            <a:srgbClr val="FBAE40"/>
          </p15:clr>
        </p15:guide>
        <p15:guide id="5" orient="horz" pos="1294">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Columns">
  <p:cSld name="Title and Text: 2 Columns">
    <p:spTree>
      <p:nvGrpSpPr>
        <p:cNvPr id="159" name="Shape 159"/>
        <p:cNvGrpSpPr/>
        <p:nvPr/>
      </p:nvGrpSpPr>
      <p:grpSpPr>
        <a:xfrm>
          <a:off x="0" y="0"/>
          <a:ext cx="0" cy="0"/>
          <a:chOff x="0" y="0"/>
          <a:chExt cx="0" cy="0"/>
        </a:xfrm>
      </p:grpSpPr>
      <p:sp>
        <p:nvSpPr>
          <p:cNvPr id="160" name="Google Shape;160;g11eb7293d98_0_313"/>
          <p:cNvSpPr txBox="1"/>
          <p:nvPr>
            <p:ph idx="1" type="body"/>
          </p:nvPr>
        </p:nvSpPr>
        <p:spPr>
          <a:xfrm>
            <a:off x="6362477" y="1620000"/>
            <a:ext cx="5328000" cy="4716000"/>
          </a:xfrm>
          <a:prstGeom prst="rect">
            <a:avLst/>
          </a:prstGeom>
          <a:noFill/>
          <a:ln>
            <a:noFill/>
          </a:ln>
        </p:spPr>
        <p:txBody>
          <a:bodyPr anchorCtr="0" anchor="t" bIns="0" lIns="0" spcFirstLastPara="1" rIns="0" wrap="square" tIns="0">
            <a:normAutofit/>
          </a:bodyPr>
          <a:lstStyle>
            <a:lvl1pPr indent="-228600" lvl="0" marL="457200" rtl="0" algn="l">
              <a:lnSpc>
                <a:spcPct val="100000"/>
              </a:lnSpc>
              <a:spcBef>
                <a:spcPts val="1800"/>
              </a:spcBef>
              <a:spcAft>
                <a:spcPts val="0"/>
              </a:spcAft>
              <a:buSzPts val="1600"/>
              <a:buFont typeface="Arial"/>
              <a:buNone/>
              <a:defRPr/>
            </a:lvl1pPr>
            <a:lvl2pPr indent="-342900" lvl="1" marL="914400" rtl="0" algn="l">
              <a:lnSpc>
                <a:spcPct val="100000"/>
              </a:lnSpc>
              <a:spcBef>
                <a:spcPts val="600"/>
              </a:spcBef>
              <a:spcAft>
                <a:spcPts val="0"/>
              </a:spcAft>
              <a:buSzPts val="1800"/>
              <a:buChar char="▪"/>
              <a:defRPr/>
            </a:lvl2pPr>
            <a:lvl3pPr indent="-342900" lvl="2" marL="1371600" rtl="0" algn="l">
              <a:lnSpc>
                <a:spcPct val="100000"/>
              </a:lnSpc>
              <a:spcBef>
                <a:spcPts val="300"/>
              </a:spcBef>
              <a:spcAft>
                <a:spcPts val="0"/>
              </a:spcAft>
              <a:buSzPts val="1800"/>
              <a:buChar char="–"/>
              <a:defRPr/>
            </a:lvl3pPr>
            <a:lvl4pPr indent="-365760" lvl="3" marL="1828800" rtl="0" algn="l">
              <a:lnSpc>
                <a:spcPct val="100000"/>
              </a:lnSpc>
              <a:spcBef>
                <a:spcPts val="300"/>
              </a:spcBef>
              <a:spcAft>
                <a:spcPts val="0"/>
              </a:spcAft>
              <a:buSzPts val="2160"/>
              <a:buChar char="▫"/>
              <a:defRPr/>
            </a:lvl4pPr>
            <a:lvl5pPr indent="-342900" lvl="4" marL="2286000" rtl="0" algn="l">
              <a:lnSpc>
                <a:spcPct val="100000"/>
              </a:lnSpc>
              <a:spcBef>
                <a:spcPts val="100"/>
              </a:spcBef>
              <a:spcAft>
                <a:spcPts val="0"/>
              </a:spcAft>
              <a:buSzPts val="1800"/>
              <a:buChar char="−"/>
              <a:defRPr/>
            </a:lvl5pPr>
            <a:lvl6pPr indent="-342900" lvl="5" marL="2743200" rtl="0" algn="l">
              <a:lnSpc>
                <a:spcPct val="100000"/>
              </a:lnSpc>
              <a:spcBef>
                <a:spcPts val="360"/>
              </a:spcBef>
              <a:spcAft>
                <a:spcPts val="0"/>
              </a:spcAft>
              <a:buClr>
                <a:schemeClr val="dk1"/>
              </a:buClr>
              <a:buSzPts val="1800"/>
              <a:buChar char="•"/>
              <a:defRPr/>
            </a:lvl6pPr>
            <a:lvl7pPr indent="-342900" lvl="6" marL="3200400" rtl="0" algn="l">
              <a:lnSpc>
                <a:spcPct val="100000"/>
              </a:lnSpc>
              <a:spcBef>
                <a:spcPts val="360"/>
              </a:spcBef>
              <a:spcAft>
                <a:spcPts val="0"/>
              </a:spcAft>
              <a:buClr>
                <a:schemeClr val="dk1"/>
              </a:buClr>
              <a:buSzPts val="1800"/>
              <a:buChar char="•"/>
              <a:defRPr/>
            </a:lvl7pPr>
            <a:lvl8pPr indent="-342900" lvl="7" marL="3657600" rtl="0" algn="l">
              <a:lnSpc>
                <a:spcPct val="100000"/>
              </a:lnSpc>
              <a:spcBef>
                <a:spcPts val="360"/>
              </a:spcBef>
              <a:spcAft>
                <a:spcPts val="0"/>
              </a:spcAft>
              <a:buClr>
                <a:schemeClr val="dk1"/>
              </a:buClr>
              <a:buSzPts val="1800"/>
              <a:buChar char="•"/>
              <a:defRPr/>
            </a:lvl8pPr>
            <a:lvl9pPr indent="-342900" lvl="8" marL="4114800" rtl="0" algn="l">
              <a:lnSpc>
                <a:spcPct val="100000"/>
              </a:lnSpc>
              <a:spcBef>
                <a:spcPts val="360"/>
              </a:spcBef>
              <a:spcAft>
                <a:spcPts val="0"/>
              </a:spcAft>
              <a:buClr>
                <a:schemeClr val="dk1"/>
              </a:buClr>
              <a:buSzPts val="1800"/>
              <a:buChar char="•"/>
              <a:defRPr/>
            </a:lvl9pPr>
          </a:lstStyle>
          <a:p/>
        </p:txBody>
      </p:sp>
      <p:sp>
        <p:nvSpPr>
          <p:cNvPr id="161" name="Google Shape;161;g11eb7293d98_0_313"/>
          <p:cNvSpPr txBox="1"/>
          <p:nvPr>
            <p:ph idx="2" type="body"/>
          </p:nvPr>
        </p:nvSpPr>
        <p:spPr>
          <a:xfrm>
            <a:off x="504000" y="1620000"/>
            <a:ext cx="5328000" cy="4716000"/>
          </a:xfrm>
          <a:prstGeom prst="rect">
            <a:avLst/>
          </a:prstGeom>
          <a:noFill/>
          <a:ln>
            <a:noFill/>
          </a:ln>
        </p:spPr>
        <p:txBody>
          <a:bodyPr anchorCtr="0" anchor="t" bIns="0" lIns="0" spcFirstLastPara="1" rIns="0" wrap="square" tIns="0">
            <a:normAutofit/>
          </a:bodyPr>
          <a:lstStyle>
            <a:lvl1pPr indent="-228600" lvl="0" marL="457200" rtl="0" algn="l">
              <a:lnSpc>
                <a:spcPct val="100000"/>
              </a:lnSpc>
              <a:spcBef>
                <a:spcPts val="1800"/>
              </a:spcBef>
              <a:spcAft>
                <a:spcPts val="0"/>
              </a:spcAft>
              <a:buSzPts val="1600"/>
              <a:buFont typeface="Arial"/>
              <a:buNone/>
              <a:defRPr/>
            </a:lvl1pPr>
            <a:lvl2pPr indent="-342900" lvl="1" marL="914400" rtl="0" algn="l">
              <a:lnSpc>
                <a:spcPct val="100000"/>
              </a:lnSpc>
              <a:spcBef>
                <a:spcPts val="600"/>
              </a:spcBef>
              <a:spcAft>
                <a:spcPts val="0"/>
              </a:spcAft>
              <a:buSzPts val="1800"/>
              <a:buChar char="▪"/>
              <a:defRPr/>
            </a:lvl2pPr>
            <a:lvl3pPr indent="-342900" lvl="2" marL="1371600" rtl="0" algn="l">
              <a:lnSpc>
                <a:spcPct val="100000"/>
              </a:lnSpc>
              <a:spcBef>
                <a:spcPts val="300"/>
              </a:spcBef>
              <a:spcAft>
                <a:spcPts val="0"/>
              </a:spcAft>
              <a:buSzPts val="1800"/>
              <a:buChar char="–"/>
              <a:defRPr/>
            </a:lvl3pPr>
            <a:lvl4pPr indent="-365760" lvl="3" marL="1828800" rtl="0" algn="l">
              <a:lnSpc>
                <a:spcPct val="100000"/>
              </a:lnSpc>
              <a:spcBef>
                <a:spcPts val="300"/>
              </a:spcBef>
              <a:spcAft>
                <a:spcPts val="0"/>
              </a:spcAft>
              <a:buSzPts val="2160"/>
              <a:buChar char="▫"/>
              <a:defRPr/>
            </a:lvl4pPr>
            <a:lvl5pPr indent="-342900" lvl="4" marL="2286000" rtl="0" algn="l">
              <a:lnSpc>
                <a:spcPct val="100000"/>
              </a:lnSpc>
              <a:spcBef>
                <a:spcPts val="100"/>
              </a:spcBef>
              <a:spcAft>
                <a:spcPts val="0"/>
              </a:spcAft>
              <a:buSzPts val="1800"/>
              <a:buChar char="−"/>
              <a:defRPr/>
            </a:lvl5pPr>
            <a:lvl6pPr indent="-342900" lvl="5" marL="2743200" rtl="0" algn="l">
              <a:lnSpc>
                <a:spcPct val="100000"/>
              </a:lnSpc>
              <a:spcBef>
                <a:spcPts val="360"/>
              </a:spcBef>
              <a:spcAft>
                <a:spcPts val="0"/>
              </a:spcAft>
              <a:buClr>
                <a:schemeClr val="dk1"/>
              </a:buClr>
              <a:buSzPts val="1800"/>
              <a:buChar char="•"/>
              <a:defRPr/>
            </a:lvl6pPr>
            <a:lvl7pPr indent="-342900" lvl="6" marL="3200400" rtl="0" algn="l">
              <a:lnSpc>
                <a:spcPct val="100000"/>
              </a:lnSpc>
              <a:spcBef>
                <a:spcPts val="360"/>
              </a:spcBef>
              <a:spcAft>
                <a:spcPts val="0"/>
              </a:spcAft>
              <a:buClr>
                <a:schemeClr val="dk1"/>
              </a:buClr>
              <a:buSzPts val="1800"/>
              <a:buChar char="•"/>
              <a:defRPr/>
            </a:lvl7pPr>
            <a:lvl8pPr indent="-342900" lvl="7" marL="3657600" rtl="0" algn="l">
              <a:lnSpc>
                <a:spcPct val="100000"/>
              </a:lnSpc>
              <a:spcBef>
                <a:spcPts val="360"/>
              </a:spcBef>
              <a:spcAft>
                <a:spcPts val="0"/>
              </a:spcAft>
              <a:buClr>
                <a:schemeClr val="dk1"/>
              </a:buClr>
              <a:buSzPts val="1800"/>
              <a:buChar char="•"/>
              <a:defRPr/>
            </a:lvl8pPr>
            <a:lvl9pPr indent="-342900" lvl="8" marL="4114800" rtl="0" algn="l">
              <a:lnSpc>
                <a:spcPct val="100000"/>
              </a:lnSpc>
              <a:spcBef>
                <a:spcPts val="360"/>
              </a:spcBef>
              <a:spcAft>
                <a:spcPts val="0"/>
              </a:spcAft>
              <a:buClr>
                <a:schemeClr val="dk1"/>
              </a:buClr>
              <a:buSzPts val="1800"/>
              <a:buChar char="•"/>
              <a:defRPr/>
            </a:lvl9pPr>
          </a:lstStyle>
          <a:p/>
        </p:txBody>
      </p:sp>
      <p:sp>
        <p:nvSpPr>
          <p:cNvPr id="162" name="Google Shape;162;g11eb7293d98_0_313"/>
          <p:cNvSpPr txBox="1"/>
          <p:nvPr>
            <p:ph type="title"/>
          </p:nvPr>
        </p:nvSpPr>
        <p:spPr>
          <a:xfrm>
            <a:off x="504001" y="504000"/>
            <a:ext cx="11186400" cy="369300"/>
          </a:xfrm>
          <a:prstGeom prst="rect">
            <a:avLst/>
          </a:prstGeom>
          <a:noFill/>
          <a:ln>
            <a:noFill/>
          </a:ln>
        </p:spPr>
        <p:txBody>
          <a:bodyPr anchorCtr="0" anchor="t" bIns="0" lIns="0" spcFirstLastPara="1" rIns="0" wrap="square" tIns="0">
            <a:spAutoFit/>
          </a:bodyPr>
          <a:lstStyle>
            <a:lvl1pPr lvl="0" rtl="0" algn="l">
              <a:lnSpc>
                <a:spcPct val="100000"/>
              </a:lnSpc>
              <a:spcBef>
                <a:spcPts val="0"/>
              </a:spcBef>
              <a:spcAft>
                <a:spcPts val="0"/>
              </a:spcAft>
              <a:buClr>
                <a:schemeClr val="dk1"/>
              </a:buClr>
              <a:buSzPts val="18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Tree>
  </p:cSld>
  <p:clrMapOvr>
    <a:masterClrMapping/>
  </p:clrMapOvr>
  <p:extLst>
    <p:ext uri="{DCECCB84-F9BA-43D5-87BE-67443E8EF086}">
      <p15:sldGuideLst>
        <p15:guide id="1" pos="317">
          <p15:clr>
            <a:srgbClr val="FBAE40"/>
          </p15:clr>
        </p15:guide>
        <p15:guide id="2" orient="horz" pos="3991">
          <p15:clr>
            <a:srgbClr val="FBAE40"/>
          </p15:clr>
        </p15:guide>
        <p15:guide id="3" pos="7364">
          <p15:clr>
            <a:srgbClr val="FBAE40"/>
          </p15:clr>
        </p15:guide>
        <p15:guide id="4" pos="3674">
          <p15:clr>
            <a:srgbClr val="FBAE40"/>
          </p15:clr>
        </p15:guide>
        <p15:guide id="5" pos="4007">
          <p15:clr>
            <a:srgbClr val="FBAE40"/>
          </p15:clr>
        </p15:guide>
        <p15:guide id="6" orient="horz" pos="317">
          <p15:clr>
            <a:srgbClr val="FBAE40"/>
          </p15:clr>
        </p15:guide>
        <p15:guide id="7" orient="horz" pos="551">
          <p15:clr>
            <a:srgbClr val="FBAE40"/>
          </p15:clr>
        </p15:guide>
        <p15:guide id="8" orient="horz" pos="102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Custom Layout">
  <p:cSld name="2_Custom Layout">
    <p:spTree>
      <p:nvGrpSpPr>
        <p:cNvPr id="18" name="Shape 18"/>
        <p:cNvGrpSpPr/>
        <p:nvPr/>
      </p:nvGrpSpPr>
      <p:grpSpPr>
        <a:xfrm>
          <a:off x="0" y="0"/>
          <a:ext cx="0" cy="0"/>
          <a:chOff x="0" y="0"/>
          <a:chExt cx="0" cy="0"/>
        </a:xfrm>
      </p:grpSpPr>
      <p:sp>
        <p:nvSpPr>
          <p:cNvPr id="19" name="Google Shape;19;p41"/>
          <p:cNvSpPr/>
          <p:nvPr>
            <p:ph idx="2" type="pic"/>
          </p:nvPr>
        </p:nvSpPr>
        <p:spPr>
          <a:xfrm>
            <a:off x="693060" y="1361573"/>
            <a:ext cx="2926842" cy="2194560"/>
          </a:xfrm>
          <a:prstGeom prst="rect">
            <a:avLst/>
          </a:prstGeom>
          <a:noFill/>
          <a:ln>
            <a:noFill/>
          </a:ln>
        </p:spPr>
      </p:sp>
      <p:sp>
        <p:nvSpPr>
          <p:cNvPr id="20" name="Google Shape;20;p41"/>
          <p:cNvSpPr txBox="1"/>
          <p:nvPr>
            <p:ph type="title"/>
          </p:nvPr>
        </p:nvSpPr>
        <p:spPr>
          <a:xfrm>
            <a:off x="504001" y="504000"/>
            <a:ext cx="11186476" cy="369332"/>
          </a:xfrm>
          <a:prstGeom prst="rect">
            <a:avLst/>
          </a:prstGeom>
          <a:noFill/>
          <a:ln>
            <a:noFill/>
          </a:ln>
        </p:spPr>
        <p:txBody>
          <a:bodyPr anchorCtr="0" anchor="t" bIns="0" lIns="0" spcFirstLastPara="1" rIns="0" wrap="square" tIns="0">
            <a:spAutoFit/>
          </a:bodyPr>
          <a:lstStyle>
            <a:lvl1pPr lvl="0" algn="l">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 name="Google Shape;21;p41"/>
          <p:cNvSpPr txBox="1"/>
          <p:nvPr>
            <p:ph idx="10" type="dt"/>
          </p:nvPr>
        </p:nvSpPr>
        <p:spPr>
          <a:xfrm>
            <a:off x="0" y="0"/>
            <a:ext cx="3000000" cy="30000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2100" u="none" cap="none" strike="noStrike">
                <a:solidFill>
                  <a:schemeClr val="dk1"/>
                </a:solidFill>
                <a:latin typeface="Arial"/>
                <a:ea typeface="Arial"/>
                <a:cs typeface="Arial"/>
                <a:sym typeface="Arial"/>
              </a:defRPr>
            </a:lvl1pPr>
            <a:lvl2pPr lvl="1" marR="0" rtl="0" algn="l">
              <a:spcBef>
                <a:spcPts val="0"/>
              </a:spcBef>
              <a:spcAft>
                <a:spcPts val="0"/>
              </a:spcAft>
              <a:buClr>
                <a:srgbClr val="FDB913"/>
              </a:buClr>
              <a:buSzPts val="2100"/>
              <a:buFont typeface="Noto Sans Symbols"/>
              <a:buChar char="•"/>
              <a:defRPr b="0" i="0" sz="2100" u="none" cap="none" strike="noStrike">
                <a:solidFill>
                  <a:schemeClr val="dk1"/>
                </a:solidFill>
                <a:latin typeface="Arial"/>
                <a:ea typeface="Arial"/>
                <a:cs typeface="Arial"/>
                <a:sym typeface="Arial"/>
              </a:defRPr>
            </a:lvl2pPr>
            <a:lvl3pPr lvl="2" marR="0" rtl="0" algn="l">
              <a:spcBef>
                <a:spcPts val="0"/>
              </a:spcBef>
              <a:spcAft>
                <a:spcPts val="0"/>
              </a:spcAft>
              <a:buClr>
                <a:srgbClr val="666666"/>
              </a:buClr>
              <a:buSzPts val="1360"/>
              <a:buFont typeface="Noto Sans Symbols"/>
              <a:buChar char="■"/>
              <a:defRPr b="0" i="0" sz="1700" u="none" cap="none" strike="noStrike">
                <a:solidFill>
                  <a:schemeClr val="dk1"/>
                </a:solidFill>
                <a:latin typeface="Arial"/>
                <a:ea typeface="Arial"/>
                <a:cs typeface="Arial"/>
                <a:sym typeface="Arial"/>
              </a:defRPr>
            </a:lvl3pPr>
            <a:lvl4pPr lvl="3" marR="0" rtl="0" algn="l">
              <a:spcBef>
                <a:spcPts val="0"/>
              </a:spcBef>
              <a:spcAft>
                <a:spcPts val="0"/>
              </a:spcAft>
              <a:buClr>
                <a:srgbClr val="666666"/>
              </a:buClr>
              <a:buSzPts val="1120"/>
              <a:buFont typeface="Arial"/>
              <a:buChar char=""/>
              <a:defRPr b="0" i="0" sz="1400" u="none" cap="none" strike="noStrike">
                <a:solidFill>
                  <a:schemeClr val="dk1"/>
                </a:solidFill>
                <a:latin typeface="Arial"/>
                <a:ea typeface="Arial"/>
                <a:cs typeface="Arial"/>
                <a:sym typeface="Arial"/>
              </a:defRPr>
            </a:lvl4pPr>
            <a:lvl5pPr lvl="4" marR="0" rtl="0" algn="l">
              <a:spcBef>
                <a:spcPts val="0"/>
              </a:spcBef>
              <a:spcAft>
                <a:spcPts val="0"/>
              </a:spcAft>
              <a:buClr>
                <a:srgbClr val="666666"/>
              </a:buClr>
              <a:buSzPts val="960"/>
              <a:buFont typeface="Arial"/>
              <a:buChar char=""/>
              <a:defRPr b="0" i="0" sz="12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21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21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21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2100" u="none" cap="none" strike="noStrike">
                <a:solidFill>
                  <a:schemeClr val="dk1"/>
                </a:solidFill>
                <a:latin typeface="Arial"/>
                <a:ea typeface="Arial"/>
                <a:cs typeface="Arial"/>
                <a:sym typeface="Arial"/>
              </a:defRPr>
            </a:lvl9pPr>
          </a:lstStyle>
          <a:p/>
        </p:txBody>
      </p:sp>
      <p:sp>
        <p:nvSpPr>
          <p:cNvPr id="22" name="Google Shape;22;p41"/>
          <p:cNvSpPr txBox="1"/>
          <p:nvPr>
            <p:ph idx="11" type="ftr"/>
          </p:nvPr>
        </p:nvSpPr>
        <p:spPr>
          <a:xfrm>
            <a:off x="0" y="0"/>
            <a:ext cx="3000000" cy="30000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2100" u="none" cap="none" strike="noStrike">
                <a:solidFill>
                  <a:schemeClr val="dk1"/>
                </a:solidFill>
                <a:latin typeface="Arial"/>
                <a:ea typeface="Arial"/>
                <a:cs typeface="Arial"/>
                <a:sym typeface="Arial"/>
              </a:defRPr>
            </a:lvl1pPr>
            <a:lvl2pPr lvl="1" marR="0" rtl="0" algn="l">
              <a:spcBef>
                <a:spcPts val="0"/>
              </a:spcBef>
              <a:spcAft>
                <a:spcPts val="0"/>
              </a:spcAft>
              <a:buClr>
                <a:srgbClr val="FDB913"/>
              </a:buClr>
              <a:buSzPts val="2100"/>
              <a:buFont typeface="Noto Sans Symbols"/>
              <a:buChar char="•"/>
              <a:defRPr b="0" i="0" sz="2100" u="none" cap="none" strike="noStrike">
                <a:solidFill>
                  <a:schemeClr val="dk1"/>
                </a:solidFill>
                <a:latin typeface="Arial"/>
                <a:ea typeface="Arial"/>
                <a:cs typeface="Arial"/>
                <a:sym typeface="Arial"/>
              </a:defRPr>
            </a:lvl2pPr>
            <a:lvl3pPr lvl="2" marR="0" rtl="0" algn="l">
              <a:spcBef>
                <a:spcPts val="0"/>
              </a:spcBef>
              <a:spcAft>
                <a:spcPts val="0"/>
              </a:spcAft>
              <a:buClr>
                <a:srgbClr val="666666"/>
              </a:buClr>
              <a:buSzPts val="1360"/>
              <a:buFont typeface="Noto Sans Symbols"/>
              <a:buChar char="■"/>
              <a:defRPr b="0" i="0" sz="1700" u="none" cap="none" strike="noStrike">
                <a:solidFill>
                  <a:schemeClr val="dk1"/>
                </a:solidFill>
                <a:latin typeface="Arial"/>
                <a:ea typeface="Arial"/>
                <a:cs typeface="Arial"/>
                <a:sym typeface="Arial"/>
              </a:defRPr>
            </a:lvl3pPr>
            <a:lvl4pPr lvl="3" marR="0" rtl="0" algn="l">
              <a:spcBef>
                <a:spcPts val="0"/>
              </a:spcBef>
              <a:spcAft>
                <a:spcPts val="0"/>
              </a:spcAft>
              <a:buClr>
                <a:srgbClr val="666666"/>
              </a:buClr>
              <a:buSzPts val="1120"/>
              <a:buFont typeface="Arial"/>
              <a:buChar char=""/>
              <a:defRPr b="0" i="0" sz="1400" u="none" cap="none" strike="noStrike">
                <a:solidFill>
                  <a:schemeClr val="dk1"/>
                </a:solidFill>
                <a:latin typeface="Arial"/>
                <a:ea typeface="Arial"/>
                <a:cs typeface="Arial"/>
                <a:sym typeface="Arial"/>
              </a:defRPr>
            </a:lvl4pPr>
            <a:lvl5pPr lvl="4" marR="0" rtl="0" algn="l">
              <a:spcBef>
                <a:spcPts val="0"/>
              </a:spcBef>
              <a:spcAft>
                <a:spcPts val="0"/>
              </a:spcAft>
              <a:buClr>
                <a:srgbClr val="666666"/>
              </a:buClr>
              <a:buSzPts val="960"/>
              <a:buFont typeface="Arial"/>
              <a:buChar char=""/>
              <a:defRPr b="0" i="0" sz="12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21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21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21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2100" u="none" cap="none" strike="noStrike">
                <a:solidFill>
                  <a:schemeClr val="dk1"/>
                </a:solidFill>
                <a:latin typeface="Arial"/>
                <a:ea typeface="Arial"/>
                <a:cs typeface="Arial"/>
                <a:sym typeface="Arial"/>
              </a:defRPr>
            </a:lvl9pPr>
          </a:lstStyle>
          <a:p/>
        </p:txBody>
      </p:sp>
      <p:sp>
        <p:nvSpPr>
          <p:cNvPr id="23" name="Google Shape;23;p41"/>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b="0" i="0" sz="2100" u="none" cap="none" strike="noStrike">
                <a:solidFill>
                  <a:schemeClr val="dk1"/>
                </a:solidFill>
                <a:latin typeface="Arial"/>
                <a:ea typeface="Arial"/>
                <a:cs typeface="Arial"/>
                <a:sym typeface="Arial"/>
              </a:defRPr>
            </a:lvl1pPr>
            <a:lvl2pPr indent="0" lvl="1" marL="0" marR="0" rtl="0" algn="l">
              <a:spcBef>
                <a:spcPts val="0"/>
              </a:spcBef>
              <a:buNone/>
              <a:defRPr b="0" i="0" sz="2100" u="none" cap="none" strike="noStrike">
                <a:solidFill>
                  <a:schemeClr val="dk1"/>
                </a:solidFill>
                <a:latin typeface="Arial"/>
                <a:ea typeface="Arial"/>
                <a:cs typeface="Arial"/>
                <a:sym typeface="Arial"/>
              </a:defRPr>
            </a:lvl2pPr>
            <a:lvl3pPr indent="0" lvl="2" marL="0" marR="0" rtl="0" algn="l">
              <a:spcBef>
                <a:spcPts val="0"/>
              </a:spcBef>
              <a:buNone/>
              <a:defRPr b="0" i="0" sz="2100" u="none" cap="none" strike="noStrike">
                <a:solidFill>
                  <a:schemeClr val="dk1"/>
                </a:solidFill>
                <a:latin typeface="Arial"/>
                <a:ea typeface="Arial"/>
                <a:cs typeface="Arial"/>
                <a:sym typeface="Arial"/>
              </a:defRPr>
            </a:lvl3pPr>
            <a:lvl4pPr indent="0" lvl="3" marL="0" marR="0" rtl="0" algn="l">
              <a:spcBef>
                <a:spcPts val="0"/>
              </a:spcBef>
              <a:buNone/>
              <a:defRPr b="0" i="0" sz="2100" u="none" cap="none" strike="noStrike">
                <a:solidFill>
                  <a:schemeClr val="dk1"/>
                </a:solidFill>
                <a:latin typeface="Arial"/>
                <a:ea typeface="Arial"/>
                <a:cs typeface="Arial"/>
                <a:sym typeface="Arial"/>
              </a:defRPr>
            </a:lvl4pPr>
            <a:lvl5pPr indent="0" lvl="4" marL="0" marR="0" rtl="0" algn="l">
              <a:spcBef>
                <a:spcPts val="0"/>
              </a:spcBef>
              <a:buNone/>
              <a:defRPr b="0" i="0" sz="2100" u="none" cap="none" strike="noStrike">
                <a:solidFill>
                  <a:schemeClr val="dk1"/>
                </a:solidFill>
                <a:latin typeface="Arial"/>
                <a:ea typeface="Arial"/>
                <a:cs typeface="Arial"/>
                <a:sym typeface="Arial"/>
              </a:defRPr>
            </a:lvl5pPr>
            <a:lvl6pPr indent="0" lvl="5" marL="0" marR="0" rtl="0" algn="l">
              <a:spcBef>
                <a:spcPts val="0"/>
              </a:spcBef>
              <a:buNone/>
              <a:defRPr b="0" i="0" sz="2100" u="none" cap="none" strike="noStrike">
                <a:solidFill>
                  <a:schemeClr val="dk1"/>
                </a:solidFill>
                <a:latin typeface="Arial"/>
                <a:ea typeface="Arial"/>
                <a:cs typeface="Arial"/>
                <a:sym typeface="Arial"/>
              </a:defRPr>
            </a:lvl6pPr>
            <a:lvl7pPr indent="0" lvl="6" marL="0" marR="0" rtl="0" algn="l">
              <a:spcBef>
                <a:spcPts val="0"/>
              </a:spcBef>
              <a:buNone/>
              <a:defRPr b="0" i="0" sz="2100" u="none" cap="none" strike="noStrike">
                <a:solidFill>
                  <a:schemeClr val="dk1"/>
                </a:solidFill>
                <a:latin typeface="Arial"/>
                <a:ea typeface="Arial"/>
                <a:cs typeface="Arial"/>
                <a:sym typeface="Arial"/>
              </a:defRPr>
            </a:lvl7pPr>
            <a:lvl8pPr indent="0" lvl="7" marL="0" marR="0" rtl="0" algn="l">
              <a:spcBef>
                <a:spcPts val="0"/>
              </a:spcBef>
              <a:buNone/>
              <a:defRPr b="0" i="0" sz="2100" u="none" cap="none" strike="noStrike">
                <a:solidFill>
                  <a:schemeClr val="dk1"/>
                </a:solidFill>
                <a:latin typeface="Arial"/>
                <a:ea typeface="Arial"/>
                <a:cs typeface="Arial"/>
                <a:sym typeface="Arial"/>
              </a:defRPr>
            </a:lvl8pPr>
            <a:lvl9pPr indent="0" lvl="8" marL="0" marR="0" rtl="0" algn="l">
              <a:spcBef>
                <a:spcPts val="0"/>
              </a:spcBef>
              <a:buNone/>
              <a:defRPr b="0" i="0" sz="2100" u="none" cap="none" strike="noStrike">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Columns">
  <p:cSld name="Title and Text: 3 Columns">
    <p:spTree>
      <p:nvGrpSpPr>
        <p:cNvPr id="163" name="Shape 163"/>
        <p:cNvGrpSpPr/>
        <p:nvPr/>
      </p:nvGrpSpPr>
      <p:grpSpPr>
        <a:xfrm>
          <a:off x="0" y="0"/>
          <a:ext cx="0" cy="0"/>
          <a:chOff x="0" y="0"/>
          <a:chExt cx="0" cy="0"/>
        </a:xfrm>
      </p:grpSpPr>
      <p:sp>
        <p:nvSpPr>
          <p:cNvPr id="164" name="Google Shape;164;g11eb7293d98_0_317"/>
          <p:cNvSpPr txBox="1"/>
          <p:nvPr>
            <p:ph idx="1" type="body"/>
          </p:nvPr>
        </p:nvSpPr>
        <p:spPr>
          <a:xfrm>
            <a:off x="8126477" y="1620000"/>
            <a:ext cx="3564000" cy="4716000"/>
          </a:xfrm>
          <a:prstGeom prst="rect">
            <a:avLst/>
          </a:prstGeom>
          <a:noFill/>
          <a:ln>
            <a:noFill/>
          </a:ln>
        </p:spPr>
        <p:txBody>
          <a:bodyPr anchorCtr="0" anchor="t" bIns="0" lIns="0" spcFirstLastPara="1" rIns="0" wrap="square" tIns="0">
            <a:normAutofit/>
          </a:bodyPr>
          <a:lstStyle>
            <a:lvl1pPr indent="-228600" lvl="0" marL="457200" rtl="0" algn="l">
              <a:lnSpc>
                <a:spcPct val="100000"/>
              </a:lnSpc>
              <a:spcBef>
                <a:spcPts val="1800"/>
              </a:spcBef>
              <a:spcAft>
                <a:spcPts val="0"/>
              </a:spcAft>
              <a:buSzPts val="1600"/>
              <a:buFont typeface="Arial"/>
              <a:buNone/>
              <a:defRPr/>
            </a:lvl1pPr>
            <a:lvl2pPr indent="-342900" lvl="1" marL="914400" rtl="0" algn="l">
              <a:lnSpc>
                <a:spcPct val="100000"/>
              </a:lnSpc>
              <a:spcBef>
                <a:spcPts val="600"/>
              </a:spcBef>
              <a:spcAft>
                <a:spcPts val="0"/>
              </a:spcAft>
              <a:buSzPts val="1800"/>
              <a:buChar char="▪"/>
              <a:defRPr/>
            </a:lvl2pPr>
            <a:lvl3pPr indent="-342900" lvl="2" marL="1371600" rtl="0" algn="l">
              <a:lnSpc>
                <a:spcPct val="100000"/>
              </a:lnSpc>
              <a:spcBef>
                <a:spcPts val="300"/>
              </a:spcBef>
              <a:spcAft>
                <a:spcPts val="0"/>
              </a:spcAft>
              <a:buSzPts val="1800"/>
              <a:buChar char="–"/>
              <a:defRPr/>
            </a:lvl3pPr>
            <a:lvl4pPr indent="-365760" lvl="3" marL="1828800" rtl="0" algn="l">
              <a:lnSpc>
                <a:spcPct val="100000"/>
              </a:lnSpc>
              <a:spcBef>
                <a:spcPts val="300"/>
              </a:spcBef>
              <a:spcAft>
                <a:spcPts val="0"/>
              </a:spcAft>
              <a:buSzPts val="2160"/>
              <a:buChar char="▫"/>
              <a:defRPr/>
            </a:lvl4pPr>
            <a:lvl5pPr indent="-342900" lvl="4" marL="2286000" rtl="0" algn="l">
              <a:lnSpc>
                <a:spcPct val="100000"/>
              </a:lnSpc>
              <a:spcBef>
                <a:spcPts val="100"/>
              </a:spcBef>
              <a:spcAft>
                <a:spcPts val="0"/>
              </a:spcAft>
              <a:buSzPts val="1800"/>
              <a:buChar char="−"/>
              <a:defRPr/>
            </a:lvl5pPr>
            <a:lvl6pPr indent="-342900" lvl="5" marL="2743200" rtl="0" algn="l">
              <a:lnSpc>
                <a:spcPct val="100000"/>
              </a:lnSpc>
              <a:spcBef>
                <a:spcPts val="360"/>
              </a:spcBef>
              <a:spcAft>
                <a:spcPts val="0"/>
              </a:spcAft>
              <a:buClr>
                <a:schemeClr val="dk1"/>
              </a:buClr>
              <a:buSzPts val="1800"/>
              <a:buChar char="•"/>
              <a:defRPr/>
            </a:lvl6pPr>
            <a:lvl7pPr indent="-342900" lvl="6" marL="3200400" rtl="0" algn="l">
              <a:lnSpc>
                <a:spcPct val="100000"/>
              </a:lnSpc>
              <a:spcBef>
                <a:spcPts val="360"/>
              </a:spcBef>
              <a:spcAft>
                <a:spcPts val="0"/>
              </a:spcAft>
              <a:buClr>
                <a:schemeClr val="dk1"/>
              </a:buClr>
              <a:buSzPts val="1800"/>
              <a:buChar char="•"/>
              <a:defRPr/>
            </a:lvl7pPr>
            <a:lvl8pPr indent="-342900" lvl="7" marL="3657600" rtl="0" algn="l">
              <a:lnSpc>
                <a:spcPct val="100000"/>
              </a:lnSpc>
              <a:spcBef>
                <a:spcPts val="360"/>
              </a:spcBef>
              <a:spcAft>
                <a:spcPts val="0"/>
              </a:spcAft>
              <a:buClr>
                <a:schemeClr val="dk1"/>
              </a:buClr>
              <a:buSzPts val="1800"/>
              <a:buChar char="•"/>
              <a:defRPr/>
            </a:lvl8pPr>
            <a:lvl9pPr indent="-342900" lvl="8" marL="4114800" rtl="0" algn="l">
              <a:lnSpc>
                <a:spcPct val="100000"/>
              </a:lnSpc>
              <a:spcBef>
                <a:spcPts val="360"/>
              </a:spcBef>
              <a:spcAft>
                <a:spcPts val="0"/>
              </a:spcAft>
              <a:buClr>
                <a:schemeClr val="dk1"/>
              </a:buClr>
              <a:buSzPts val="1800"/>
              <a:buChar char="•"/>
              <a:defRPr/>
            </a:lvl9pPr>
          </a:lstStyle>
          <a:p/>
        </p:txBody>
      </p:sp>
      <p:sp>
        <p:nvSpPr>
          <p:cNvPr id="165" name="Google Shape;165;g11eb7293d98_0_317"/>
          <p:cNvSpPr txBox="1"/>
          <p:nvPr>
            <p:ph idx="2" type="body"/>
          </p:nvPr>
        </p:nvSpPr>
        <p:spPr>
          <a:xfrm>
            <a:off x="4315238" y="1620000"/>
            <a:ext cx="3564000" cy="4716000"/>
          </a:xfrm>
          <a:prstGeom prst="rect">
            <a:avLst/>
          </a:prstGeom>
          <a:noFill/>
          <a:ln>
            <a:noFill/>
          </a:ln>
        </p:spPr>
        <p:txBody>
          <a:bodyPr anchorCtr="0" anchor="t" bIns="0" lIns="0" spcFirstLastPara="1" rIns="0" wrap="square" tIns="0">
            <a:normAutofit/>
          </a:bodyPr>
          <a:lstStyle>
            <a:lvl1pPr indent="-228600" lvl="0" marL="457200" rtl="0" algn="l">
              <a:lnSpc>
                <a:spcPct val="100000"/>
              </a:lnSpc>
              <a:spcBef>
                <a:spcPts val="1800"/>
              </a:spcBef>
              <a:spcAft>
                <a:spcPts val="0"/>
              </a:spcAft>
              <a:buSzPts val="1600"/>
              <a:buFont typeface="Arial"/>
              <a:buNone/>
              <a:defRPr/>
            </a:lvl1pPr>
            <a:lvl2pPr indent="-342900" lvl="1" marL="914400" rtl="0" algn="l">
              <a:lnSpc>
                <a:spcPct val="100000"/>
              </a:lnSpc>
              <a:spcBef>
                <a:spcPts val="600"/>
              </a:spcBef>
              <a:spcAft>
                <a:spcPts val="0"/>
              </a:spcAft>
              <a:buSzPts val="1800"/>
              <a:buChar char="▪"/>
              <a:defRPr/>
            </a:lvl2pPr>
            <a:lvl3pPr indent="-342900" lvl="2" marL="1371600" rtl="0" algn="l">
              <a:lnSpc>
                <a:spcPct val="100000"/>
              </a:lnSpc>
              <a:spcBef>
                <a:spcPts val="300"/>
              </a:spcBef>
              <a:spcAft>
                <a:spcPts val="0"/>
              </a:spcAft>
              <a:buSzPts val="1800"/>
              <a:buChar char="–"/>
              <a:defRPr/>
            </a:lvl3pPr>
            <a:lvl4pPr indent="-365760" lvl="3" marL="1828800" rtl="0" algn="l">
              <a:lnSpc>
                <a:spcPct val="100000"/>
              </a:lnSpc>
              <a:spcBef>
                <a:spcPts val="300"/>
              </a:spcBef>
              <a:spcAft>
                <a:spcPts val="0"/>
              </a:spcAft>
              <a:buSzPts val="2160"/>
              <a:buChar char="▫"/>
              <a:defRPr/>
            </a:lvl4pPr>
            <a:lvl5pPr indent="-342900" lvl="4" marL="2286000" rtl="0" algn="l">
              <a:lnSpc>
                <a:spcPct val="100000"/>
              </a:lnSpc>
              <a:spcBef>
                <a:spcPts val="100"/>
              </a:spcBef>
              <a:spcAft>
                <a:spcPts val="0"/>
              </a:spcAft>
              <a:buSzPts val="1800"/>
              <a:buChar char="−"/>
              <a:defRPr/>
            </a:lvl5pPr>
            <a:lvl6pPr indent="-342900" lvl="5" marL="2743200" rtl="0" algn="l">
              <a:lnSpc>
                <a:spcPct val="100000"/>
              </a:lnSpc>
              <a:spcBef>
                <a:spcPts val="360"/>
              </a:spcBef>
              <a:spcAft>
                <a:spcPts val="0"/>
              </a:spcAft>
              <a:buClr>
                <a:schemeClr val="dk1"/>
              </a:buClr>
              <a:buSzPts val="1800"/>
              <a:buChar char="•"/>
              <a:defRPr/>
            </a:lvl6pPr>
            <a:lvl7pPr indent="-342900" lvl="6" marL="3200400" rtl="0" algn="l">
              <a:lnSpc>
                <a:spcPct val="100000"/>
              </a:lnSpc>
              <a:spcBef>
                <a:spcPts val="360"/>
              </a:spcBef>
              <a:spcAft>
                <a:spcPts val="0"/>
              </a:spcAft>
              <a:buClr>
                <a:schemeClr val="dk1"/>
              </a:buClr>
              <a:buSzPts val="1800"/>
              <a:buChar char="•"/>
              <a:defRPr/>
            </a:lvl7pPr>
            <a:lvl8pPr indent="-342900" lvl="7" marL="3657600" rtl="0" algn="l">
              <a:lnSpc>
                <a:spcPct val="100000"/>
              </a:lnSpc>
              <a:spcBef>
                <a:spcPts val="360"/>
              </a:spcBef>
              <a:spcAft>
                <a:spcPts val="0"/>
              </a:spcAft>
              <a:buClr>
                <a:schemeClr val="dk1"/>
              </a:buClr>
              <a:buSzPts val="1800"/>
              <a:buChar char="•"/>
              <a:defRPr/>
            </a:lvl8pPr>
            <a:lvl9pPr indent="-342900" lvl="8" marL="4114800" rtl="0" algn="l">
              <a:lnSpc>
                <a:spcPct val="100000"/>
              </a:lnSpc>
              <a:spcBef>
                <a:spcPts val="360"/>
              </a:spcBef>
              <a:spcAft>
                <a:spcPts val="0"/>
              </a:spcAft>
              <a:buClr>
                <a:schemeClr val="dk1"/>
              </a:buClr>
              <a:buSzPts val="1800"/>
              <a:buChar char="•"/>
              <a:defRPr/>
            </a:lvl9pPr>
          </a:lstStyle>
          <a:p/>
        </p:txBody>
      </p:sp>
      <p:sp>
        <p:nvSpPr>
          <p:cNvPr id="166" name="Google Shape;166;g11eb7293d98_0_317"/>
          <p:cNvSpPr txBox="1"/>
          <p:nvPr>
            <p:ph idx="3" type="body"/>
          </p:nvPr>
        </p:nvSpPr>
        <p:spPr>
          <a:xfrm>
            <a:off x="504000" y="1620000"/>
            <a:ext cx="3564000" cy="4716000"/>
          </a:xfrm>
          <a:prstGeom prst="rect">
            <a:avLst/>
          </a:prstGeom>
          <a:noFill/>
          <a:ln>
            <a:noFill/>
          </a:ln>
        </p:spPr>
        <p:txBody>
          <a:bodyPr anchorCtr="0" anchor="t" bIns="0" lIns="0" spcFirstLastPara="1" rIns="0" wrap="square" tIns="0">
            <a:normAutofit/>
          </a:bodyPr>
          <a:lstStyle>
            <a:lvl1pPr indent="-228600" lvl="0" marL="457200" rtl="0" algn="l">
              <a:lnSpc>
                <a:spcPct val="100000"/>
              </a:lnSpc>
              <a:spcBef>
                <a:spcPts val="1800"/>
              </a:spcBef>
              <a:spcAft>
                <a:spcPts val="0"/>
              </a:spcAft>
              <a:buSzPts val="1600"/>
              <a:buFont typeface="Arial"/>
              <a:buNone/>
              <a:defRPr/>
            </a:lvl1pPr>
            <a:lvl2pPr indent="-342900" lvl="1" marL="914400" rtl="0" algn="l">
              <a:lnSpc>
                <a:spcPct val="100000"/>
              </a:lnSpc>
              <a:spcBef>
                <a:spcPts val="600"/>
              </a:spcBef>
              <a:spcAft>
                <a:spcPts val="0"/>
              </a:spcAft>
              <a:buSzPts val="1800"/>
              <a:buChar char="▪"/>
              <a:defRPr/>
            </a:lvl2pPr>
            <a:lvl3pPr indent="-342900" lvl="2" marL="1371600" rtl="0" algn="l">
              <a:lnSpc>
                <a:spcPct val="100000"/>
              </a:lnSpc>
              <a:spcBef>
                <a:spcPts val="300"/>
              </a:spcBef>
              <a:spcAft>
                <a:spcPts val="0"/>
              </a:spcAft>
              <a:buSzPts val="1800"/>
              <a:buChar char="–"/>
              <a:defRPr/>
            </a:lvl3pPr>
            <a:lvl4pPr indent="-365760" lvl="3" marL="1828800" rtl="0" algn="l">
              <a:lnSpc>
                <a:spcPct val="100000"/>
              </a:lnSpc>
              <a:spcBef>
                <a:spcPts val="300"/>
              </a:spcBef>
              <a:spcAft>
                <a:spcPts val="0"/>
              </a:spcAft>
              <a:buSzPts val="2160"/>
              <a:buChar char="▫"/>
              <a:defRPr/>
            </a:lvl4pPr>
            <a:lvl5pPr indent="-342900" lvl="4" marL="2286000" rtl="0" algn="l">
              <a:lnSpc>
                <a:spcPct val="100000"/>
              </a:lnSpc>
              <a:spcBef>
                <a:spcPts val="100"/>
              </a:spcBef>
              <a:spcAft>
                <a:spcPts val="0"/>
              </a:spcAft>
              <a:buSzPts val="1800"/>
              <a:buChar char="−"/>
              <a:defRPr/>
            </a:lvl5pPr>
            <a:lvl6pPr indent="-342900" lvl="5" marL="2743200" rtl="0" algn="l">
              <a:lnSpc>
                <a:spcPct val="100000"/>
              </a:lnSpc>
              <a:spcBef>
                <a:spcPts val="360"/>
              </a:spcBef>
              <a:spcAft>
                <a:spcPts val="0"/>
              </a:spcAft>
              <a:buClr>
                <a:schemeClr val="dk1"/>
              </a:buClr>
              <a:buSzPts val="1800"/>
              <a:buChar char="•"/>
              <a:defRPr/>
            </a:lvl6pPr>
            <a:lvl7pPr indent="-342900" lvl="6" marL="3200400" rtl="0" algn="l">
              <a:lnSpc>
                <a:spcPct val="100000"/>
              </a:lnSpc>
              <a:spcBef>
                <a:spcPts val="360"/>
              </a:spcBef>
              <a:spcAft>
                <a:spcPts val="0"/>
              </a:spcAft>
              <a:buClr>
                <a:schemeClr val="dk1"/>
              </a:buClr>
              <a:buSzPts val="1800"/>
              <a:buChar char="•"/>
              <a:defRPr/>
            </a:lvl7pPr>
            <a:lvl8pPr indent="-342900" lvl="7" marL="3657600" rtl="0" algn="l">
              <a:lnSpc>
                <a:spcPct val="100000"/>
              </a:lnSpc>
              <a:spcBef>
                <a:spcPts val="360"/>
              </a:spcBef>
              <a:spcAft>
                <a:spcPts val="0"/>
              </a:spcAft>
              <a:buClr>
                <a:schemeClr val="dk1"/>
              </a:buClr>
              <a:buSzPts val="1800"/>
              <a:buChar char="•"/>
              <a:defRPr/>
            </a:lvl8pPr>
            <a:lvl9pPr indent="-342900" lvl="8" marL="4114800" rtl="0" algn="l">
              <a:lnSpc>
                <a:spcPct val="100000"/>
              </a:lnSpc>
              <a:spcBef>
                <a:spcPts val="360"/>
              </a:spcBef>
              <a:spcAft>
                <a:spcPts val="0"/>
              </a:spcAft>
              <a:buClr>
                <a:schemeClr val="dk1"/>
              </a:buClr>
              <a:buSzPts val="1800"/>
              <a:buChar char="•"/>
              <a:defRPr/>
            </a:lvl9pPr>
          </a:lstStyle>
          <a:p/>
        </p:txBody>
      </p:sp>
      <p:sp>
        <p:nvSpPr>
          <p:cNvPr id="167" name="Google Shape;167;g11eb7293d98_0_317"/>
          <p:cNvSpPr txBox="1"/>
          <p:nvPr>
            <p:ph type="title"/>
          </p:nvPr>
        </p:nvSpPr>
        <p:spPr>
          <a:xfrm>
            <a:off x="504001" y="504000"/>
            <a:ext cx="11186400" cy="369300"/>
          </a:xfrm>
          <a:prstGeom prst="rect">
            <a:avLst/>
          </a:prstGeom>
          <a:noFill/>
          <a:ln>
            <a:noFill/>
          </a:ln>
        </p:spPr>
        <p:txBody>
          <a:bodyPr anchorCtr="0" anchor="t" bIns="0" lIns="0" spcFirstLastPara="1" rIns="0" wrap="square" tIns="0">
            <a:spAutoFit/>
          </a:bodyPr>
          <a:lstStyle>
            <a:lvl1pPr lvl="0" rtl="0" algn="l">
              <a:lnSpc>
                <a:spcPct val="100000"/>
              </a:lnSpc>
              <a:spcBef>
                <a:spcPts val="0"/>
              </a:spcBef>
              <a:spcAft>
                <a:spcPts val="0"/>
              </a:spcAft>
              <a:buClr>
                <a:schemeClr val="dk1"/>
              </a:buClr>
              <a:buSzPts val="18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Tree>
  </p:cSld>
  <p:clrMapOvr>
    <a:masterClrMapping/>
  </p:clrMapOvr>
  <p:extLst>
    <p:ext uri="{DCECCB84-F9BA-43D5-87BE-67443E8EF086}">
      <p15:sldGuideLst>
        <p15:guide id="1" pos="317">
          <p15:clr>
            <a:srgbClr val="FBAE40"/>
          </p15:clr>
        </p15:guide>
        <p15:guide id="2" orient="horz" pos="317">
          <p15:clr>
            <a:srgbClr val="FBAE40"/>
          </p15:clr>
        </p15:guide>
        <p15:guide id="3" pos="2563">
          <p15:clr>
            <a:srgbClr val="FBAE40"/>
          </p15:clr>
        </p15:guide>
        <p15:guide id="4" pos="2717">
          <p15:clr>
            <a:srgbClr val="FBAE40"/>
          </p15:clr>
        </p15:guide>
        <p15:guide id="5" pos="4964">
          <p15:clr>
            <a:srgbClr val="FBAE40"/>
          </p15:clr>
        </p15:guide>
        <p15:guide id="6" pos="5119">
          <p15:clr>
            <a:srgbClr val="FBAE40"/>
          </p15:clr>
        </p15:guide>
        <p15:guide id="7" pos="7364">
          <p15:clr>
            <a:srgbClr val="FBAE40"/>
          </p15:clr>
        </p15:guide>
        <p15:guide id="8" orient="horz" pos="551">
          <p15:clr>
            <a:srgbClr val="FBAE40"/>
          </p15:clr>
        </p15:guide>
        <p15:guide id="9" orient="horz" pos="1020">
          <p15:clr>
            <a:srgbClr val="FBAE40"/>
          </p15:clr>
        </p15:guide>
        <p15:guide id="10" orient="horz" pos="399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Columns - Text and Images">
  <p:cSld name="2 Columns - Text and Images">
    <p:spTree>
      <p:nvGrpSpPr>
        <p:cNvPr id="168" name="Shape 168"/>
        <p:cNvGrpSpPr/>
        <p:nvPr/>
      </p:nvGrpSpPr>
      <p:grpSpPr>
        <a:xfrm>
          <a:off x="0" y="0"/>
          <a:ext cx="0" cy="0"/>
          <a:chOff x="0" y="0"/>
          <a:chExt cx="0" cy="0"/>
        </a:xfrm>
      </p:grpSpPr>
      <p:sp>
        <p:nvSpPr>
          <p:cNvPr id="169" name="Google Shape;169;g11eb7293d98_0_322"/>
          <p:cNvSpPr txBox="1"/>
          <p:nvPr>
            <p:ph idx="1" type="body"/>
          </p:nvPr>
        </p:nvSpPr>
        <p:spPr>
          <a:xfrm>
            <a:off x="6362477" y="4770000"/>
            <a:ext cx="5328000" cy="1566000"/>
          </a:xfrm>
          <a:prstGeom prst="rect">
            <a:avLst/>
          </a:prstGeom>
          <a:noFill/>
          <a:ln>
            <a:noFill/>
          </a:ln>
        </p:spPr>
        <p:txBody>
          <a:bodyPr anchorCtr="0" anchor="t" bIns="0" lIns="0" spcFirstLastPara="1" rIns="0" wrap="square" tIns="0">
            <a:normAutofit/>
          </a:bodyPr>
          <a:lstStyle>
            <a:lvl1pPr indent="-228600" lvl="0" marL="457200" rtl="0" algn="l">
              <a:lnSpc>
                <a:spcPct val="100000"/>
              </a:lnSpc>
              <a:spcBef>
                <a:spcPts val="600"/>
              </a:spcBef>
              <a:spcAft>
                <a:spcPts val="0"/>
              </a:spcAft>
              <a:buSzPts val="1440"/>
              <a:buFont typeface="Arial"/>
              <a:buNone/>
              <a:defRPr sz="1800"/>
            </a:lvl1pPr>
            <a:lvl2pPr indent="-330200" lvl="1" marL="914400" rtl="0" algn="l">
              <a:lnSpc>
                <a:spcPct val="100000"/>
              </a:lnSpc>
              <a:spcBef>
                <a:spcPts val="600"/>
              </a:spcBef>
              <a:spcAft>
                <a:spcPts val="0"/>
              </a:spcAft>
              <a:buSzPts val="1600"/>
              <a:buChar char="▪"/>
              <a:defRPr sz="1600"/>
            </a:lvl2pPr>
            <a:lvl3pPr indent="-317500" lvl="2" marL="1371600" rtl="0" algn="l">
              <a:lnSpc>
                <a:spcPct val="100000"/>
              </a:lnSpc>
              <a:spcBef>
                <a:spcPts val="300"/>
              </a:spcBef>
              <a:spcAft>
                <a:spcPts val="0"/>
              </a:spcAft>
              <a:buSzPts val="1400"/>
              <a:buChar char="–"/>
              <a:defRPr sz="1400"/>
            </a:lvl3pPr>
            <a:lvl4pPr indent="-365760" lvl="3" marL="1828800" rtl="0" algn="l">
              <a:lnSpc>
                <a:spcPct val="100000"/>
              </a:lnSpc>
              <a:spcBef>
                <a:spcPts val="300"/>
              </a:spcBef>
              <a:spcAft>
                <a:spcPts val="0"/>
              </a:spcAft>
              <a:buSzPts val="2160"/>
              <a:buChar char="▫"/>
              <a:defRPr/>
            </a:lvl4pPr>
            <a:lvl5pPr indent="-342900" lvl="4" marL="2286000" rtl="0" algn="l">
              <a:lnSpc>
                <a:spcPct val="100000"/>
              </a:lnSpc>
              <a:spcBef>
                <a:spcPts val="100"/>
              </a:spcBef>
              <a:spcAft>
                <a:spcPts val="0"/>
              </a:spcAft>
              <a:buSzPts val="1800"/>
              <a:buChar char="−"/>
              <a:defRPr/>
            </a:lvl5pPr>
            <a:lvl6pPr indent="-342900" lvl="5" marL="2743200" rtl="0" algn="l">
              <a:lnSpc>
                <a:spcPct val="100000"/>
              </a:lnSpc>
              <a:spcBef>
                <a:spcPts val="360"/>
              </a:spcBef>
              <a:spcAft>
                <a:spcPts val="0"/>
              </a:spcAft>
              <a:buClr>
                <a:schemeClr val="dk1"/>
              </a:buClr>
              <a:buSzPts val="1800"/>
              <a:buChar char="•"/>
              <a:defRPr/>
            </a:lvl6pPr>
            <a:lvl7pPr indent="-342900" lvl="6" marL="3200400" rtl="0" algn="l">
              <a:lnSpc>
                <a:spcPct val="100000"/>
              </a:lnSpc>
              <a:spcBef>
                <a:spcPts val="360"/>
              </a:spcBef>
              <a:spcAft>
                <a:spcPts val="0"/>
              </a:spcAft>
              <a:buClr>
                <a:schemeClr val="dk1"/>
              </a:buClr>
              <a:buSzPts val="1800"/>
              <a:buChar char="•"/>
              <a:defRPr/>
            </a:lvl7pPr>
            <a:lvl8pPr indent="-342900" lvl="7" marL="3657600" rtl="0" algn="l">
              <a:lnSpc>
                <a:spcPct val="100000"/>
              </a:lnSpc>
              <a:spcBef>
                <a:spcPts val="360"/>
              </a:spcBef>
              <a:spcAft>
                <a:spcPts val="0"/>
              </a:spcAft>
              <a:buClr>
                <a:schemeClr val="dk1"/>
              </a:buClr>
              <a:buSzPts val="1800"/>
              <a:buChar char="•"/>
              <a:defRPr/>
            </a:lvl8pPr>
            <a:lvl9pPr indent="-342900" lvl="8" marL="4114800" rtl="0" algn="l">
              <a:lnSpc>
                <a:spcPct val="100000"/>
              </a:lnSpc>
              <a:spcBef>
                <a:spcPts val="360"/>
              </a:spcBef>
              <a:spcAft>
                <a:spcPts val="0"/>
              </a:spcAft>
              <a:buClr>
                <a:schemeClr val="dk1"/>
              </a:buClr>
              <a:buSzPts val="1800"/>
              <a:buChar char="•"/>
              <a:defRPr/>
            </a:lvl9pPr>
          </a:lstStyle>
          <a:p/>
        </p:txBody>
      </p:sp>
      <p:sp>
        <p:nvSpPr>
          <p:cNvPr id="170" name="Google Shape;170;g11eb7293d98_0_322"/>
          <p:cNvSpPr/>
          <p:nvPr>
            <p:ph idx="2" type="pic"/>
          </p:nvPr>
        </p:nvSpPr>
        <p:spPr>
          <a:xfrm>
            <a:off x="6362477" y="1620000"/>
            <a:ext cx="5328000" cy="2631000"/>
          </a:xfrm>
          <a:prstGeom prst="rect">
            <a:avLst/>
          </a:prstGeom>
          <a:noFill/>
          <a:ln>
            <a:noFill/>
          </a:ln>
        </p:spPr>
      </p:sp>
      <p:sp>
        <p:nvSpPr>
          <p:cNvPr id="171" name="Google Shape;171;g11eb7293d98_0_322"/>
          <p:cNvSpPr txBox="1"/>
          <p:nvPr>
            <p:ph idx="3" type="body"/>
          </p:nvPr>
        </p:nvSpPr>
        <p:spPr>
          <a:xfrm>
            <a:off x="504000" y="4770000"/>
            <a:ext cx="5328000" cy="1566000"/>
          </a:xfrm>
          <a:prstGeom prst="rect">
            <a:avLst/>
          </a:prstGeom>
          <a:noFill/>
          <a:ln>
            <a:noFill/>
          </a:ln>
        </p:spPr>
        <p:txBody>
          <a:bodyPr anchorCtr="0" anchor="t" bIns="0" lIns="0" spcFirstLastPara="1" rIns="0" wrap="square" tIns="0">
            <a:normAutofit/>
          </a:bodyPr>
          <a:lstStyle>
            <a:lvl1pPr indent="-228600" lvl="0" marL="457200" rtl="0" algn="l">
              <a:lnSpc>
                <a:spcPct val="100000"/>
              </a:lnSpc>
              <a:spcBef>
                <a:spcPts val="600"/>
              </a:spcBef>
              <a:spcAft>
                <a:spcPts val="0"/>
              </a:spcAft>
              <a:buSzPts val="1440"/>
              <a:buFont typeface="Arial"/>
              <a:buNone/>
              <a:defRPr sz="1800"/>
            </a:lvl1pPr>
            <a:lvl2pPr indent="-330200" lvl="1" marL="914400" rtl="0" algn="l">
              <a:lnSpc>
                <a:spcPct val="100000"/>
              </a:lnSpc>
              <a:spcBef>
                <a:spcPts val="600"/>
              </a:spcBef>
              <a:spcAft>
                <a:spcPts val="0"/>
              </a:spcAft>
              <a:buSzPts val="1600"/>
              <a:buChar char="▪"/>
              <a:defRPr sz="1600"/>
            </a:lvl2pPr>
            <a:lvl3pPr indent="-317500" lvl="2" marL="1371600" rtl="0" algn="l">
              <a:lnSpc>
                <a:spcPct val="100000"/>
              </a:lnSpc>
              <a:spcBef>
                <a:spcPts val="300"/>
              </a:spcBef>
              <a:spcAft>
                <a:spcPts val="0"/>
              </a:spcAft>
              <a:buSzPts val="1400"/>
              <a:buChar char="–"/>
              <a:defRPr sz="1400"/>
            </a:lvl3pPr>
            <a:lvl4pPr indent="-365760" lvl="3" marL="1828800" rtl="0" algn="l">
              <a:lnSpc>
                <a:spcPct val="100000"/>
              </a:lnSpc>
              <a:spcBef>
                <a:spcPts val="300"/>
              </a:spcBef>
              <a:spcAft>
                <a:spcPts val="0"/>
              </a:spcAft>
              <a:buSzPts val="2160"/>
              <a:buChar char="▫"/>
              <a:defRPr/>
            </a:lvl4pPr>
            <a:lvl5pPr indent="-342900" lvl="4" marL="2286000" rtl="0" algn="l">
              <a:lnSpc>
                <a:spcPct val="100000"/>
              </a:lnSpc>
              <a:spcBef>
                <a:spcPts val="100"/>
              </a:spcBef>
              <a:spcAft>
                <a:spcPts val="0"/>
              </a:spcAft>
              <a:buSzPts val="1800"/>
              <a:buChar char="−"/>
              <a:defRPr/>
            </a:lvl5pPr>
            <a:lvl6pPr indent="-342900" lvl="5" marL="2743200" rtl="0" algn="l">
              <a:lnSpc>
                <a:spcPct val="100000"/>
              </a:lnSpc>
              <a:spcBef>
                <a:spcPts val="360"/>
              </a:spcBef>
              <a:spcAft>
                <a:spcPts val="0"/>
              </a:spcAft>
              <a:buClr>
                <a:schemeClr val="dk1"/>
              </a:buClr>
              <a:buSzPts val="1800"/>
              <a:buChar char="•"/>
              <a:defRPr/>
            </a:lvl6pPr>
            <a:lvl7pPr indent="-342900" lvl="6" marL="3200400" rtl="0" algn="l">
              <a:lnSpc>
                <a:spcPct val="100000"/>
              </a:lnSpc>
              <a:spcBef>
                <a:spcPts val="360"/>
              </a:spcBef>
              <a:spcAft>
                <a:spcPts val="0"/>
              </a:spcAft>
              <a:buClr>
                <a:schemeClr val="dk1"/>
              </a:buClr>
              <a:buSzPts val="1800"/>
              <a:buChar char="•"/>
              <a:defRPr/>
            </a:lvl7pPr>
            <a:lvl8pPr indent="-342900" lvl="7" marL="3657600" rtl="0" algn="l">
              <a:lnSpc>
                <a:spcPct val="100000"/>
              </a:lnSpc>
              <a:spcBef>
                <a:spcPts val="360"/>
              </a:spcBef>
              <a:spcAft>
                <a:spcPts val="0"/>
              </a:spcAft>
              <a:buClr>
                <a:schemeClr val="dk1"/>
              </a:buClr>
              <a:buSzPts val="1800"/>
              <a:buChar char="•"/>
              <a:defRPr/>
            </a:lvl8pPr>
            <a:lvl9pPr indent="-342900" lvl="8" marL="4114800" rtl="0" algn="l">
              <a:lnSpc>
                <a:spcPct val="100000"/>
              </a:lnSpc>
              <a:spcBef>
                <a:spcPts val="360"/>
              </a:spcBef>
              <a:spcAft>
                <a:spcPts val="0"/>
              </a:spcAft>
              <a:buClr>
                <a:schemeClr val="dk1"/>
              </a:buClr>
              <a:buSzPts val="1800"/>
              <a:buChar char="•"/>
              <a:defRPr/>
            </a:lvl9pPr>
          </a:lstStyle>
          <a:p/>
        </p:txBody>
      </p:sp>
      <p:sp>
        <p:nvSpPr>
          <p:cNvPr id="172" name="Google Shape;172;g11eb7293d98_0_322"/>
          <p:cNvSpPr/>
          <p:nvPr>
            <p:ph idx="4" type="pic"/>
          </p:nvPr>
        </p:nvSpPr>
        <p:spPr>
          <a:xfrm>
            <a:off x="504000" y="1620000"/>
            <a:ext cx="5328000" cy="2631000"/>
          </a:xfrm>
          <a:prstGeom prst="rect">
            <a:avLst/>
          </a:prstGeom>
          <a:noFill/>
          <a:ln>
            <a:noFill/>
          </a:ln>
        </p:spPr>
      </p:sp>
      <p:sp>
        <p:nvSpPr>
          <p:cNvPr id="173" name="Google Shape;173;g11eb7293d98_0_322"/>
          <p:cNvSpPr txBox="1"/>
          <p:nvPr>
            <p:ph type="title"/>
          </p:nvPr>
        </p:nvSpPr>
        <p:spPr>
          <a:xfrm>
            <a:off x="504001" y="504000"/>
            <a:ext cx="11186400" cy="369300"/>
          </a:xfrm>
          <a:prstGeom prst="rect">
            <a:avLst/>
          </a:prstGeom>
          <a:noFill/>
          <a:ln>
            <a:noFill/>
          </a:ln>
        </p:spPr>
        <p:txBody>
          <a:bodyPr anchorCtr="0" anchor="t" bIns="0" lIns="0" spcFirstLastPara="1" rIns="0" wrap="square" tIns="0">
            <a:spAutoFit/>
          </a:bodyPr>
          <a:lstStyle>
            <a:lvl1pPr lvl="0" rtl="0" algn="l">
              <a:lnSpc>
                <a:spcPct val="100000"/>
              </a:lnSpc>
              <a:spcBef>
                <a:spcPts val="0"/>
              </a:spcBef>
              <a:spcAft>
                <a:spcPts val="0"/>
              </a:spcAft>
              <a:buClr>
                <a:schemeClr val="dk1"/>
              </a:buClr>
              <a:buSzPts val="18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Tree>
  </p:cSld>
  <p:clrMapOvr>
    <a:masterClrMapping/>
  </p:clrMapOvr>
  <p:extLst>
    <p:ext uri="{DCECCB84-F9BA-43D5-87BE-67443E8EF086}">
      <p15:sldGuideLst>
        <p15:guide id="1" pos="317">
          <p15:clr>
            <a:srgbClr val="FBAE40"/>
          </p15:clr>
        </p15:guide>
        <p15:guide id="2" orient="horz" pos="317">
          <p15:clr>
            <a:srgbClr val="FBAE40"/>
          </p15:clr>
        </p15:guide>
        <p15:guide id="3" orient="horz" pos="551">
          <p15:clr>
            <a:srgbClr val="FBAE40"/>
          </p15:clr>
        </p15:guide>
        <p15:guide id="4" orient="horz" pos="1020">
          <p15:clr>
            <a:srgbClr val="FBAE40"/>
          </p15:clr>
        </p15:guide>
        <p15:guide id="5" orient="horz" pos="2678">
          <p15:clr>
            <a:srgbClr val="FBAE40"/>
          </p15:clr>
        </p15:guide>
        <p15:guide id="6" orient="horz" pos="3004">
          <p15:clr>
            <a:srgbClr val="FBAE40"/>
          </p15:clr>
        </p15:guide>
        <p15:guide id="7" orient="horz" pos="3991">
          <p15:clr>
            <a:srgbClr val="FBAE40"/>
          </p15:clr>
        </p15:guide>
        <p15:guide id="8" pos="3682">
          <p15:clr>
            <a:srgbClr val="FBAE40"/>
          </p15:clr>
        </p15:guide>
        <p15:guide id="9" pos="4000">
          <p15:clr>
            <a:srgbClr val="FBAE40"/>
          </p15:clr>
        </p15:guide>
        <p15:guide id="10" pos="7364">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Columns - Text and Images">
  <p:cSld name="3 Columns - Text and Images">
    <p:spTree>
      <p:nvGrpSpPr>
        <p:cNvPr id="174" name="Shape 174"/>
        <p:cNvGrpSpPr/>
        <p:nvPr/>
      </p:nvGrpSpPr>
      <p:grpSpPr>
        <a:xfrm>
          <a:off x="0" y="0"/>
          <a:ext cx="0" cy="0"/>
          <a:chOff x="0" y="0"/>
          <a:chExt cx="0" cy="0"/>
        </a:xfrm>
      </p:grpSpPr>
      <p:sp>
        <p:nvSpPr>
          <p:cNvPr id="175" name="Google Shape;175;g11eb7293d98_0_328"/>
          <p:cNvSpPr txBox="1"/>
          <p:nvPr>
            <p:ph idx="1" type="body"/>
          </p:nvPr>
        </p:nvSpPr>
        <p:spPr>
          <a:xfrm>
            <a:off x="8299277" y="4354921"/>
            <a:ext cx="3391200" cy="1981200"/>
          </a:xfrm>
          <a:prstGeom prst="rect">
            <a:avLst/>
          </a:prstGeom>
          <a:noFill/>
          <a:ln>
            <a:noFill/>
          </a:ln>
        </p:spPr>
        <p:txBody>
          <a:bodyPr anchorCtr="0" anchor="t" bIns="0" lIns="0" spcFirstLastPara="1" rIns="0" wrap="square" tIns="0">
            <a:normAutofit/>
          </a:bodyPr>
          <a:lstStyle>
            <a:lvl1pPr indent="-228600" lvl="0" marL="457200" rtl="0" algn="l">
              <a:lnSpc>
                <a:spcPct val="100000"/>
              </a:lnSpc>
              <a:spcBef>
                <a:spcPts val="600"/>
              </a:spcBef>
              <a:spcAft>
                <a:spcPts val="0"/>
              </a:spcAft>
              <a:buSzPts val="1440"/>
              <a:buFont typeface="Arial"/>
              <a:buNone/>
              <a:defRPr sz="1800"/>
            </a:lvl1pPr>
            <a:lvl2pPr indent="-330200" lvl="1" marL="914400" rtl="0" algn="l">
              <a:lnSpc>
                <a:spcPct val="100000"/>
              </a:lnSpc>
              <a:spcBef>
                <a:spcPts val="600"/>
              </a:spcBef>
              <a:spcAft>
                <a:spcPts val="0"/>
              </a:spcAft>
              <a:buSzPts val="1600"/>
              <a:buChar char="▪"/>
              <a:defRPr sz="1600"/>
            </a:lvl2pPr>
            <a:lvl3pPr indent="-317500" lvl="2" marL="1371600" rtl="0" algn="l">
              <a:lnSpc>
                <a:spcPct val="100000"/>
              </a:lnSpc>
              <a:spcBef>
                <a:spcPts val="300"/>
              </a:spcBef>
              <a:spcAft>
                <a:spcPts val="0"/>
              </a:spcAft>
              <a:buSzPts val="1400"/>
              <a:buChar char="–"/>
              <a:defRPr sz="1400"/>
            </a:lvl3pPr>
            <a:lvl4pPr indent="-365760" lvl="3" marL="1828800" rtl="0" algn="l">
              <a:lnSpc>
                <a:spcPct val="100000"/>
              </a:lnSpc>
              <a:spcBef>
                <a:spcPts val="300"/>
              </a:spcBef>
              <a:spcAft>
                <a:spcPts val="0"/>
              </a:spcAft>
              <a:buSzPts val="2160"/>
              <a:buChar char="▫"/>
              <a:defRPr/>
            </a:lvl4pPr>
            <a:lvl5pPr indent="-342900" lvl="4" marL="2286000" rtl="0" algn="l">
              <a:lnSpc>
                <a:spcPct val="100000"/>
              </a:lnSpc>
              <a:spcBef>
                <a:spcPts val="100"/>
              </a:spcBef>
              <a:spcAft>
                <a:spcPts val="0"/>
              </a:spcAft>
              <a:buSzPts val="1800"/>
              <a:buChar char="−"/>
              <a:defRPr/>
            </a:lvl5pPr>
            <a:lvl6pPr indent="-342900" lvl="5" marL="2743200" rtl="0" algn="l">
              <a:lnSpc>
                <a:spcPct val="100000"/>
              </a:lnSpc>
              <a:spcBef>
                <a:spcPts val="360"/>
              </a:spcBef>
              <a:spcAft>
                <a:spcPts val="0"/>
              </a:spcAft>
              <a:buClr>
                <a:schemeClr val="dk1"/>
              </a:buClr>
              <a:buSzPts val="1800"/>
              <a:buChar char="•"/>
              <a:defRPr/>
            </a:lvl6pPr>
            <a:lvl7pPr indent="-342900" lvl="6" marL="3200400" rtl="0" algn="l">
              <a:lnSpc>
                <a:spcPct val="100000"/>
              </a:lnSpc>
              <a:spcBef>
                <a:spcPts val="360"/>
              </a:spcBef>
              <a:spcAft>
                <a:spcPts val="0"/>
              </a:spcAft>
              <a:buClr>
                <a:schemeClr val="dk1"/>
              </a:buClr>
              <a:buSzPts val="1800"/>
              <a:buChar char="•"/>
              <a:defRPr/>
            </a:lvl7pPr>
            <a:lvl8pPr indent="-342900" lvl="7" marL="3657600" rtl="0" algn="l">
              <a:lnSpc>
                <a:spcPct val="100000"/>
              </a:lnSpc>
              <a:spcBef>
                <a:spcPts val="360"/>
              </a:spcBef>
              <a:spcAft>
                <a:spcPts val="0"/>
              </a:spcAft>
              <a:buClr>
                <a:schemeClr val="dk1"/>
              </a:buClr>
              <a:buSzPts val="1800"/>
              <a:buChar char="•"/>
              <a:defRPr/>
            </a:lvl8pPr>
            <a:lvl9pPr indent="-342900" lvl="8" marL="4114800" rtl="0" algn="l">
              <a:lnSpc>
                <a:spcPct val="100000"/>
              </a:lnSpc>
              <a:spcBef>
                <a:spcPts val="360"/>
              </a:spcBef>
              <a:spcAft>
                <a:spcPts val="0"/>
              </a:spcAft>
              <a:buClr>
                <a:schemeClr val="dk1"/>
              </a:buClr>
              <a:buSzPts val="1800"/>
              <a:buChar char="•"/>
              <a:defRPr/>
            </a:lvl9pPr>
          </a:lstStyle>
          <a:p/>
        </p:txBody>
      </p:sp>
      <p:sp>
        <p:nvSpPr>
          <p:cNvPr id="176" name="Google Shape;176;g11eb7293d98_0_328"/>
          <p:cNvSpPr/>
          <p:nvPr>
            <p:ph idx="2" type="pic"/>
          </p:nvPr>
        </p:nvSpPr>
        <p:spPr>
          <a:xfrm>
            <a:off x="8299277" y="1620000"/>
            <a:ext cx="3391200" cy="2232000"/>
          </a:xfrm>
          <a:prstGeom prst="rect">
            <a:avLst/>
          </a:prstGeom>
          <a:noFill/>
          <a:ln>
            <a:noFill/>
          </a:ln>
        </p:spPr>
      </p:sp>
      <p:sp>
        <p:nvSpPr>
          <p:cNvPr id="177" name="Google Shape;177;g11eb7293d98_0_328"/>
          <p:cNvSpPr txBox="1"/>
          <p:nvPr>
            <p:ph idx="3" type="body"/>
          </p:nvPr>
        </p:nvSpPr>
        <p:spPr>
          <a:xfrm>
            <a:off x="4401639" y="4354921"/>
            <a:ext cx="3391200" cy="1981200"/>
          </a:xfrm>
          <a:prstGeom prst="rect">
            <a:avLst/>
          </a:prstGeom>
          <a:noFill/>
          <a:ln>
            <a:noFill/>
          </a:ln>
        </p:spPr>
        <p:txBody>
          <a:bodyPr anchorCtr="0" anchor="t" bIns="0" lIns="0" spcFirstLastPara="1" rIns="0" wrap="square" tIns="0">
            <a:normAutofit/>
          </a:bodyPr>
          <a:lstStyle>
            <a:lvl1pPr indent="-228600" lvl="0" marL="457200" rtl="0" algn="l">
              <a:lnSpc>
                <a:spcPct val="100000"/>
              </a:lnSpc>
              <a:spcBef>
                <a:spcPts val="600"/>
              </a:spcBef>
              <a:spcAft>
                <a:spcPts val="0"/>
              </a:spcAft>
              <a:buSzPts val="1440"/>
              <a:buFont typeface="Arial"/>
              <a:buNone/>
              <a:defRPr sz="1800"/>
            </a:lvl1pPr>
            <a:lvl2pPr indent="-330200" lvl="1" marL="914400" rtl="0" algn="l">
              <a:lnSpc>
                <a:spcPct val="100000"/>
              </a:lnSpc>
              <a:spcBef>
                <a:spcPts val="600"/>
              </a:spcBef>
              <a:spcAft>
                <a:spcPts val="0"/>
              </a:spcAft>
              <a:buSzPts val="1600"/>
              <a:buChar char="▪"/>
              <a:defRPr sz="1600"/>
            </a:lvl2pPr>
            <a:lvl3pPr indent="-317500" lvl="2" marL="1371600" rtl="0" algn="l">
              <a:lnSpc>
                <a:spcPct val="100000"/>
              </a:lnSpc>
              <a:spcBef>
                <a:spcPts val="300"/>
              </a:spcBef>
              <a:spcAft>
                <a:spcPts val="0"/>
              </a:spcAft>
              <a:buSzPts val="1400"/>
              <a:buChar char="–"/>
              <a:defRPr sz="1400"/>
            </a:lvl3pPr>
            <a:lvl4pPr indent="-365760" lvl="3" marL="1828800" rtl="0" algn="l">
              <a:lnSpc>
                <a:spcPct val="100000"/>
              </a:lnSpc>
              <a:spcBef>
                <a:spcPts val="300"/>
              </a:spcBef>
              <a:spcAft>
                <a:spcPts val="0"/>
              </a:spcAft>
              <a:buSzPts val="2160"/>
              <a:buChar char="▫"/>
              <a:defRPr/>
            </a:lvl4pPr>
            <a:lvl5pPr indent="-342900" lvl="4" marL="2286000" rtl="0" algn="l">
              <a:lnSpc>
                <a:spcPct val="100000"/>
              </a:lnSpc>
              <a:spcBef>
                <a:spcPts val="100"/>
              </a:spcBef>
              <a:spcAft>
                <a:spcPts val="0"/>
              </a:spcAft>
              <a:buSzPts val="1800"/>
              <a:buChar char="−"/>
              <a:defRPr/>
            </a:lvl5pPr>
            <a:lvl6pPr indent="-342900" lvl="5" marL="2743200" rtl="0" algn="l">
              <a:lnSpc>
                <a:spcPct val="100000"/>
              </a:lnSpc>
              <a:spcBef>
                <a:spcPts val="360"/>
              </a:spcBef>
              <a:spcAft>
                <a:spcPts val="0"/>
              </a:spcAft>
              <a:buClr>
                <a:schemeClr val="dk1"/>
              </a:buClr>
              <a:buSzPts val="1800"/>
              <a:buChar char="•"/>
              <a:defRPr/>
            </a:lvl6pPr>
            <a:lvl7pPr indent="-342900" lvl="6" marL="3200400" rtl="0" algn="l">
              <a:lnSpc>
                <a:spcPct val="100000"/>
              </a:lnSpc>
              <a:spcBef>
                <a:spcPts val="360"/>
              </a:spcBef>
              <a:spcAft>
                <a:spcPts val="0"/>
              </a:spcAft>
              <a:buClr>
                <a:schemeClr val="dk1"/>
              </a:buClr>
              <a:buSzPts val="1800"/>
              <a:buChar char="•"/>
              <a:defRPr/>
            </a:lvl7pPr>
            <a:lvl8pPr indent="-342900" lvl="7" marL="3657600" rtl="0" algn="l">
              <a:lnSpc>
                <a:spcPct val="100000"/>
              </a:lnSpc>
              <a:spcBef>
                <a:spcPts val="360"/>
              </a:spcBef>
              <a:spcAft>
                <a:spcPts val="0"/>
              </a:spcAft>
              <a:buClr>
                <a:schemeClr val="dk1"/>
              </a:buClr>
              <a:buSzPts val="1800"/>
              <a:buChar char="•"/>
              <a:defRPr/>
            </a:lvl8pPr>
            <a:lvl9pPr indent="-342900" lvl="8" marL="4114800" rtl="0" algn="l">
              <a:lnSpc>
                <a:spcPct val="100000"/>
              </a:lnSpc>
              <a:spcBef>
                <a:spcPts val="360"/>
              </a:spcBef>
              <a:spcAft>
                <a:spcPts val="0"/>
              </a:spcAft>
              <a:buClr>
                <a:schemeClr val="dk1"/>
              </a:buClr>
              <a:buSzPts val="1800"/>
              <a:buChar char="•"/>
              <a:defRPr/>
            </a:lvl9pPr>
          </a:lstStyle>
          <a:p/>
        </p:txBody>
      </p:sp>
      <p:sp>
        <p:nvSpPr>
          <p:cNvPr id="178" name="Google Shape;178;g11eb7293d98_0_328"/>
          <p:cNvSpPr/>
          <p:nvPr>
            <p:ph idx="4" type="pic"/>
          </p:nvPr>
        </p:nvSpPr>
        <p:spPr>
          <a:xfrm>
            <a:off x="4401639" y="1620000"/>
            <a:ext cx="3391200" cy="2232000"/>
          </a:xfrm>
          <a:prstGeom prst="rect">
            <a:avLst/>
          </a:prstGeom>
          <a:noFill/>
          <a:ln>
            <a:noFill/>
          </a:ln>
        </p:spPr>
      </p:sp>
      <p:sp>
        <p:nvSpPr>
          <p:cNvPr id="179" name="Google Shape;179;g11eb7293d98_0_328"/>
          <p:cNvSpPr txBox="1"/>
          <p:nvPr>
            <p:ph idx="5" type="body"/>
          </p:nvPr>
        </p:nvSpPr>
        <p:spPr>
          <a:xfrm>
            <a:off x="504000" y="4354921"/>
            <a:ext cx="3391200" cy="1981200"/>
          </a:xfrm>
          <a:prstGeom prst="rect">
            <a:avLst/>
          </a:prstGeom>
          <a:noFill/>
          <a:ln>
            <a:noFill/>
          </a:ln>
        </p:spPr>
        <p:txBody>
          <a:bodyPr anchorCtr="0" anchor="t" bIns="0" lIns="0" spcFirstLastPara="1" rIns="0" wrap="square" tIns="0">
            <a:normAutofit/>
          </a:bodyPr>
          <a:lstStyle>
            <a:lvl1pPr indent="-228600" lvl="0" marL="457200" rtl="0" algn="l">
              <a:lnSpc>
                <a:spcPct val="100000"/>
              </a:lnSpc>
              <a:spcBef>
                <a:spcPts val="600"/>
              </a:spcBef>
              <a:spcAft>
                <a:spcPts val="0"/>
              </a:spcAft>
              <a:buSzPts val="1440"/>
              <a:buFont typeface="Arial"/>
              <a:buNone/>
              <a:defRPr sz="1800"/>
            </a:lvl1pPr>
            <a:lvl2pPr indent="-330200" lvl="1" marL="914400" rtl="0" algn="l">
              <a:lnSpc>
                <a:spcPct val="100000"/>
              </a:lnSpc>
              <a:spcBef>
                <a:spcPts val="600"/>
              </a:spcBef>
              <a:spcAft>
                <a:spcPts val="0"/>
              </a:spcAft>
              <a:buSzPts val="1600"/>
              <a:buChar char="▪"/>
              <a:defRPr sz="1600"/>
            </a:lvl2pPr>
            <a:lvl3pPr indent="-317500" lvl="2" marL="1371600" rtl="0" algn="l">
              <a:lnSpc>
                <a:spcPct val="100000"/>
              </a:lnSpc>
              <a:spcBef>
                <a:spcPts val="300"/>
              </a:spcBef>
              <a:spcAft>
                <a:spcPts val="0"/>
              </a:spcAft>
              <a:buSzPts val="1400"/>
              <a:buChar char="–"/>
              <a:defRPr sz="1400"/>
            </a:lvl3pPr>
            <a:lvl4pPr indent="-365760" lvl="3" marL="1828800" rtl="0" algn="l">
              <a:lnSpc>
                <a:spcPct val="100000"/>
              </a:lnSpc>
              <a:spcBef>
                <a:spcPts val="300"/>
              </a:spcBef>
              <a:spcAft>
                <a:spcPts val="0"/>
              </a:spcAft>
              <a:buSzPts val="2160"/>
              <a:buChar char="▫"/>
              <a:defRPr/>
            </a:lvl4pPr>
            <a:lvl5pPr indent="-342900" lvl="4" marL="2286000" rtl="0" algn="l">
              <a:lnSpc>
                <a:spcPct val="100000"/>
              </a:lnSpc>
              <a:spcBef>
                <a:spcPts val="100"/>
              </a:spcBef>
              <a:spcAft>
                <a:spcPts val="0"/>
              </a:spcAft>
              <a:buSzPts val="1800"/>
              <a:buChar char="−"/>
              <a:defRPr/>
            </a:lvl5pPr>
            <a:lvl6pPr indent="-342900" lvl="5" marL="2743200" rtl="0" algn="l">
              <a:lnSpc>
                <a:spcPct val="100000"/>
              </a:lnSpc>
              <a:spcBef>
                <a:spcPts val="360"/>
              </a:spcBef>
              <a:spcAft>
                <a:spcPts val="0"/>
              </a:spcAft>
              <a:buClr>
                <a:schemeClr val="dk1"/>
              </a:buClr>
              <a:buSzPts val="1800"/>
              <a:buChar char="•"/>
              <a:defRPr/>
            </a:lvl6pPr>
            <a:lvl7pPr indent="-342900" lvl="6" marL="3200400" rtl="0" algn="l">
              <a:lnSpc>
                <a:spcPct val="100000"/>
              </a:lnSpc>
              <a:spcBef>
                <a:spcPts val="360"/>
              </a:spcBef>
              <a:spcAft>
                <a:spcPts val="0"/>
              </a:spcAft>
              <a:buClr>
                <a:schemeClr val="dk1"/>
              </a:buClr>
              <a:buSzPts val="1800"/>
              <a:buChar char="•"/>
              <a:defRPr/>
            </a:lvl7pPr>
            <a:lvl8pPr indent="-342900" lvl="7" marL="3657600" rtl="0" algn="l">
              <a:lnSpc>
                <a:spcPct val="100000"/>
              </a:lnSpc>
              <a:spcBef>
                <a:spcPts val="360"/>
              </a:spcBef>
              <a:spcAft>
                <a:spcPts val="0"/>
              </a:spcAft>
              <a:buClr>
                <a:schemeClr val="dk1"/>
              </a:buClr>
              <a:buSzPts val="1800"/>
              <a:buChar char="•"/>
              <a:defRPr/>
            </a:lvl8pPr>
            <a:lvl9pPr indent="-342900" lvl="8" marL="4114800" rtl="0" algn="l">
              <a:lnSpc>
                <a:spcPct val="100000"/>
              </a:lnSpc>
              <a:spcBef>
                <a:spcPts val="360"/>
              </a:spcBef>
              <a:spcAft>
                <a:spcPts val="0"/>
              </a:spcAft>
              <a:buClr>
                <a:schemeClr val="dk1"/>
              </a:buClr>
              <a:buSzPts val="1800"/>
              <a:buChar char="•"/>
              <a:defRPr/>
            </a:lvl9pPr>
          </a:lstStyle>
          <a:p/>
        </p:txBody>
      </p:sp>
      <p:sp>
        <p:nvSpPr>
          <p:cNvPr id="180" name="Google Shape;180;g11eb7293d98_0_328"/>
          <p:cNvSpPr/>
          <p:nvPr>
            <p:ph idx="6" type="pic"/>
          </p:nvPr>
        </p:nvSpPr>
        <p:spPr>
          <a:xfrm>
            <a:off x="504000" y="1620000"/>
            <a:ext cx="3391200" cy="2232000"/>
          </a:xfrm>
          <a:prstGeom prst="rect">
            <a:avLst/>
          </a:prstGeom>
          <a:noFill/>
          <a:ln>
            <a:noFill/>
          </a:ln>
        </p:spPr>
      </p:sp>
      <p:sp>
        <p:nvSpPr>
          <p:cNvPr id="181" name="Google Shape;181;g11eb7293d98_0_328"/>
          <p:cNvSpPr txBox="1"/>
          <p:nvPr>
            <p:ph type="title"/>
          </p:nvPr>
        </p:nvSpPr>
        <p:spPr>
          <a:xfrm>
            <a:off x="504001" y="504000"/>
            <a:ext cx="11186400" cy="369300"/>
          </a:xfrm>
          <a:prstGeom prst="rect">
            <a:avLst/>
          </a:prstGeom>
          <a:noFill/>
          <a:ln>
            <a:noFill/>
          </a:ln>
        </p:spPr>
        <p:txBody>
          <a:bodyPr anchorCtr="0" anchor="t" bIns="0" lIns="0" spcFirstLastPara="1" rIns="0" wrap="square" tIns="0">
            <a:spAutoFit/>
          </a:bodyPr>
          <a:lstStyle>
            <a:lvl1pPr lvl="0" rtl="0" algn="l">
              <a:lnSpc>
                <a:spcPct val="100000"/>
              </a:lnSpc>
              <a:spcBef>
                <a:spcPts val="0"/>
              </a:spcBef>
              <a:spcAft>
                <a:spcPts val="0"/>
              </a:spcAft>
              <a:buClr>
                <a:schemeClr val="dk1"/>
              </a:buClr>
              <a:buSzPts val="18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Tree>
  </p:cSld>
  <p:clrMapOvr>
    <a:masterClrMapping/>
  </p:clrMapOvr>
  <p:extLst>
    <p:ext uri="{DCECCB84-F9BA-43D5-87BE-67443E8EF086}">
      <p15:sldGuideLst>
        <p15:guide id="1" pos="317">
          <p15:clr>
            <a:srgbClr val="FBAE40"/>
          </p15:clr>
        </p15:guide>
        <p15:guide id="2" orient="horz" pos="317">
          <p15:clr>
            <a:srgbClr val="FBAE40"/>
          </p15:clr>
        </p15:guide>
        <p15:guide id="3" pos="2455">
          <p15:clr>
            <a:srgbClr val="FBAE40"/>
          </p15:clr>
        </p15:guide>
        <p15:guide id="4" pos="2773">
          <p15:clr>
            <a:srgbClr val="FBAE40"/>
          </p15:clr>
        </p15:guide>
        <p15:guide id="5" pos="4910">
          <p15:clr>
            <a:srgbClr val="FBAE40"/>
          </p15:clr>
        </p15:guide>
        <p15:guide id="6" pos="5227">
          <p15:clr>
            <a:srgbClr val="FBAE40"/>
          </p15:clr>
        </p15:guide>
        <p15:guide id="7" pos="7364">
          <p15:clr>
            <a:srgbClr val="FBAE40"/>
          </p15:clr>
        </p15:guide>
        <p15:guide id="8" orient="horz" pos="551">
          <p15:clr>
            <a:srgbClr val="FBAE40"/>
          </p15:clr>
        </p15:guide>
        <p15:guide id="9" orient="horz" pos="1020">
          <p15:clr>
            <a:srgbClr val="FBAE40"/>
          </p15:clr>
        </p15:guide>
        <p15:guide id="10" orient="horz" pos="2428">
          <p15:clr>
            <a:srgbClr val="FBAE40"/>
          </p15:clr>
        </p15:guide>
        <p15:guide id="11" orient="horz" pos="2743">
          <p15:clr>
            <a:srgbClr val="FBAE40"/>
          </p15:clr>
        </p15:guide>
        <p15:guide id="12" orient="horz" pos="3991">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Columns - Text and Images">
  <p:cSld name="4 Columns - Text and Images">
    <p:spTree>
      <p:nvGrpSpPr>
        <p:cNvPr id="182" name="Shape 182"/>
        <p:cNvGrpSpPr/>
        <p:nvPr/>
      </p:nvGrpSpPr>
      <p:grpSpPr>
        <a:xfrm>
          <a:off x="0" y="0"/>
          <a:ext cx="0" cy="0"/>
          <a:chOff x="0" y="0"/>
          <a:chExt cx="0" cy="0"/>
        </a:xfrm>
      </p:grpSpPr>
      <p:sp>
        <p:nvSpPr>
          <p:cNvPr id="183" name="Google Shape;183;g11eb7293d98_0_336"/>
          <p:cNvSpPr txBox="1"/>
          <p:nvPr>
            <p:ph idx="1" type="body"/>
          </p:nvPr>
        </p:nvSpPr>
        <p:spPr>
          <a:xfrm>
            <a:off x="504000" y="3878220"/>
            <a:ext cx="2415600" cy="2457900"/>
          </a:xfrm>
          <a:prstGeom prst="rect">
            <a:avLst/>
          </a:prstGeom>
          <a:noFill/>
          <a:ln>
            <a:noFill/>
          </a:ln>
        </p:spPr>
        <p:txBody>
          <a:bodyPr anchorCtr="0" anchor="t" bIns="0" lIns="0" spcFirstLastPara="1" rIns="0" wrap="square" tIns="0">
            <a:normAutofit/>
          </a:bodyPr>
          <a:lstStyle>
            <a:lvl1pPr indent="-228600" lvl="0" marL="457200" rtl="0" algn="l">
              <a:lnSpc>
                <a:spcPct val="100000"/>
              </a:lnSpc>
              <a:spcBef>
                <a:spcPts val="600"/>
              </a:spcBef>
              <a:spcAft>
                <a:spcPts val="0"/>
              </a:spcAft>
              <a:buSzPts val="1440"/>
              <a:buFont typeface="Arial"/>
              <a:buNone/>
              <a:defRPr sz="1800"/>
            </a:lvl1pPr>
            <a:lvl2pPr indent="-330200" lvl="1" marL="914400" rtl="0" algn="l">
              <a:lnSpc>
                <a:spcPct val="100000"/>
              </a:lnSpc>
              <a:spcBef>
                <a:spcPts val="600"/>
              </a:spcBef>
              <a:spcAft>
                <a:spcPts val="0"/>
              </a:spcAft>
              <a:buSzPts val="1600"/>
              <a:buChar char="▪"/>
              <a:defRPr sz="1600"/>
            </a:lvl2pPr>
            <a:lvl3pPr indent="-317500" lvl="2" marL="1371600" rtl="0" algn="l">
              <a:lnSpc>
                <a:spcPct val="100000"/>
              </a:lnSpc>
              <a:spcBef>
                <a:spcPts val="300"/>
              </a:spcBef>
              <a:spcAft>
                <a:spcPts val="0"/>
              </a:spcAft>
              <a:buSzPts val="1400"/>
              <a:buChar char="–"/>
              <a:defRPr sz="1400"/>
            </a:lvl3pPr>
            <a:lvl4pPr indent="-365760" lvl="3" marL="1828800" rtl="0" algn="l">
              <a:lnSpc>
                <a:spcPct val="100000"/>
              </a:lnSpc>
              <a:spcBef>
                <a:spcPts val="300"/>
              </a:spcBef>
              <a:spcAft>
                <a:spcPts val="0"/>
              </a:spcAft>
              <a:buSzPts val="2160"/>
              <a:buChar char="▫"/>
              <a:defRPr/>
            </a:lvl4pPr>
            <a:lvl5pPr indent="-342900" lvl="4" marL="2286000" rtl="0" algn="l">
              <a:lnSpc>
                <a:spcPct val="100000"/>
              </a:lnSpc>
              <a:spcBef>
                <a:spcPts val="100"/>
              </a:spcBef>
              <a:spcAft>
                <a:spcPts val="0"/>
              </a:spcAft>
              <a:buSzPts val="1800"/>
              <a:buChar char="−"/>
              <a:defRPr/>
            </a:lvl5pPr>
            <a:lvl6pPr indent="-342900" lvl="5" marL="2743200" rtl="0" algn="l">
              <a:lnSpc>
                <a:spcPct val="100000"/>
              </a:lnSpc>
              <a:spcBef>
                <a:spcPts val="360"/>
              </a:spcBef>
              <a:spcAft>
                <a:spcPts val="0"/>
              </a:spcAft>
              <a:buClr>
                <a:schemeClr val="dk1"/>
              </a:buClr>
              <a:buSzPts val="1800"/>
              <a:buChar char="•"/>
              <a:defRPr/>
            </a:lvl6pPr>
            <a:lvl7pPr indent="-342900" lvl="6" marL="3200400" rtl="0" algn="l">
              <a:lnSpc>
                <a:spcPct val="100000"/>
              </a:lnSpc>
              <a:spcBef>
                <a:spcPts val="360"/>
              </a:spcBef>
              <a:spcAft>
                <a:spcPts val="0"/>
              </a:spcAft>
              <a:buClr>
                <a:schemeClr val="dk1"/>
              </a:buClr>
              <a:buSzPts val="1800"/>
              <a:buChar char="•"/>
              <a:defRPr/>
            </a:lvl7pPr>
            <a:lvl8pPr indent="-342900" lvl="7" marL="3657600" rtl="0" algn="l">
              <a:lnSpc>
                <a:spcPct val="100000"/>
              </a:lnSpc>
              <a:spcBef>
                <a:spcPts val="360"/>
              </a:spcBef>
              <a:spcAft>
                <a:spcPts val="0"/>
              </a:spcAft>
              <a:buClr>
                <a:schemeClr val="dk1"/>
              </a:buClr>
              <a:buSzPts val="1800"/>
              <a:buChar char="•"/>
              <a:defRPr/>
            </a:lvl8pPr>
            <a:lvl9pPr indent="-342900" lvl="8" marL="4114800" rtl="0" algn="l">
              <a:lnSpc>
                <a:spcPct val="100000"/>
              </a:lnSpc>
              <a:spcBef>
                <a:spcPts val="360"/>
              </a:spcBef>
              <a:spcAft>
                <a:spcPts val="0"/>
              </a:spcAft>
              <a:buClr>
                <a:schemeClr val="dk1"/>
              </a:buClr>
              <a:buSzPts val="1800"/>
              <a:buChar char="•"/>
              <a:defRPr/>
            </a:lvl9pPr>
          </a:lstStyle>
          <a:p/>
        </p:txBody>
      </p:sp>
      <p:sp>
        <p:nvSpPr>
          <p:cNvPr id="184" name="Google Shape;184;g11eb7293d98_0_336"/>
          <p:cNvSpPr/>
          <p:nvPr>
            <p:ph idx="2" type="pic"/>
          </p:nvPr>
        </p:nvSpPr>
        <p:spPr>
          <a:xfrm>
            <a:off x="504000" y="1620000"/>
            <a:ext cx="2415600" cy="1728000"/>
          </a:xfrm>
          <a:prstGeom prst="rect">
            <a:avLst/>
          </a:prstGeom>
          <a:noFill/>
          <a:ln>
            <a:noFill/>
          </a:ln>
        </p:spPr>
      </p:sp>
      <p:sp>
        <p:nvSpPr>
          <p:cNvPr id="185" name="Google Shape;185;g11eb7293d98_0_336"/>
          <p:cNvSpPr txBox="1"/>
          <p:nvPr>
            <p:ph idx="3" type="body"/>
          </p:nvPr>
        </p:nvSpPr>
        <p:spPr>
          <a:xfrm>
            <a:off x="9274877" y="3878221"/>
            <a:ext cx="2415600" cy="2457900"/>
          </a:xfrm>
          <a:prstGeom prst="rect">
            <a:avLst/>
          </a:prstGeom>
          <a:noFill/>
          <a:ln>
            <a:noFill/>
          </a:ln>
        </p:spPr>
        <p:txBody>
          <a:bodyPr anchorCtr="0" anchor="t" bIns="0" lIns="0" spcFirstLastPara="1" rIns="0" wrap="square" tIns="0">
            <a:normAutofit/>
          </a:bodyPr>
          <a:lstStyle>
            <a:lvl1pPr indent="-228600" lvl="0" marL="457200" rtl="0" algn="l">
              <a:lnSpc>
                <a:spcPct val="100000"/>
              </a:lnSpc>
              <a:spcBef>
                <a:spcPts val="600"/>
              </a:spcBef>
              <a:spcAft>
                <a:spcPts val="0"/>
              </a:spcAft>
              <a:buSzPts val="1440"/>
              <a:buFont typeface="Arial"/>
              <a:buNone/>
              <a:defRPr sz="1800"/>
            </a:lvl1pPr>
            <a:lvl2pPr indent="-330200" lvl="1" marL="914400" rtl="0" algn="l">
              <a:lnSpc>
                <a:spcPct val="100000"/>
              </a:lnSpc>
              <a:spcBef>
                <a:spcPts val="600"/>
              </a:spcBef>
              <a:spcAft>
                <a:spcPts val="0"/>
              </a:spcAft>
              <a:buSzPts val="1600"/>
              <a:buChar char="▪"/>
              <a:defRPr sz="1600"/>
            </a:lvl2pPr>
            <a:lvl3pPr indent="-317500" lvl="2" marL="1371600" rtl="0" algn="l">
              <a:lnSpc>
                <a:spcPct val="100000"/>
              </a:lnSpc>
              <a:spcBef>
                <a:spcPts val="300"/>
              </a:spcBef>
              <a:spcAft>
                <a:spcPts val="0"/>
              </a:spcAft>
              <a:buSzPts val="1400"/>
              <a:buChar char="–"/>
              <a:defRPr sz="1400"/>
            </a:lvl3pPr>
            <a:lvl4pPr indent="-365760" lvl="3" marL="1828800" rtl="0" algn="l">
              <a:lnSpc>
                <a:spcPct val="100000"/>
              </a:lnSpc>
              <a:spcBef>
                <a:spcPts val="300"/>
              </a:spcBef>
              <a:spcAft>
                <a:spcPts val="0"/>
              </a:spcAft>
              <a:buSzPts val="2160"/>
              <a:buChar char="▫"/>
              <a:defRPr/>
            </a:lvl4pPr>
            <a:lvl5pPr indent="-342900" lvl="4" marL="2286000" rtl="0" algn="l">
              <a:lnSpc>
                <a:spcPct val="100000"/>
              </a:lnSpc>
              <a:spcBef>
                <a:spcPts val="100"/>
              </a:spcBef>
              <a:spcAft>
                <a:spcPts val="0"/>
              </a:spcAft>
              <a:buSzPts val="1800"/>
              <a:buChar char="−"/>
              <a:defRPr/>
            </a:lvl5pPr>
            <a:lvl6pPr indent="-342900" lvl="5" marL="2743200" rtl="0" algn="l">
              <a:lnSpc>
                <a:spcPct val="100000"/>
              </a:lnSpc>
              <a:spcBef>
                <a:spcPts val="360"/>
              </a:spcBef>
              <a:spcAft>
                <a:spcPts val="0"/>
              </a:spcAft>
              <a:buClr>
                <a:schemeClr val="dk1"/>
              </a:buClr>
              <a:buSzPts val="1800"/>
              <a:buChar char="•"/>
              <a:defRPr/>
            </a:lvl6pPr>
            <a:lvl7pPr indent="-342900" lvl="6" marL="3200400" rtl="0" algn="l">
              <a:lnSpc>
                <a:spcPct val="100000"/>
              </a:lnSpc>
              <a:spcBef>
                <a:spcPts val="360"/>
              </a:spcBef>
              <a:spcAft>
                <a:spcPts val="0"/>
              </a:spcAft>
              <a:buClr>
                <a:schemeClr val="dk1"/>
              </a:buClr>
              <a:buSzPts val="1800"/>
              <a:buChar char="•"/>
              <a:defRPr/>
            </a:lvl7pPr>
            <a:lvl8pPr indent="-342900" lvl="7" marL="3657600" rtl="0" algn="l">
              <a:lnSpc>
                <a:spcPct val="100000"/>
              </a:lnSpc>
              <a:spcBef>
                <a:spcPts val="360"/>
              </a:spcBef>
              <a:spcAft>
                <a:spcPts val="0"/>
              </a:spcAft>
              <a:buClr>
                <a:schemeClr val="dk1"/>
              </a:buClr>
              <a:buSzPts val="1800"/>
              <a:buChar char="•"/>
              <a:defRPr/>
            </a:lvl8pPr>
            <a:lvl9pPr indent="-342900" lvl="8" marL="4114800" rtl="0" algn="l">
              <a:lnSpc>
                <a:spcPct val="100000"/>
              </a:lnSpc>
              <a:spcBef>
                <a:spcPts val="360"/>
              </a:spcBef>
              <a:spcAft>
                <a:spcPts val="0"/>
              </a:spcAft>
              <a:buClr>
                <a:schemeClr val="dk1"/>
              </a:buClr>
              <a:buSzPts val="1800"/>
              <a:buChar char="•"/>
              <a:defRPr/>
            </a:lvl9pPr>
          </a:lstStyle>
          <a:p/>
        </p:txBody>
      </p:sp>
      <p:sp>
        <p:nvSpPr>
          <p:cNvPr id="186" name="Google Shape;186;g11eb7293d98_0_336"/>
          <p:cNvSpPr/>
          <p:nvPr>
            <p:ph idx="4" type="pic"/>
          </p:nvPr>
        </p:nvSpPr>
        <p:spPr>
          <a:xfrm>
            <a:off x="9274877" y="1620000"/>
            <a:ext cx="2415600" cy="1728000"/>
          </a:xfrm>
          <a:prstGeom prst="rect">
            <a:avLst/>
          </a:prstGeom>
          <a:noFill/>
          <a:ln>
            <a:noFill/>
          </a:ln>
        </p:spPr>
      </p:sp>
      <p:sp>
        <p:nvSpPr>
          <p:cNvPr id="187" name="Google Shape;187;g11eb7293d98_0_336"/>
          <p:cNvSpPr txBox="1"/>
          <p:nvPr>
            <p:ph idx="5" type="body"/>
          </p:nvPr>
        </p:nvSpPr>
        <p:spPr>
          <a:xfrm>
            <a:off x="3427626" y="3878221"/>
            <a:ext cx="2415600" cy="2457900"/>
          </a:xfrm>
          <a:prstGeom prst="rect">
            <a:avLst/>
          </a:prstGeom>
          <a:noFill/>
          <a:ln>
            <a:noFill/>
          </a:ln>
        </p:spPr>
        <p:txBody>
          <a:bodyPr anchorCtr="0" anchor="t" bIns="0" lIns="0" spcFirstLastPara="1" rIns="0" wrap="square" tIns="0">
            <a:normAutofit/>
          </a:bodyPr>
          <a:lstStyle>
            <a:lvl1pPr indent="-228600" lvl="0" marL="457200" rtl="0" algn="l">
              <a:lnSpc>
                <a:spcPct val="100000"/>
              </a:lnSpc>
              <a:spcBef>
                <a:spcPts val="600"/>
              </a:spcBef>
              <a:spcAft>
                <a:spcPts val="0"/>
              </a:spcAft>
              <a:buSzPts val="1440"/>
              <a:buFont typeface="Arial"/>
              <a:buNone/>
              <a:defRPr sz="1800"/>
            </a:lvl1pPr>
            <a:lvl2pPr indent="-330200" lvl="1" marL="914400" rtl="0" algn="l">
              <a:lnSpc>
                <a:spcPct val="100000"/>
              </a:lnSpc>
              <a:spcBef>
                <a:spcPts val="600"/>
              </a:spcBef>
              <a:spcAft>
                <a:spcPts val="0"/>
              </a:spcAft>
              <a:buSzPts val="1600"/>
              <a:buChar char="▪"/>
              <a:defRPr sz="1600"/>
            </a:lvl2pPr>
            <a:lvl3pPr indent="-317500" lvl="2" marL="1371600" rtl="0" algn="l">
              <a:lnSpc>
                <a:spcPct val="100000"/>
              </a:lnSpc>
              <a:spcBef>
                <a:spcPts val="300"/>
              </a:spcBef>
              <a:spcAft>
                <a:spcPts val="0"/>
              </a:spcAft>
              <a:buSzPts val="1400"/>
              <a:buChar char="–"/>
              <a:defRPr sz="1400"/>
            </a:lvl3pPr>
            <a:lvl4pPr indent="-365760" lvl="3" marL="1828800" rtl="0" algn="l">
              <a:lnSpc>
                <a:spcPct val="100000"/>
              </a:lnSpc>
              <a:spcBef>
                <a:spcPts val="300"/>
              </a:spcBef>
              <a:spcAft>
                <a:spcPts val="0"/>
              </a:spcAft>
              <a:buSzPts val="2160"/>
              <a:buChar char="▫"/>
              <a:defRPr/>
            </a:lvl4pPr>
            <a:lvl5pPr indent="-342900" lvl="4" marL="2286000" rtl="0" algn="l">
              <a:lnSpc>
                <a:spcPct val="100000"/>
              </a:lnSpc>
              <a:spcBef>
                <a:spcPts val="100"/>
              </a:spcBef>
              <a:spcAft>
                <a:spcPts val="0"/>
              </a:spcAft>
              <a:buSzPts val="1800"/>
              <a:buChar char="−"/>
              <a:defRPr/>
            </a:lvl5pPr>
            <a:lvl6pPr indent="-342900" lvl="5" marL="2743200" rtl="0" algn="l">
              <a:lnSpc>
                <a:spcPct val="100000"/>
              </a:lnSpc>
              <a:spcBef>
                <a:spcPts val="360"/>
              </a:spcBef>
              <a:spcAft>
                <a:spcPts val="0"/>
              </a:spcAft>
              <a:buClr>
                <a:schemeClr val="dk1"/>
              </a:buClr>
              <a:buSzPts val="1800"/>
              <a:buChar char="•"/>
              <a:defRPr/>
            </a:lvl6pPr>
            <a:lvl7pPr indent="-342900" lvl="6" marL="3200400" rtl="0" algn="l">
              <a:lnSpc>
                <a:spcPct val="100000"/>
              </a:lnSpc>
              <a:spcBef>
                <a:spcPts val="360"/>
              </a:spcBef>
              <a:spcAft>
                <a:spcPts val="0"/>
              </a:spcAft>
              <a:buClr>
                <a:schemeClr val="dk1"/>
              </a:buClr>
              <a:buSzPts val="1800"/>
              <a:buChar char="•"/>
              <a:defRPr/>
            </a:lvl7pPr>
            <a:lvl8pPr indent="-342900" lvl="7" marL="3657600" rtl="0" algn="l">
              <a:lnSpc>
                <a:spcPct val="100000"/>
              </a:lnSpc>
              <a:spcBef>
                <a:spcPts val="360"/>
              </a:spcBef>
              <a:spcAft>
                <a:spcPts val="0"/>
              </a:spcAft>
              <a:buClr>
                <a:schemeClr val="dk1"/>
              </a:buClr>
              <a:buSzPts val="1800"/>
              <a:buChar char="•"/>
              <a:defRPr/>
            </a:lvl8pPr>
            <a:lvl9pPr indent="-342900" lvl="8" marL="4114800" rtl="0" algn="l">
              <a:lnSpc>
                <a:spcPct val="100000"/>
              </a:lnSpc>
              <a:spcBef>
                <a:spcPts val="360"/>
              </a:spcBef>
              <a:spcAft>
                <a:spcPts val="0"/>
              </a:spcAft>
              <a:buClr>
                <a:schemeClr val="dk1"/>
              </a:buClr>
              <a:buSzPts val="1800"/>
              <a:buChar char="•"/>
              <a:defRPr/>
            </a:lvl9pPr>
          </a:lstStyle>
          <a:p/>
        </p:txBody>
      </p:sp>
      <p:sp>
        <p:nvSpPr>
          <p:cNvPr id="188" name="Google Shape;188;g11eb7293d98_0_336"/>
          <p:cNvSpPr/>
          <p:nvPr>
            <p:ph idx="6" type="pic"/>
          </p:nvPr>
        </p:nvSpPr>
        <p:spPr>
          <a:xfrm>
            <a:off x="3427626" y="1620000"/>
            <a:ext cx="2415600" cy="1728000"/>
          </a:xfrm>
          <a:prstGeom prst="rect">
            <a:avLst/>
          </a:prstGeom>
          <a:noFill/>
          <a:ln>
            <a:noFill/>
          </a:ln>
        </p:spPr>
      </p:sp>
      <p:sp>
        <p:nvSpPr>
          <p:cNvPr id="189" name="Google Shape;189;g11eb7293d98_0_336"/>
          <p:cNvSpPr txBox="1"/>
          <p:nvPr>
            <p:ph idx="7" type="body"/>
          </p:nvPr>
        </p:nvSpPr>
        <p:spPr>
          <a:xfrm>
            <a:off x="6351252" y="3878221"/>
            <a:ext cx="2415600" cy="2457900"/>
          </a:xfrm>
          <a:prstGeom prst="rect">
            <a:avLst/>
          </a:prstGeom>
          <a:noFill/>
          <a:ln>
            <a:noFill/>
          </a:ln>
        </p:spPr>
        <p:txBody>
          <a:bodyPr anchorCtr="0" anchor="t" bIns="0" lIns="0" spcFirstLastPara="1" rIns="0" wrap="square" tIns="0">
            <a:normAutofit/>
          </a:bodyPr>
          <a:lstStyle>
            <a:lvl1pPr indent="-228600" lvl="0" marL="457200" rtl="0" algn="l">
              <a:lnSpc>
                <a:spcPct val="100000"/>
              </a:lnSpc>
              <a:spcBef>
                <a:spcPts val="600"/>
              </a:spcBef>
              <a:spcAft>
                <a:spcPts val="0"/>
              </a:spcAft>
              <a:buSzPts val="1440"/>
              <a:buFont typeface="Arial"/>
              <a:buNone/>
              <a:defRPr sz="1800"/>
            </a:lvl1pPr>
            <a:lvl2pPr indent="-330200" lvl="1" marL="914400" rtl="0" algn="l">
              <a:lnSpc>
                <a:spcPct val="100000"/>
              </a:lnSpc>
              <a:spcBef>
                <a:spcPts val="600"/>
              </a:spcBef>
              <a:spcAft>
                <a:spcPts val="0"/>
              </a:spcAft>
              <a:buSzPts val="1600"/>
              <a:buChar char="▪"/>
              <a:defRPr sz="1600"/>
            </a:lvl2pPr>
            <a:lvl3pPr indent="-317500" lvl="2" marL="1371600" rtl="0" algn="l">
              <a:lnSpc>
                <a:spcPct val="100000"/>
              </a:lnSpc>
              <a:spcBef>
                <a:spcPts val="300"/>
              </a:spcBef>
              <a:spcAft>
                <a:spcPts val="0"/>
              </a:spcAft>
              <a:buSzPts val="1400"/>
              <a:buChar char="–"/>
              <a:defRPr sz="1400"/>
            </a:lvl3pPr>
            <a:lvl4pPr indent="-365760" lvl="3" marL="1828800" rtl="0" algn="l">
              <a:lnSpc>
                <a:spcPct val="100000"/>
              </a:lnSpc>
              <a:spcBef>
                <a:spcPts val="300"/>
              </a:spcBef>
              <a:spcAft>
                <a:spcPts val="0"/>
              </a:spcAft>
              <a:buSzPts val="2160"/>
              <a:buChar char="▫"/>
              <a:defRPr/>
            </a:lvl4pPr>
            <a:lvl5pPr indent="-342900" lvl="4" marL="2286000" rtl="0" algn="l">
              <a:lnSpc>
                <a:spcPct val="100000"/>
              </a:lnSpc>
              <a:spcBef>
                <a:spcPts val="100"/>
              </a:spcBef>
              <a:spcAft>
                <a:spcPts val="0"/>
              </a:spcAft>
              <a:buSzPts val="1800"/>
              <a:buChar char="−"/>
              <a:defRPr/>
            </a:lvl5pPr>
            <a:lvl6pPr indent="-342900" lvl="5" marL="2743200" rtl="0" algn="l">
              <a:lnSpc>
                <a:spcPct val="100000"/>
              </a:lnSpc>
              <a:spcBef>
                <a:spcPts val="360"/>
              </a:spcBef>
              <a:spcAft>
                <a:spcPts val="0"/>
              </a:spcAft>
              <a:buClr>
                <a:schemeClr val="dk1"/>
              </a:buClr>
              <a:buSzPts val="1800"/>
              <a:buChar char="•"/>
              <a:defRPr/>
            </a:lvl6pPr>
            <a:lvl7pPr indent="-342900" lvl="6" marL="3200400" rtl="0" algn="l">
              <a:lnSpc>
                <a:spcPct val="100000"/>
              </a:lnSpc>
              <a:spcBef>
                <a:spcPts val="360"/>
              </a:spcBef>
              <a:spcAft>
                <a:spcPts val="0"/>
              </a:spcAft>
              <a:buClr>
                <a:schemeClr val="dk1"/>
              </a:buClr>
              <a:buSzPts val="1800"/>
              <a:buChar char="•"/>
              <a:defRPr/>
            </a:lvl7pPr>
            <a:lvl8pPr indent="-342900" lvl="7" marL="3657600" rtl="0" algn="l">
              <a:lnSpc>
                <a:spcPct val="100000"/>
              </a:lnSpc>
              <a:spcBef>
                <a:spcPts val="360"/>
              </a:spcBef>
              <a:spcAft>
                <a:spcPts val="0"/>
              </a:spcAft>
              <a:buClr>
                <a:schemeClr val="dk1"/>
              </a:buClr>
              <a:buSzPts val="1800"/>
              <a:buChar char="•"/>
              <a:defRPr/>
            </a:lvl8pPr>
            <a:lvl9pPr indent="-342900" lvl="8" marL="4114800" rtl="0" algn="l">
              <a:lnSpc>
                <a:spcPct val="100000"/>
              </a:lnSpc>
              <a:spcBef>
                <a:spcPts val="360"/>
              </a:spcBef>
              <a:spcAft>
                <a:spcPts val="0"/>
              </a:spcAft>
              <a:buClr>
                <a:schemeClr val="dk1"/>
              </a:buClr>
              <a:buSzPts val="1800"/>
              <a:buChar char="•"/>
              <a:defRPr/>
            </a:lvl9pPr>
          </a:lstStyle>
          <a:p/>
        </p:txBody>
      </p:sp>
      <p:sp>
        <p:nvSpPr>
          <p:cNvPr id="190" name="Google Shape;190;g11eb7293d98_0_336"/>
          <p:cNvSpPr/>
          <p:nvPr>
            <p:ph idx="8" type="pic"/>
          </p:nvPr>
        </p:nvSpPr>
        <p:spPr>
          <a:xfrm>
            <a:off x="6351252" y="1620000"/>
            <a:ext cx="2415600" cy="1728000"/>
          </a:xfrm>
          <a:prstGeom prst="rect">
            <a:avLst/>
          </a:prstGeom>
          <a:noFill/>
          <a:ln>
            <a:noFill/>
          </a:ln>
        </p:spPr>
      </p:sp>
      <p:sp>
        <p:nvSpPr>
          <p:cNvPr id="191" name="Google Shape;191;g11eb7293d98_0_336"/>
          <p:cNvSpPr txBox="1"/>
          <p:nvPr>
            <p:ph type="title"/>
          </p:nvPr>
        </p:nvSpPr>
        <p:spPr>
          <a:xfrm>
            <a:off x="504001" y="504000"/>
            <a:ext cx="11186400" cy="369300"/>
          </a:xfrm>
          <a:prstGeom prst="rect">
            <a:avLst/>
          </a:prstGeom>
          <a:noFill/>
          <a:ln>
            <a:noFill/>
          </a:ln>
        </p:spPr>
        <p:txBody>
          <a:bodyPr anchorCtr="0" anchor="t" bIns="0" lIns="0" spcFirstLastPara="1" rIns="0" wrap="square" tIns="0">
            <a:spAutoFit/>
          </a:bodyPr>
          <a:lstStyle>
            <a:lvl1pPr lvl="0" rtl="0" algn="l">
              <a:lnSpc>
                <a:spcPct val="100000"/>
              </a:lnSpc>
              <a:spcBef>
                <a:spcPts val="0"/>
              </a:spcBef>
              <a:spcAft>
                <a:spcPts val="0"/>
              </a:spcAft>
              <a:buClr>
                <a:schemeClr val="dk1"/>
              </a:buClr>
              <a:buSzPts val="18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Tree>
  </p:cSld>
  <p:clrMapOvr>
    <a:masterClrMapping/>
  </p:clrMapOvr>
  <p:extLst>
    <p:ext uri="{DCECCB84-F9BA-43D5-87BE-67443E8EF086}">
      <p15:sldGuideLst>
        <p15:guide id="1" pos="317">
          <p15:clr>
            <a:srgbClr val="FBAE40"/>
          </p15:clr>
        </p15:guide>
        <p15:guide id="2" orient="horz" pos="317">
          <p15:clr>
            <a:srgbClr val="FBAE40"/>
          </p15:clr>
        </p15:guide>
        <p15:guide id="3" orient="horz" pos="551">
          <p15:clr>
            <a:srgbClr val="FBAE40"/>
          </p15:clr>
        </p15:guide>
        <p15:guide id="4" orient="horz" pos="1021">
          <p15:clr>
            <a:srgbClr val="FBAE40"/>
          </p15:clr>
        </p15:guide>
        <p15:guide id="5" orient="horz" pos="2110">
          <p15:clr>
            <a:srgbClr val="FBAE40"/>
          </p15:clr>
        </p15:guide>
        <p15:guide id="6" orient="horz" pos="2442">
          <p15:clr>
            <a:srgbClr val="FBAE40"/>
          </p15:clr>
        </p15:guide>
        <p15:guide id="7" orient="horz" pos="3990">
          <p15:clr>
            <a:srgbClr val="FBAE40"/>
          </p15:clr>
        </p15:guide>
        <p15:guide id="8" pos="1840">
          <p15:clr>
            <a:srgbClr val="FBAE40"/>
          </p15:clr>
        </p15:guide>
        <p15:guide id="9" pos="2159">
          <p15:clr>
            <a:srgbClr val="FBAE40"/>
          </p15:clr>
        </p15:guide>
        <p15:guide id="10" pos="3683">
          <p15:clr>
            <a:srgbClr val="FBAE40"/>
          </p15:clr>
        </p15:guide>
        <p15:guide id="11" pos="4000">
          <p15:clr>
            <a:srgbClr val="FBAE40"/>
          </p15:clr>
        </p15:guide>
        <p15:guide id="12" pos="5525">
          <p15:clr>
            <a:srgbClr val="FBAE40"/>
          </p15:clr>
        </p15:guide>
        <p15:guide id="13" pos="5842">
          <p15:clr>
            <a:srgbClr val="FBAE40"/>
          </p15:clr>
        </p15:guide>
        <p15:guide id="14" pos="7364">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Quote">
    <p:spTree>
      <p:nvGrpSpPr>
        <p:cNvPr id="192" name="Shape 192"/>
        <p:cNvGrpSpPr/>
        <p:nvPr/>
      </p:nvGrpSpPr>
      <p:grpSpPr>
        <a:xfrm>
          <a:off x="0" y="0"/>
          <a:ext cx="0" cy="0"/>
          <a:chOff x="0" y="0"/>
          <a:chExt cx="0" cy="0"/>
        </a:xfrm>
      </p:grpSpPr>
      <p:sp>
        <p:nvSpPr>
          <p:cNvPr id="193" name="Google Shape;193;g11eb7293d98_0_346"/>
          <p:cNvSpPr txBox="1"/>
          <p:nvPr>
            <p:ph idx="1" type="body"/>
          </p:nvPr>
        </p:nvSpPr>
        <p:spPr>
          <a:xfrm>
            <a:off x="504000" y="1800000"/>
            <a:ext cx="11185200" cy="3285000"/>
          </a:xfrm>
          <a:prstGeom prst="rect">
            <a:avLst/>
          </a:prstGeom>
          <a:noFill/>
          <a:ln>
            <a:noFill/>
          </a:ln>
        </p:spPr>
        <p:txBody>
          <a:bodyPr anchorCtr="0" anchor="t" bIns="0" lIns="0" spcFirstLastPara="1" rIns="0" wrap="square" tIns="0">
            <a:normAutofit/>
          </a:bodyPr>
          <a:lstStyle>
            <a:lvl1pPr indent="-228600" lvl="0" marL="457200" rtl="0" algn="l">
              <a:lnSpc>
                <a:spcPct val="90000"/>
              </a:lnSpc>
              <a:spcBef>
                <a:spcPts val="600"/>
              </a:spcBef>
              <a:spcAft>
                <a:spcPts val="0"/>
              </a:spcAft>
              <a:buSzPts val="4799"/>
              <a:buFont typeface="Arial"/>
              <a:buNone/>
              <a:defRPr b="1" sz="5999"/>
            </a:lvl1pPr>
            <a:lvl2pPr indent="-228600" lvl="1" marL="914400" rtl="0" algn="l">
              <a:lnSpc>
                <a:spcPct val="100000"/>
              </a:lnSpc>
              <a:spcBef>
                <a:spcPts val="600"/>
              </a:spcBef>
              <a:spcAft>
                <a:spcPts val="0"/>
              </a:spcAft>
              <a:buSzPts val="1600"/>
              <a:buNone/>
              <a:defRPr sz="1600"/>
            </a:lvl2pPr>
            <a:lvl3pPr indent="-342900" lvl="2" marL="1371600" rtl="0" algn="l">
              <a:lnSpc>
                <a:spcPct val="100000"/>
              </a:lnSpc>
              <a:spcBef>
                <a:spcPts val="300"/>
              </a:spcBef>
              <a:spcAft>
                <a:spcPts val="0"/>
              </a:spcAft>
              <a:buSzPts val="1800"/>
              <a:buChar char="–"/>
              <a:defRPr/>
            </a:lvl3pPr>
            <a:lvl4pPr indent="-365760" lvl="3" marL="1828800" rtl="0" algn="l">
              <a:lnSpc>
                <a:spcPct val="100000"/>
              </a:lnSpc>
              <a:spcBef>
                <a:spcPts val="300"/>
              </a:spcBef>
              <a:spcAft>
                <a:spcPts val="0"/>
              </a:spcAft>
              <a:buSzPts val="2160"/>
              <a:buChar char="▫"/>
              <a:defRPr/>
            </a:lvl4pPr>
            <a:lvl5pPr indent="-342900" lvl="4" marL="2286000" rtl="0" algn="l">
              <a:lnSpc>
                <a:spcPct val="100000"/>
              </a:lnSpc>
              <a:spcBef>
                <a:spcPts val="100"/>
              </a:spcBef>
              <a:spcAft>
                <a:spcPts val="0"/>
              </a:spcAft>
              <a:buSzPts val="1800"/>
              <a:buChar char="−"/>
              <a:defRPr/>
            </a:lvl5pPr>
            <a:lvl6pPr indent="-342900" lvl="5" marL="2743200" rtl="0" algn="l">
              <a:lnSpc>
                <a:spcPct val="100000"/>
              </a:lnSpc>
              <a:spcBef>
                <a:spcPts val="360"/>
              </a:spcBef>
              <a:spcAft>
                <a:spcPts val="0"/>
              </a:spcAft>
              <a:buClr>
                <a:schemeClr val="dk1"/>
              </a:buClr>
              <a:buSzPts val="1800"/>
              <a:buChar char="•"/>
              <a:defRPr/>
            </a:lvl6pPr>
            <a:lvl7pPr indent="-342900" lvl="6" marL="3200400" rtl="0" algn="l">
              <a:lnSpc>
                <a:spcPct val="100000"/>
              </a:lnSpc>
              <a:spcBef>
                <a:spcPts val="360"/>
              </a:spcBef>
              <a:spcAft>
                <a:spcPts val="0"/>
              </a:spcAft>
              <a:buClr>
                <a:schemeClr val="dk1"/>
              </a:buClr>
              <a:buSzPts val="1800"/>
              <a:buChar char="•"/>
              <a:defRPr/>
            </a:lvl7pPr>
            <a:lvl8pPr indent="-342900" lvl="7" marL="3657600" rtl="0" algn="l">
              <a:lnSpc>
                <a:spcPct val="100000"/>
              </a:lnSpc>
              <a:spcBef>
                <a:spcPts val="360"/>
              </a:spcBef>
              <a:spcAft>
                <a:spcPts val="0"/>
              </a:spcAft>
              <a:buClr>
                <a:schemeClr val="dk1"/>
              </a:buClr>
              <a:buSzPts val="1800"/>
              <a:buChar char="•"/>
              <a:defRPr/>
            </a:lvl8pPr>
            <a:lvl9pPr indent="-342900" lvl="8" marL="4114800" rtl="0" algn="l">
              <a:lnSpc>
                <a:spcPct val="100000"/>
              </a:lnSpc>
              <a:spcBef>
                <a:spcPts val="360"/>
              </a:spcBef>
              <a:spcAft>
                <a:spcPts val="0"/>
              </a:spcAft>
              <a:buClr>
                <a:schemeClr val="dk1"/>
              </a:buClr>
              <a:buSzPts val="1800"/>
              <a:buChar char="•"/>
              <a:defRPr/>
            </a:lvl9pPr>
          </a:lstStyle>
          <a:p/>
        </p:txBody>
      </p:sp>
    </p:spTree>
  </p:cSld>
  <p:clrMapOvr>
    <a:masterClrMapping/>
  </p:clrMapOvr>
  <p:extLst>
    <p:ext uri="{DCECCB84-F9BA-43D5-87BE-67443E8EF086}">
      <p15:sldGuideLst>
        <p15:guide id="1" pos="317">
          <p15:clr>
            <a:srgbClr val="FBAE40"/>
          </p15:clr>
        </p15:guide>
        <p15:guide id="2" orient="horz" pos="1133">
          <p15:clr>
            <a:srgbClr val="FBAE40"/>
          </p15:clr>
        </p15:guide>
        <p15:guide id="3" orient="horz" pos="3204">
          <p15:clr>
            <a:srgbClr val="FBAE40"/>
          </p15:clr>
        </p15:guide>
        <p15:guide id="4" pos="7363">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ll Bleed Image " showMasterSp="0">
  <p:cSld name="Full Bleed Image ">
    <p:spTree>
      <p:nvGrpSpPr>
        <p:cNvPr id="194" name="Shape 194"/>
        <p:cNvGrpSpPr/>
        <p:nvPr/>
      </p:nvGrpSpPr>
      <p:grpSpPr>
        <a:xfrm>
          <a:off x="0" y="0"/>
          <a:ext cx="0" cy="0"/>
          <a:chOff x="0" y="0"/>
          <a:chExt cx="0" cy="0"/>
        </a:xfrm>
      </p:grpSpPr>
      <p:sp>
        <p:nvSpPr>
          <p:cNvPr id="195" name="Google Shape;195;g11eb7293d98_0_348"/>
          <p:cNvSpPr/>
          <p:nvPr>
            <p:ph idx="2" type="pic"/>
          </p:nvPr>
        </p:nvSpPr>
        <p:spPr>
          <a:xfrm>
            <a:off x="1" y="0"/>
            <a:ext cx="12195300" cy="6858000"/>
          </a:xfrm>
          <a:prstGeom prst="rect">
            <a:avLst/>
          </a:prstGeom>
          <a:noFill/>
          <a:ln>
            <a:noFill/>
          </a:ln>
        </p:spPr>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and Screenshot">
  <p:cSld name="Text and Screenshot">
    <p:spTree>
      <p:nvGrpSpPr>
        <p:cNvPr id="196" name="Shape 196"/>
        <p:cNvGrpSpPr/>
        <p:nvPr/>
      </p:nvGrpSpPr>
      <p:grpSpPr>
        <a:xfrm>
          <a:off x="0" y="0"/>
          <a:ext cx="0" cy="0"/>
          <a:chOff x="0" y="0"/>
          <a:chExt cx="0" cy="0"/>
        </a:xfrm>
      </p:grpSpPr>
      <p:sp>
        <p:nvSpPr>
          <p:cNvPr id="197" name="Google Shape;197;g11eb7293d98_0_350"/>
          <p:cNvSpPr/>
          <p:nvPr>
            <p:ph idx="2" type="pic"/>
          </p:nvPr>
        </p:nvSpPr>
        <p:spPr>
          <a:xfrm>
            <a:off x="6362477" y="1620000"/>
            <a:ext cx="5328000" cy="4716000"/>
          </a:xfrm>
          <a:prstGeom prst="rect">
            <a:avLst/>
          </a:prstGeom>
          <a:noFill/>
          <a:ln>
            <a:noFill/>
          </a:ln>
        </p:spPr>
      </p:sp>
      <p:sp>
        <p:nvSpPr>
          <p:cNvPr id="198" name="Google Shape;198;g11eb7293d98_0_350"/>
          <p:cNvSpPr txBox="1"/>
          <p:nvPr>
            <p:ph idx="1" type="body"/>
          </p:nvPr>
        </p:nvSpPr>
        <p:spPr>
          <a:xfrm>
            <a:off x="504000" y="1620000"/>
            <a:ext cx="5328000" cy="4716000"/>
          </a:xfrm>
          <a:prstGeom prst="rect">
            <a:avLst/>
          </a:prstGeom>
          <a:noFill/>
          <a:ln>
            <a:noFill/>
          </a:ln>
        </p:spPr>
        <p:txBody>
          <a:bodyPr anchorCtr="0" anchor="t" bIns="0" lIns="0" spcFirstLastPara="1" rIns="0" wrap="square" tIns="0">
            <a:normAutofit/>
          </a:bodyPr>
          <a:lstStyle>
            <a:lvl1pPr indent="-228600" lvl="0" marL="457200" rtl="0" algn="l">
              <a:lnSpc>
                <a:spcPct val="100000"/>
              </a:lnSpc>
              <a:spcBef>
                <a:spcPts val="1800"/>
              </a:spcBef>
              <a:spcAft>
                <a:spcPts val="0"/>
              </a:spcAft>
              <a:buSzPts val="1600"/>
              <a:buFont typeface="Arial"/>
              <a:buNone/>
              <a:defRPr/>
            </a:lvl1pPr>
            <a:lvl2pPr indent="-342900" lvl="1" marL="914400" rtl="0" algn="l">
              <a:lnSpc>
                <a:spcPct val="100000"/>
              </a:lnSpc>
              <a:spcBef>
                <a:spcPts val="600"/>
              </a:spcBef>
              <a:spcAft>
                <a:spcPts val="0"/>
              </a:spcAft>
              <a:buSzPts val="1800"/>
              <a:buChar char="▪"/>
              <a:defRPr/>
            </a:lvl2pPr>
            <a:lvl3pPr indent="-342900" lvl="2" marL="1371600" rtl="0" algn="l">
              <a:lnSpc>
                <a:spcPct val="100000"/>
              </a:lnSpc>
              <a:spcBef>
                <a:spcPts val="300"/>
              </a:spcBef>
              <a:spcAft>
                <a:spcPts val="0"/>
              </a:spcAft>
              <a:buSzPts val="1800"/>
              <a:buChar char="–"/>
              <a:defRPr/>
            </a:lvl3pPr>
            <a:lvl4pPr indent="-365760" lvl="3" marL="1828800" rtl="0" algn="l">
              <a:lnSpc>
                <a:spcPct val="100000"/>
              </a:lnSpc>
              <a:spcBef>
                <a:spcPts val="300"/>
              </a:spcBef>
              <a:spcAft>
                <a:spcPts val="0"/>
              </a:spcAft>
              <a:buSzPts val="2160"/>
              <a:buChar char="▫"/>
              <a:defRPr/>
            </a:lvl4pPr>
            <a:lvl5pPr indent="-342900" lvl="4" marL="2286000" rtl="0" algn="l">
              <a:lnSpc>
                <a:spcPct val="100000"/>
              </a:lnSpc>
              <a:spcBef>
                <a:spcPts val="100"/>
              </a:spcBef>
              <a:spcAft>
                <a:spcPts val="0"/>
              </a:spcAft>
              <a:buSzPts val="1800"/>
              <a:buChar char="−"/>
              <a:defRPr/>
            </a:lvl5pPr>
            <a:lvl6pPr indent="-342900" lvl="5" marL="2743200" rtl="0" algn="l">
              <a:lnSpc>
                <a:spcPct val="100000"/>
              </a:lnSpc>
              <a:spcBef>
                <a:spcPts val="360"/>
              </a:spcBef>
              <a:spcAft>
                <a:spcPts val="0"/>
              </a:spcAft>
              <a:buClr>
                <a:schemeClr val="dk1"/>
              </a:buClr>
              <a:buSzPts val="1800"/>
              <a:buChar char="•"/>
              <a:defRPr/>
            </a:lvl6pPr>
            <a:lvl7pPr indent="-342900" lvl="6" marL="3200400" rtl="0" algn="l">
              <a:lnSpc>
                <a:spcPct val="100000"/>
              </a:lnSpc>
              <a:spcBef>
                <a:spcPts val="360"/>
              </a:spcBef>
              <a:spcAft>
                <a:spcPts val="0"/>
              </a:spcAft>
              <a:buClr>
                <a:schemeClr val="dk1"/>
              </a:buClr>
              <a:buSzPts val="1800"/>
              <a:buChar char="•"/>
              <a:defRPr/>
            </a:lvl7pPr>
            <a:lvl8pPr indent="-342900" lvl="7" marL="3657600" rtl="0" algn="l">
              <a:lnSpc>
                <a:spcPct val="100000"/>
              </a:lnSpc>
              <a:spcBef>
                <a:spcPts val="360"/>
              </a:spcBef>
              <a:spcAft>
                <a:spcPts val="0"/>
              </a:spcAft>
              <a:buClr>
                <a:schemeClr val="dk1"/>
              </a:buClr>
              <a:buSzPts val="1800"/>
              <a:buChar char="•"/>
              <a:defRPr/>
            </a:lvl8pPr>
            <a:lvl9pPr indent="-342900" lvl="8" marL="4114800" rtl="0" algn="l">
              <a:lnSpc>
                <a:spcPct val="100000"/>
              </a:lnSpc>
              <a:spcBef>
                <a:spcPts val="360"/>
              </a:spcBef>
              <a:spcAft>
                <a:spcPts val="0"/>
              </a:spcAft>
              <a:buClr>
                <a:schemeClr val="dk1"/>
              </a:buClr>
              <a:buSzPts val="1800"/>
              <a:buChar char="•"/>
              <a:defRPr/>
            </a:lvl9pPr>
          </a:lstStyle>
          <a:p/>
        </p:txBody>
      </p:sp>
      <p:sp>
        <p:nvSpPr>
          <p:cNvPr id="199" name="Google Shape;199;g11eb7293d98_0_350"/>
          <p:cNvSpPr txBox="1"/>
          <p:nvPr>
            <p:ph type="title"/>
          </p:nvPr>
        </p:nvSpPr>
        <p:spPr>
          <a:xfrm>
            <a:off x="504001" y="504000"/>
            <a:ext cx="11186400" cy="369300"/>
          </a:xfrm>
          <a:prstGeom prst="rect">
            <a:avLst/>
          </a:prstGeom>
          <a:noFill/>
          <a:ln>
            <a:noFill/>
          </a:ln>
        </p:spPr>
        <p:txBody>
          <a:bodyPr anchorCtr="0" anchor="t" bIns="0" lIns="0" spcFirstLastPara="1" rIns="0" wrap="square" tIns="0">
            <a:spAutoFit/>
          </a:bodyPr>
          <a:lstStyle>
            <a:lvl1pPr lvl="0" rtl="0" algn="l">
              <a:lnSpc>
                <a:spcPct val="100000"/>
              </a:lnSpc>
              <a:spcBef>
                <a:spcPts val="0"/>
              </a:spcBef>
              <a:spcAft>
                <a:spcPts val="0"/>
              </a:spcAft>
              <a:buClr>
                <a:schemeClr val="dk1"/>
              </a:buClr>
              <a:buSzPts val="18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Tree>
  </p:cSld>
  <p:clrMapOvr>
    <a:masterClrMapping/>
  </p:clrMapOvr>
  <p:extLst>
    <p:ext uri="{DCECCB84-F9BA-43D5-87BE-67443E8EF086}">
      <p15:sldGuideLst>
        <p15:guide id="1" pos="317">
          <p15:clr>
            <a:srgbClr val="FBAE40"/>
          </p15:clr>
        </p15:guide>
        <p15:guide id="2" orient="horz" pos="1020">
          <p15:clr>
            <a:srgbClr val="FBAE40"/>
          </p15:clr>
        </p15:guide>
        <p15:guide id="3" pos="3674">
          <p15:clr>
            <a:srgbClr val="FBAE40"/>
          </p15:clr>
        </p15:guide>
        <p15:guide id="4" pos="4008">
          <p15:clr>
            <a:srgbClr val="FBAE40"/>
          </p15:clr>
        </p15:guide>
        <p15:guide id="5" pos="7364">
          <p15:clr>
            <a:srgbClr val="FBAE40"/>
          </p15:clr>
        </p15:guide>
        <p15:guide id="6" orient="horz" pos="317">
          <p15:clr>
            <a:srgbClr val="FBAE40"/>
          </p15:clr>
        </p15:guide>
        <p15:guide id="7" orient="horz" pos="551">
          <p15:clr>
            <a:srgbClr val="FBAE40"/>
          </p15:clr>
        </p15:guide>
        <p15:guide id="8" orient="horz" pos="3991">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er">
  <p:cSld name="Leer">
    <p:spTree>
      <p:nvGrpSpPr>
        <p:cNvPr id="200" name="Shape 200"/>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r Titel">
  <p:cSld name="Nur Titel">
    <p:spTree>
      <p:nvGrpSpPr>
        <p:cNvPr id="24" name="Shape 24"/>
        <p:cNvGrpSpPr/>
        <p:nvPr/>
      </p:nvGrpSpPr>
      <p:grpSpPr>
        <a:xfrm>
          <a:off x="0" y="0"/>
          <a:ext cx="0" cy="0"/>
          <a:chOff x="0" y="0"/>
          <a:chExt cx="0" cy="0"/>
        </a:xfrm>
      </p:grpSpPr>
      <p:sp>
        <p:nvSpPr>
          <p:cNvPr id="25" name="Google Shape;25;p42"/>
          <p:cNvSpPr txBox="1"/>
          <p:nvPr>
            <p:ph type="title"/>
          </p:nvPr>
        </p:nvSpPr>
        <p:spPr>
          <a:xfrm>
            <a:off x="504001" y="504000"/>
            <a:ext cx="11186476" cy="369332"/>
          </a:xfrm>
          <a:prstGeom prst="rect">
            <a:avLst/>
          </a:prstGeom>
          <a:noFill/>
          <a:ln>
            <a:noFill/>
          </a:ln>
        </p:spPr>
        <p:txBody>
          <a:bodyPr anchorCtr="0" anchor="t" bIns="0" lIns="0" spcFirstLastPara="1" rIns="0" wrap="square" tIns="0">
            <a:spAutoFit/>
          </a:bodyPr>
          <a:lstStyle>
            <a:lvl1pPr lvl="0" algn="l">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extLst>
    <p:ext uri="{DCECCB84-F9BA-43D5-87BE-67443E8EF086}">
      <p15:sldGuideLst>
        <p15:guide id="1" pos="317">
          <p15:clr>
            <a:srgbClr val="FBAE40"/>
          </p15:clr>
        </p15:guide>
        <p15:guide id="2" orient="horz" pos="317">
          <p15:clr>
            <a:srgbClr val="FBAE40"/>
          </p15:clr>
        </p15:guide>
        <p15:guide id="3" pos="7364">
          <p15:clr>
            <a:srgbClr val="FBAE40"/>
          </p15:clr>
        </p15:guide>
        <p15:guide id="4" orient="horz" pos="551">
          <p15:clr>
            <a:srgbClr val="FBAE40"/>
          </p15:clr>
        </p15:guide>
        <p15:guide id="5" orient="horz" pos="3992">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with Image 1/2">
  <p:cSld name="Title and Text with Image 1/2">
    <p:spTree>
      <p:nvGrpSpPr>
        <p:cNvPr id="26" name="Shape 26"/>
        <p:cNvGrpSpPr/>
        <p:nvPr/>
      </p:nvGrpSpPr>
      <p:grpSpPr>
        <a:xfrm>
          <a:off x="0" y="0"/>
          <a:ext cx="0" cy="0"/>
          <a:chOff x="0" y="0"/>
          <a:chExt cx="0" cy="0"/>
        </a:xfrm>
      </p:grpSpPr>
      <p:sp>
        <p:nvSpPr>
          <p:cNvPr id="27" name="Google Shape;27;p43"/>
          <p:cNvSpPr/>
          <p:nvPr>
            <p:ph idx="2" type="pic"/>
          </p:nvPr>
        </p:nvSpPr>
        <p:spPr>
          <a:xfrm>
            <a:off x="6097588" y="0"/>
            <a:ext cx="6097587" cy="6858000"/>
          </a:xfrm>
          <a:prstGeom prst="rect">
            <a:avLst/>
          </a:prstGeom>
          <a:noFill/>
          <a:ln>
            <a:noFill/>
          </a:ln>
        </p:spPr>
      </p:sp>
      <p:sp>
        <p:nvSpPr>
          <p:cNvPr id="28" name="Google Shape;28;p43"/>
          <p:cNvSpPr txBox="1"/>
          <p:nvPr>
            <p:ph idx="1" type="body"/>
          </p:nvPr>
        </p:nvSpPr>
        <p:spPr>
          <a:xfrm>
            <a:off x="503999" y="1620000"/>
            <a:ext cx="5112000" cy="4716000"/>
          </a:xfrm>
          <a:prstGeom prst="rect">
            <a:avLst/>
          </a:prstGeom>
          <a:noFill/>
          <a:ln>
            <a:noFill/>
          </a:ln>
        </p:spPr>
        <p:txBody>
          <a:bodyPr anchorCtr="0" anchor="t" bIns="0" lIns="0" spcFirstLastPara="1" rIns="0" wrap="square" tIns="0">
            <a:normAutofit/>
          </a:bodyPr>
          <a:lstStyle>
            <a:lvl1pPr indent="-228600" lvl="0" marL="457200" algn="l">
              <a:spcBef>
                <a:spcPts val="1800"/>
              </a:spcBef>
              <a:spcAft>
                <a:spcPts val="0"/>
              </a:spcAft>
              <a:buSzPts val="1600"/>
              <a:buFont typeface="Arial"/>
              <a:buNone/>
              <a:defRPr/>
            </a:lvl1pPr>
            <a:lvl2pPr indent="-342900" lvl="1" marL="914400" algn="l">
              <a:spcBef>
                <a:spcPts val="600"/>
              </a:spcBef>
              <a:spcAft>
                <a:spcPts val="0"/>
              </a:spcAft>
              <a:buSzPts val="1800"/>
              <a:buChar char="▪"/>
              <a:defRPr/>
            </a:lvl2pPr>
            <a:lvl3pPr indent="-342900" lvl="2" marL="1371600" algn="l">
              <a:spcBef>
                <a:spcPts val="300"/>
              </a:spcBef>
              <a:spcAft>
                <a:spcPts val="0"/>
              </a:spcAft>
              <a:buSzPts val="1800"/>
              <a:buChar char="–"/>
              <a:defRPr/>
            </a:lvl3pPr>
            <a:lvl4pPr indent="-365760" lvl="3" marL="1828800" algn="l">
              <a:spcBef>
                <a:spcPts val="300"/>
              </a:spcBef>
              <a:spcAft>
                <a:spcPts val="0"/>
              </a:spcAft>
              <a:buSzPts val="2160"/>
              <a:buChar char="▫"/>
              <a:defRPr/>
            </a:lvl4pPr>
            <a:lvl5pPr indent="-342900" lvl="4" marL="2286000" algn="l">
              <a:spcBef>
                <a:spcPts val="100"/>
              </a:spcBef>
              <a:spcAft>
                <a:spcPts val="0"/>
              </a:spcAft>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9" name="Google Shape;29;p43"/>
          <p:cNvSpPr txBox="1"/>
          <p:nvPr>
            <p:ph type="title"/>
          </p:nvPr>
        </p:nvSpPr>
        <p:spPr>
          <a:xfrm>
            <a:off x="504001" y="504000"/>
            <a:ext cx="5112000" cy="369332"/>
          </a:xfrm>
          <a:prstGeom prst="rect">
            <a:avLst/>
          </a:prstGeom>
          <a:noFill/>
          <a:ln>
            <a:noFill/>
          </a:ln>
        </p:spPr>
        <p:txBody>
          <a:bodyPr anchorCtr="0" anchor="t" bIns="0" lIns="0" spcFirstLastPara="1" rIns="0" wrap="square" tIns="0">
            <a:spAutoFit/>
          </a:bodyPr>
          <a:lstStyle>
            <a:lvl1pPr lvl="0" algn="l">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extLst>
    <p:ext uri="{DCECCB84-F9BA-43D5-87BE-67443E8EF086}">
      <p15:sldGuideLst>
        <p15:guide id="1" pos="3841">
          <p15:clr>
            <a:srgbClr val="FBAE40"/>
          </p15:clr>
        </p15:guide>
        <p15:guide id="2" orient="horz" pos="317">
          <p15:clr>
            <a:srgbClr val="FBAE40"/>
          </p15:clr>
        </p15:guide>
        <p15:guide id="3" orient="horz" pos="551">
          <p15:clr>
            <a:srgbClr val="FBAE40"/>
          </p15:clr>
        </p15:guide>
        <p15:guide id="4" orient="horz" pos="1020">
          <p15:clr>
            <a:srgbClr val="FBAE40"/>
          </p15:clr>
        </p15:guide>
        <p15:guide id="5" orient="horz" pos="3991">
          <p15:clr>
            <a:srgbClr val="FBAE40"/>
          </p15:clr>
        </p15:guide>
        <p15:guide id="6" pos="3538">
          <p15:clr>
            <a:srgbClr val="FBAE40"/>
          </p15:clr>
        </p15:guide>
        <p15:guide id="7" pos="317">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Agenda">
    <p:spTree>
      <p:nvGrpSpPr>
        <p:cNvPr id="30" name="Shape 30"/>
        <p:cNvGrpSpPr/>
        <p:nvPr/>
      </p:nvGrpSpPr>
      <p:grpSpPr>
        <a:xfrm>
          <a:off x="0" y="0"/>
          <a:ext cx="0" cy="0"/>
          <a:chOff x="0" y="0"/>
          <a:chExt cx="0" cy="0"/>
        </a:xfrm>
      </p:grpSpPr>
      <p:sp>
        <p:nvSpPr>
          <p:cNvPr id="31" name="Google Shape;31;p44"/>
          <p:cNvSpPr txBox="1"/>
          <p:nvPr>
            <p:ph idx="1" type="body"/>
          </p:nvPr>
        </p:nvSpPr>
        <p:spPr>
          <a:xfrm>
            <a:off x="504000" y="1620000"/>
            <a:ext cx="11185200" cy="4716000"/>
          </a:xfrm>
          <a:prstGeom prst="rect">
            <a:avLst/>
          </a:prstGeom>
          <a:noFill/>
          <a:ln>
            <a:noFill/>
          </a:ln>
        </p:spPr>
        <p:txBody>
          <a:bodyPr anchorCtr="0" anchor="t" bIns="0" lIns="0" spcFirstLastPara="1" rIns="0" wrap="square" tIns="0">
            <a:normAutofit/>
          </a:bodyPr>
          <a:lstStyle>
            <a:lvl1pPr indent="-228600" lvl="0" marL="457200" marR="0" algn="l">
              <a:lnSpc>
                <a:spcPct val="100000"/>
              </a:lnSpc>
              <a:spcBef>
                <a:spcPts val="3000"/>
              </a:spcBef>
              <a:spcAft>
                <a:spcPts val="0"/>
              </a:spcAft>
              <a:buClr>
                <a:schemeClr val="accent1"/>
              </a:buClr>
              <a:buSzPts val="1600"/>
              <a:buFont typeface="Arial"/>
              <a:buNone/>
              <a:defRPr b="0" sz="2000"/>
            </a:lvl1pPr>
            <a:lvl2pPr indent="-342900" lvl="1" marL="914400" marR="0" algn="l">
              <a:lnSpc>
                <a:spcPct val="100000"/>
              </a:lnSpc>
              <a:spcBef>
                <a:spcPts val="600"/>
              </a:spcBef>
              <a:spcAft>
                <a:spcPts val="0"/>
              </a:spcAft>
              <a:buClr>
                <a:schemeClr val="accent1"/>
              </a:buClr>
              <a:buSzPts val="1800"/>
              <a:buFont typeface="Noto Sans Symbols"/>
              <a:buChar char="▪"/>
              <a:defRPr sz="1800"/>
            </a:lvl2pPr>
            <a:lvl3pPr indent="-342900" lvl="2" marL="1371600" marR="0" algn="l">
              <a:lnSpc>
                <a:spcPct val="100000"/>
              </a:lnSpc>
              <a:spcBef>
                <a:spcPts val="400"/>
              </a:spcBef>
              <a:spcAft>
                <a:spcPts val="0"/>
              </a:spcAft>
              <a:buClr>
                <a:schemeClr val="dk1"/>
              </a:buClr>
              <a:buSzPts val="1800"/>
              <a:buFont typeface="Arial"/>
              <a:buChar char="–"/>
              <a:defRPr sz="1800"/>
            </a:lvl3pPr>
            <a:lvl4pPr indent="-330200" lvl="3" marL="1828800" marR="0" algn="l">
              <a:lnSpc>
                <a:spcPct val="100000"/>
              </a:lnSpc>
              <a:spcBef>
                <a:spcPts val="250"/>
              </a:spcBef>
              <a:spcAft>
                <a:spcPts val="0"/>
              </a:spcAft>
              <a:buClr>
                <a:schemeClr val="dk1"/>
              </a:buClr>
              <a:buSzPts val="1600"/>
              <a:buFont typeface="Courier New"/>
              <a:buChar char="o"/>
              <a:defRPr sz="1600"/>
            </a:lvl4pPr>
            <a:lvl5pPr indent="-317500" lvl="4" marL="2286000" algn="l">
              <a:spcBef>
                <a:spcPts val="100"/>
              </a:spcBef>
              <a:spcAft>
                <a:spcPts val="0"/>
              </a:spcAft>
              <a:buClr>
                <a:schemeClr val="accent2"/>
              </a:buClr>
              <a:buSzPts val="1400"/>
              <a:buFont typeface="Arial"/>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2" name="Google Shape;32;p44"/>
          <p:cNvSpPr txBox="1"/>
          <p:nvPr>
            <p:ph type="title"/>
          </p:nvPr>
        </p:nvSpPr>
        <p:spPr>
          <a:xfrm>
            <a:off x="504001" y="504000"/>
            <a:ext cx="11186476" cy="369332"/>
          </a:xfrm>
          <a:prstGeom prst="rect">
            <a:avLst/>
          </a:prstGeom>
          <a:noFill/>
          <a:ln>
            <a:noFill/>
          </a:ln>
        </p:spPr>
        <p:txBody>
          <a:bodyPr anchorCtr="0" anchor="t" bIns="0" lIns="0" spcFirstLastPara="1" rIns="0" wrap="square" tIns="0">
            <a:spAutoFit/>
          </a:bodyPr>
          <a:lstStyle>
            <a:lvl1pPr lvl="0" algn="l">
              <a:spcBef>
                <a:spcPts val="0"/>
              </a:spcBef>
              <a:spcAft>
                <a:spcPts val="0"/>
              </a:spcAft>
              <a:buClr>
                <a:schemeClr val="dk1"/>
              </a:buClr>
              <a:buSzPts val="24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extLst>
    <p:ext uri="{DCECCB84-F9BA-43D5-87BE-67443E8EF086}">
      <p15:sldGuideLst>
        <p15:guide id="1" pos="317">
          <p15:clr>
            <a:srgbClr val="FBAE40"/>
          </p15:clr>
        </p15:guide>
        <p15:guide id="2" orient="horz" pos="1020">
          <p15:clr>
            <a:srgbClr val="FBAE40"/>
          </p15:clr>
        </p15:guide>
        <p15:guide id="3" pos="7364">
          <p15:clr>
            <a:srgbClr val="FBAE40"/>
          </p15:clr>
        </p15:guide>
        <p15:guide id="4" orient="horz" pos="316">
          <p15:clr>
            <a:srgbClr val="FBAE40"/>
          </p15:clr>
        </p15:guide>
        <p15:guide id="5" orient="horz" pos="551">
          <p15:clr>
            <a:srgbClr val="FBAE40"/>
          </p15:clr>
        </p15:guide>
        <p15:guide id="6" orient="horz" pos="3992">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Page" showMasterSp="0">
  <p:cSld name="Divider Page">
    <p:bg>
      <p:bgPr>
        <a:solidFill>
          <a:schemeClr val="lt1"/>
        </a:solidFill>
      </p:bgPr>
    </p:bg>
    <p:spTree>
      <p:nvGrpSpPr>
        <p:cNvPr id="33" name="Shape 33"/>
        <p:cNvGrpSpPr/>
        <p:nvPr/>
      </p:nvGrpSpPr>
      <p:grpSpPr>
        <a:xfrm>
          <a:off x="0" y="0"/>
          <a:ext cx="0" cy="0"/>
          <a:chOff x="0" y="0"/>
          <a:chExt cx="0" cy="0"/>
        </a:xfrm>
      </p:grpSpPr>
      <p:sp>
        <p:nvSpPr>
          <p:cNvPr id="34" name="Google Shape;34;p45"/>
          <p:cNvSpPr txBox="1"/>
          <p:nvPr>
            <p:ph type="ctrTitle"/>
          </p:nvPr>
        </p:nvSpPr>
        <p:spPr>
          <a:xfrm>
            <a:off x="504000" y="3090446"/>
            <a:ext cx="11185200" cy="677108"/>
          </a:xfrm>
          <a:prstGeom prst="rect">
            <a:avLst/>
          </a:prstGeom>
          <a:noFill/>
          <a:ln>
            <a:noFill/>
          </a:ln>
        </p:spPr>
        <p:txBody>
          <a:bodyPr anchorCtr="0" anchor="ctr" bIns="0" lIns="0" spcFirstLastPara="1" rIns="0" wrap="square" tIns="0">
            <a:noAutofit/>
          </a:bodyPr>
          <a:lstStyle>
            <a:lvl1pPr lvl="0" algn="l">
              <a:spcBef>
                <a:spcPts val="0"/>
              </a:spcBef>
              <a:spcAft>
                <a:spcPts val="0"/>
              </a:spcAft>
              <a:buClr>
                <a:schemeClr val="dk1"/>
              </a:buClr>
              <a:buSzPts val="4400"/>
              <a:buFont typeface="Arial"/>
              <a:buNone/>
              <a:defRPr sz="4400">
                <a:solidFill>
                  <a:schemeClr val="dk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extLst>
    <p:ext uri="{DCECCB84-F9BA-43D5-87BE-67443E8EF086}">
      <p15:sldGuideLst>
        <p15:guide id="1" pos="317">
          <p15:clr>
            <a:srgbClr val="FBAE40"/>
          </p15:clr>
        </p15:guide>
        <p15:guide id="2" orient="horz" pos="2160">
          <p15:clr>
            <a:srgbClr val="FBAE40"/>
          </p15:clr>
        </p15:guide>
        <p15:guide id="3" pos="7364">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with Image 1/3">
  <p:cSld name="Title and Text with Image 1/3">
    <p:spTree>
      <p:nvGrpSpPr>
        <p:cNvPr id="35" name="Shape 35"/>
        <p:cNvGrpSpPr/>
        <p:nvPr/>
      </p:nvGrpSpPr>
      <p:grpSpPr>
        <a:xfrm>
          <a:off x="0" y="0"/>
          <a:ext cx="0" cy="0"/>
          <a:chOff x="0" y="0"/>
          <a:chExt cx="0" cy="0"/>
        </a:xfrm>
      </p:grpSpPr>
      <p:sp>
        <p:nvSpPr>
          <p:cNvPr id="36" name="Google Shape;36;p48"/>
          <p:cNvSpPr/>
          <p:nvPr>
            <p:ph idx="2" type="pic"/>
          </p:nvPr>
        </p:nvSpPr>
        <p:spPr>
          <a:xfrm>
            <a:off x="8127175" y="0"/>
            <a:ext cx="4068000" cy="6858000"/>
          </a:xfrm>
          <a:prstGeom prst="rect">
            <a:avLst/>
          </a:prstGeom>
          <a:noFill/>
          <a:ln>
            <a:noFill/>
          </a:ln>
        </p:spPr>
      </p:sp>
      <p:sp>
        <p:nvSpPr>
          <p:cNvPr id="37" name="Google Shape;37;p48"/>
          <p:cNvSpPr txBox="1"/>
          <p:nvPr>
            <p:ph idx="1" type="body"/>
          </p:nvPr>
        </p:nvSpPr>
        <p:spPr>
          <a:xfrm>
            <a:off x="503999" y="1620000"/>
            <a:ext cx="7092000" cy="4716000"/>
          </a:xfrm>
          <a:prstGeom prst="rect">
            <a:avLst/>
          </a:prstGeom>
          <a:noFill/>
          <a:ln>
            <a:noFill/>
          </a:ln>
        </p:spPr>
        <p:txBody>
          <a:bodyPr anchorCtr="0" anchor="t" bIns="0" lIns="0" spcFirstLastPara="1" rIns="0" wrap="square" tIns="0">
            <a:normAutofit/>
          </a:bodyPr>
          <a:lstStyle>
            <a:lvl1pPr indent="-228600" lvl="0" marL="457200" algn="l">
              <a:spcBef>
                <a:spcPts val="1800"/>
              </a:spcBef>
              <a:spcAft>
                <a:spcPts val="0"/>
              </a:spcAft>
              <a:buSzPts val="1600"/>
              <a:buFont typeface="Arial"/>
              <a:buNone/>
              <a:defRPr/>
            </a:lvl1pPr>
            <a:lvl2pPr indent="-342900" lvl="1" marL="914400" algn="l">
              <a:spcBef>
                <a:spcPts val="600"/>
              </a:spcBef>
              <a:spcAft>
                <a:spcPts val="0"/>
              </a:spcAft>
              <a:buSzPts val="1800"/>
              <a:buChar char="▪"/>
              <a:defRPr/>
            </a:lvl2pPr>
            <a:lvl3pPr indent="-342900" lvl="2" marL="1371600" algn="l">
              <a:spcBef>
                <a:spcPts val="300"/>
              </a:spcBef>
              <a:spcAft>
                <a:spcPts val="0"/>
              </a:spcAft>
              <a:buSzPts val="1800"/>
              <a:buChar char="–"/>
              <a:defRPr/>
            </a:lvl3pPr>
            <a:lvl4pPr indent="-365760" lvl="3" marL="1828800" algn="l">
              <a:spcBef>
                <a:spcPts val="300"/>
              </a:spcBef>
              <a:spcAft>
                <a:spcPts val="0"/>
              </a:spcAft>
              <a:buSzPts val="2160"/>
              <a:buChar char="▫"/>
              <a:defRPr/>
            </a:lvl4pPr>
            <a:lvl5pPr indent="-342900" lvl="4" marL="2286000" algn="l">
              <a:spcBef>
                <a:spcPts val="100"/>
              </a:spcBef>
              <a:spcAft>
                <a:spcPts val="0"/>
              </a:spcAft>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8" name="Google Shape;38;p48"/>
          <p:cNvSpPr txBox="1"/>
          <p:nvPr>
            <p:ph type="title"/>
          </p:nvPr>
        </p:nvSpPr>
        <p:spPr>
          <a:xfrm>
            <a:off x="504001" y="504000"/>
            <a:ext cx="7092000" cy="369332"/>
          </a:xfrm>
          <a:prstGeom prst="rect">
            <a:avLst/>
          </a:prstGeom>
          <a:noFill/>
          <a:ln>
            <a:noFill/>
          </a:ln>
        </p:spPr>
        <p:txBody>
          <a:bodyPr anchorCtr="0" anchor="t" bIns="0" lIns="0" spcFirstLastPara="1" rIns="0" wrap="square" tIns="0">
            <a:spAutoFit/>
          </a:bodyPr>
          <a:lstStyle>
            <a:lvl1pPr lvl="0" algn="l">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extLst>
    <p:ext uri="{DCECCB84-F9BA-43D5-87BE-67443E8EF086}">
      <p15:sldGuideLst>
        <p15:guide id="1" pos="317">
          <p15:clr>
            <a:srgbClr val="FBAE40"/>
          </p15:clr>
        </p15:guide>
        <p15:guide id="2" orient="horz" pos="3991">
          <p15:clr>
            <a:srgbClr val="FBAE40"/>
          </p15:clr>
        </p15:guide>
        <p15:guide id="3" pos="4786">
          <p15:clr>
            <a:srgbClr val="FBAE40"/>
          </p15:clr>
        </p15:guide>
        <p15:guide id="4" pos="5119">
          <p15:clr>
            <a:srgbClr val="FBAE40"/>
          </p15:clr>
        </p15:guide>
        <p15:guide id="5" orient="horz" pos="317">
          <p15:clr>
            <a:srgbClr val="FBAE40"/>
          </p15:clr>
        </p15:guide>
        <p15:guide id="6" orient="horz" pos="551">
          <p15:clr>
            <a:srgbClr val="FBAE40"/>
          </p15:clr>
        </p15:guide>
        <p15:guide id="7" orient="horz" pos="1020">
          <p15:clr>
            <a:srgbClr val="FBAE40"/>
          </p15:clr>
        </p15:guide>
      </p15:sldGuideLst>
    </p:ext>
  </p:extLst>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slideLayout" Target="../slideLayouts/slideLayout22.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24" Type="http://schemas.openxmlformats.org/officeDocument/2006/relationships/theme" Target="../theme/theme1.xml"/><Relationship Id="rId12" Type="http://schemas.openxmlformats.org/officeDocument/2006/relationships/slideLayout" Target="../slideLayouts/slideLayout12.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theme" Target="../theme/theme3.xml"/></Relationships>
</file>

<file path=ppt/slideMasters/_rels/slideMaster3.xml.rels><?xml version="1.0" encoding="UTF-8" standalone="yes"?><Relationships xmlns="http://schemas.openxmlformats.org/package/2006/relationships"><Relationship Id="rId20" Type="http://schemas.openxmlformats.org/officeDocument/2006/relationships/slideLayout" Target="../slideLayouts/slideLayout44.xml"/><Relationship Id="rId11" Type="http://schemas.openxmlformats.org/officeDocument/2006/relationships/slideLayout" Target="../slideLayouts/slideLayout35.xml"/><Relationship Id="rId22" Type="http://schemas.openxmlformats.org/officeDocument/2006/relationships/slideLayout" Target="../slideLayouts/slideLayout46.xml"/><Relationship Id="rId10" Type="http://schemas.openxmlformats.org/officeDocument/2006/relationships/slideLayout" Target="../slideLayouts/slideLayout34.xml"/><Relationship Id="rId21" Type="http://schemas.openxmlformats.org/officeDocument/2006/relationships/slideLayout" Target="../slideLayouts/slideLayout45.xml"/><Relationship Id="rId13" Type="http://schemas.openxmlformats.org/officeDocument/2006/relationships/slideLayout" Target="../slideLayouts/slideLayout37.xml"/><Relationship Id="rId24" Type="http://schemas.openxmlformats.org/officeDocument/2006/relationships/theme" Target="../theme/theme4.xml"/><Relationship Id="rId12" Type="http://schemas.openxmlformats.org/officeDocument/2006/relationships/slideLayout" Target="../slideLayouts/slideLayout36.xml"/><Relationship Id="rId23" Type="http://schemas.openxmlformats.org/officeDocument/2006/relationships/slideLayout" Target="../slideLayouts/slideLayout47.xml"/><Relationship Id="rId1" Type="http://schemas.openxmlformats.org/officeDocument/2006/relationships/slideLayout" Target="../slideLayouts/slideLayout25.xml"/><Relationship Id="rId2" Type="http://schemas.openxmlformats.org/officeDocument/2006/relationships/slideLayout" Target="../slideLayouts/slideLayout26.xml"/><Relationship Id="rId3" Type="http://schemas.openxmlformats.org/officeDocument/2006/relationships/slideLayout" Target="../slideLayouts/slideLayout27.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5" Type="http://schemas.openxmlformats.org/officeDocument/2006/relationships/slideLayout" Target="../slideLayouts/slideLayout39.xml"/><Relationship Id="rId14" Type="http://schemas.openxmlformats.org/officeDocument/2006/relationships/slideLayout" Target="../slideLayouts/slideLayout38.xml"/><Relationship Id="rId17" Type="http://schemas.openxmlformats.org/officeDocument/2006/relationships/slideLayout" Target="../slideLayouts/slideLayout41.xml"/><Relationship Id="rId16" Type="http://schemas.openxmlformats.org/officeDocument/2006/relationships/slideLayout" Target="../slideLayouts/slideLayout40.xml"/><Relationship Id="rId5" Type="http://schemas.openxmlformats.org/officeDocument/2006/relationships/slideLayout" Target="../slideLayouts/slideLayout29.xml"/><Relationship Id="rId19" Type="http://schemas.openxmlformats.org/officeDocument/2006/relationships/slideLayout" Target="../slideLayouts/slideLayout43.xml"/><Relationship Id="rId6" Type="http://schemas.openxmlformats.org/officeDocument/2006/relationships/slideLayout" Target="../slideLayouts/slideLayout30.xml"/><Relationship Id="rId18" Type="http://schemas.openxmlformats.org/officeDocument/2006/relationships/slideLayout" Target="../slideLayouts/slideLayout42.xml"/><Relationship Id="rId7" Type="http://schemas.openxmlformats.org/officeDocument/2006/relationships/slideLayout" Target="../slideLayouts/slideLayout31.xml"/><Relationship Id="rId8"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 name="Shape 6"/>
        <p:cNvGrpSpPr/>
        <p:nvPr/>
      </p:nvGrpSpPr>
      <p:grpSpPr>
        <a:xfrm>
          <a:off x="0" y="0"/>
          <a:ext cx="0" cy="0"/>
          <a:chOff x="0" y="0"/>
          <a:chExt cx="0" cy="0"/>
        </a:xfrm>
      </p:grpSpPr>
      <p:sp>
        <p:nvSpPr>
          <p:cNvPr id="7" name="Google Shape;7;p37"/>
          <p:cNvSpPr txBox="1"/>
          <p:nvPr/>
        </p:nvSpPr>
        <p:spPr>
          <a:xfrm>
            <a:off x="11549413" y="6536751"/>
            <a:ext cx="141064" cy="138499"/>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Clr>
                <a:schemeClr val="dk1"/>
              </a:buClr>
              <a:buSzPts val="900"/>
              <a:buFont typeface="Arial"/>
              <a:buNone/>
            </a:pPr>
            <a:fld id="{00000000-1234-1234-1234-123412341234}" type="slidenum">
              <a:rPr b="0" i="0" lang="en-US" sz="900" u="none" cap="none" strike="noStrike">
                <a:solidFill>
                  <a:schemeClr val="dk1"/>
                </a:solidFill>
                <a:latin typeface="Arial"/>
                <a:ea typeface="Arial"/>
                <a:cs typeface="Arial"/>
                <a:sym typeface="Arial"/>
              </a:rPr>
              <a:t>‹#›</a:t>
            </a:fld>
            <a:endParaRPr b="0" i="0" sz="900" u="none" cap="none" strike="noStrike">
              <a:solidFill>
                <a:schemeClr val="dk1"/>
              </a:solidFill>
              <a:latin typeface="Arial"/>
              <a:ea typeface="Arial"/>
              <a:cs typeface="Arial"/>
              <a:sym typeface="Arial"/>
            </a:endParaRPr>
          </a:p>
        </p:txBody>
      </p:sp>
      <p:sp>
        <p:nvSpPr>
          <p:cNvPr id="8" name="Google Shape;8;p37"/>
          <p:cNvSpPr txBox="1"/>
          <p:nvPr>
            <p:ph idx="1" type="body"/>
          </p:nvPr>
        </p:nvSpPr>
        <p:spPr>
          <a:xfrm>
            <a:off x="504001" y="1620000"/>
            <a:ext cx="11186476" cy="4716000"/>
          </a:xfrm>
          <a:prstGeom prst="rect">
            <a:avLst/>
          </a:prstGeom>
          <a:noFill/>
          <a:ln>
            <a:noFill/>
          </a:ln>
        </p:spPr>
        <p:txBody>
          <a:bodyPr anchorCtr="0" anchor="t" bIns="0" lIns="0" spcFirstLastPara="1" rIns="0" wrap="square" tIns="0">
            <a:normAutofit/>
          </a:bodyPr>
          <a:lstStyle>
            <a:lvl1pPr indent="-228600" lvl="0" marL="457200" marR="0" rtl="0" algn="l">
              <a:spcBef>
                <a:spcPts val="1800"/>
              </a:spcBef>
              <a:spcAft>
                <a:spcPts val="0"/>
              </a:spcAft>
              <a:buClr>
                <a:schemeClr val="accent1"/>
              </a:buClr>
              <a:buSzPts val="1600"/>
              <a:buFont typeface="Arial"/>
              <a:buNone/>
              <a:defRPr b="0" i="0" sz="2000" u="none" cap="none" strike="noStrike">
                <a:solidFill>
                  <a:schemeClr val="dk1"/>
                </a:solidFill>
                <a:latin typeface="Arial"/>
                <a:ea typeface="Arial"/>
                <a:cs typeface="Arial"/>
                <a:sym typeface="Arial"/>
              </a:defRPr>
            </a:lvl1pPr>
            <a:lvl2pPr indent="-342900" lvl="1" marL="914400" marR="0" rtl="0" algn="l">
              <a:spcBef>
                <a:spcPts val="600"/>
              </a:spcBef>
              <a:spcAft>
                <a:spcPts val="0"/>
              </a:spcAft>
              <a:buClr>
                <a:schemeClr val="accent1"/>
              </a:buClr>
              <a:buSzPts val="1800"/>
              <a:buFont typeface="Noto Sans Symbols"/>
              <a:buChar char="▪"/>
              <a:defRPr b="0" i="0" sz="1800" u="none" cap="none" strike="noStrike">
                <a:solidFill>
                  <a:schemeClr val="dk1"/>
                </a:solidFill>
                <a:latin typeface="Arial"/>
                <a:ea typeface="Arial"/>
                <a:cs typeface="Arial"/>
                <a:sym typeface="Arial"/>
              </a:defRPr>
            </a:lvl2pPr>
            <a:lvl3pPr indent="-342900" lvl="2" marL="1371600" marR="0" rtl="0" algn="l">
              <a:spcBef>
                <a:spcPts val="3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50519" lvl="3" marL="1828800" marR="0" rtl="0" algn="l">
              <a:spcBef>
                <a:spcPts val="300"/>
              </a:spcBef>
              <a:spcAft>
                <a:spcPts val="0"/>
              </a:spcAft>
              <a:buClr>
                <a:schemeClr val="dk1"/>
              </a:buClr>
              <a:buSzPts val="192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10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81000" lvl="5" marL="2743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6pPr>
            <a:lvl7pPr indent="-381000" lvl="6" marL="32004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7pPr>
            <a:lvl8pPr indent="-381000" lvl="7" marL="3657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8pPr>
            <a:lvl9pPr indent="-381000" lvl="8" marL="41148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9pPr>
          </a:lstStyle>
          <a:p/>
        </p:txBody>
      </p:sp>
      <p:sp>
        <p:nvSpPr>
          <p:cNvPr id="9" name="Google Shape;9;p37"/>
          <p:cNvSpPr txBox="1"/>
          <p:nvPr>
            <p:ph type="title"/>
          </p:nvPr>
        </p:nvSpPr>
        <p:spPr>
          <a:xfrm>
            <a:off x="504001" y="504000"/>
            <a:ext cx="11186476" cy="369332"/>
          </a:xfrm>
          <a:prstGeom prst="rect">
            <a:avLst/>
          </a:prstGeom>
          <a:noFill/>
          <a:ln>
            <a:noFill/>
          </a:ln>
        </p:spPr>
        <p:txBody>
          <a:bodyPr anchorCtr="0" anchor="t" bIns="0" lIns="0" spcFirstLastPara="1" rIns="0" wrap="square" tIns="0">
            <a:spAutoFit/>
          </a:bodyPr>
          <a:lstStyle>
            <a:lvl1pPr lvl="0" marR="0" rtl="0" algn="l">
              <a:spcBef>
                <a:spcPts val="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8" name="Shape 98"/>
        <p:cNvGrpSpPr/>
        <p:nvPr/>
      </p:nvGrpSpPr>
      <p:grpSpPr>
        <a:xfrm>
          <a:off x="0" y="0"/>
          <a:ext cx="0" cy="0"/>
          <a:chOff x="0" y="0"/>
          <a:chExt cx="0" cy="0"/>
        </a:xfrm>
      </p:grpSpPr>
      <p:sp>
        <p:nvSpPr>
          <p:cNvPr id="99" name="Google Shape;99;p46"/>
          <p:cNvSpPr txBox="1"/>
          <p:nvPr>
            <p:ph type="title"/>
          </p:nvPr>
        </p:nvSpPr>
        <p:spPr>
          <a:xfrm>
            <a:off x="304880" y="76201"/>
            <a:ext cx="11585416" cy="4953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chemeClr val="accent5"/>
              </a:buClr>
              <a:buSzPts val="3200"/>
              <a:buFont typeface="Century"/>
              <a:buNone/>
              <a:defRPr b="0" i="0" sz="3200" u="none" cap="none" strike="noStrike">
                <a:solidFill>
                  <a:schemeClr val="accent5"/>
                </a:solidFill>
                <a:latin typeface="Century"/>
                <a:ea typeface="Century"/>
                <a:cs typeface="Century"/>
                <a:sym typeface="Century"/>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00" name="Google Shape;100;p46"/>
          <p:cNvSpPr txBox="1"/>
          <p:nvPr>
            <p:ph idx="1" type="body"/>
          </p:nvPr>
        </p:nvSpPr>
        <p:spPr>
          <a:xfrm>
            <a:off x="304880" y="647701"/>
            <a:ext cx="11585416" cy="5529263"/>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100000"/>
              </a:lnSpc>
              <a:spcBef>
                <a:spcPts val="100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10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10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10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0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01" name="Google Shape;101;p46"/>
          <p:cNvSpPr txBox="1"/>
          <p:nvPr>
            <p:ph idx="10" type="dt"/>
          </p:nvPr>
        </p:nvSpPr>
        <p:spPr>
          <a:xfrm>
            <a:off x="304880" y="6569075"/>
            <a:ext cx="718892" cy="152401"/>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SzPts val="1400"/>
              <a:buNone/>
              <a:defRPr sz="900">
                <a:solidFill>
                  <a:srgbClr val="888888"/>
                </a:solidFill>
                <a:latin typeface="Arial"/>
                <a:ea typeface="Arial"/>
                <a:cs typeface="Arial"/>
                <a:sym typeface="Arial"/>
              </a:defRPr>
            </a:lvl1pPr>
            <a:lvl2pPr lvl="1" marR="0" rtl="0" algn="l">
              <a:spcBef>
                <a:spcPts val="0"/>
              </a:spcBef>
              <a:spcAft>
                <a:spcPts val="0"/>
              </a:spcAft>
              <a:buClr>
                <a:srgbClr val="FDB913"/>
              </a:buClr>
              <a:buSzPts val="2100"/>
              <a:buFont typeface="Noto Sans Symbols"/>
              <a:buChar char="•"/>
              <a:defRPr b="0" i="0" sz="2100" u="none" cap="none" strike="noStrike">
                <a:solidFill>
                  <a:schemeClr val="dk1"/>
                </a:solidFill>
                <a:latin typeface="Arial"/>
                <a:ea typeface="Arial"/>
                <a:cs typeface="Arial"/>
                <a:sym typeface="Arial"/>
              </a:defRPr>
            </a:lvl2pPr>
            <a:lvl3pPr lvl="2" marR="0" rtl="0" algn="l">
              <a:spcBef>
                <a:spcPts val="0"/>
              </a:spcBef>
              <a:spcAft>
                <a:spcPts val="0"/>
              </a:spcAft>
              <a:buClr>
                <a:srgbClr val="666666"/>
              </a:buClr>
              <a:buSzPts val="1360"/>
              <a:buFont typeface="Noto Sans Symbols"/>
              <a:buChar char="■"/>
              <a:defRPr b="0" i="0" sz="1700" u="none" cap="none" strike="noStrike">
                <a:solidFill>
                  <a:schemeClr val="dk1"/>
                </a:solidFill>
                <a:latin typeface="Arial"/>
                <a:ea typeface="Arial"/>
                <a:cs typeface="Arial"/>
                <a:sym typeface="Arial"/>
              </a:defRPr>
            </a:lvl3pPr>
            <a:lvl4pPr lvl="3" marR="0" rtl="0" algn="l">
              <a:spcBef>
                <a:spcPts val="0"/>
              </a:spcBef>
              <a:spcAft>
                <a:spcPts val="0"/>
              </a:spcAft>
              <a:buClr>
                <a:srgbClr val="666666"/>
              </a:buClr>
              <a:buSzPts val="1120"/>
              <a:buFont typeface="Arial"/>
              <a:buChar char=""/>
              <a:defRPr b="0" i="0" sz="1400" u="none" cap="none" strike="noStrike">
                <a:solidFill>
                  <a:schemeClr val="dk1"/>
                </a:solidFill>
                <a:latin typeface="Arial"/>
                <a:ea typeface="Arial"/>
                <a:cs typeface="Arial"/>
                <a:sym typeface="Arial"/>
              </a:defRPr>
            </a:lvl4pPr>
            <a:lvl5pPr lvl="4" marR="0" rtl="0" algn="l">
              <a:spcBef>
                <a:spcPts val="0"/>
              </a:spcBef>
              <a:spcAft>
                <a:spcPts val="0"/>
              </a:spcAft>
              <a:buClr>
                <a:srgbClr val="666666"/>
              </a:buClr>
              <a:buSzPts val="960"/>
              <a:buFont typeface="Arial"/>
              <a:buChar char=""/>
              <a:defRPr b="0" i="0" sz="12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21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21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21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2100" u="none" cap="none" strike="noStrike">
                <a:solidFill>
                  <a:schemeClr val="dk1"/>
                </a:solidFill>
                <a:latin typeface="Calibri"/>
                <a:ea typeface="Calibri"/>
                <a:cs typeface="Calibri"/>
                <a:sym typeface="Calibri"/>
              </a:defRPr>
            </a:lvl9pPr>
          </a:lstStyle>
          <a:p/>
        </p:txBody>
      </p:sp>
      <p:sp>
        <p:nvSpPr>
          <p:cNvPr id="102" name="Google Shape;102;p46"/>
          <p:cNvSpPr txBox="1"/>
          <p:nvPr>
            <p:ph idx="11" type="ftr"/>
          </p:nvPr>
        </p:nvSpPr>
        <p:spPr>
          <a:xfrm>
            <a:off x="5630343" y="6569075"/>
            <a:ext cx="934492" cy="1524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SzPts val="1400"/>
              <a:buNone/>
              <a:defRPr sz="900">
                <a:solidFill>
                  <a:srgbClr val="888888"/>
                </a:solidFill>
                <a:latin typeface="Arial"/>
                <a:ea typeface="Arial"/>
                <a:cs typeface="Arial"/>
                <a:sym typeface="Arial"/>
              </a:defRPr>
            </a:lvl1pPr>
            <a:lvl2pPr lvl="1" marR="0" rtl="0" algn="l">
              <a:spcBef>
                <a:spcPts val="0"/>
              </a:spcBef>
              <a:spcAft>
                <a:spcPts val="0"/>
              </a:spcAft>
              <a:buClr>
                <a:srgbClr val="FDB913"/>
              </a:buClr>
              <a:buSzPts val="2100"/>
              <a:buFont typeface="Noto Sans Symbols"/>
              <a:buChar char="•"/>
              <a:defRPr b="0" i="0" sz="2100" u="none" cap="none" strike="noStrike">
                <a:solidFill>
                  <a:schemeClr val="dk1"/>
                </a:solidFill>
                <a:latin typeface="Arial"/>
                <a:ea typeface="Arial"/>
                <a:cs typeface="Arial"/>
                <a:sym typeface="Arial"/>
              </a:defRPr>
            </a:lvl2pPr>
            <a:lvl3pPr lvl="2" marR="0" rtl="0" algn="l">
              <a:spcBef>
                <a:spcPts val="0"/>
              </a:spcBef>
              <a:spcAft>
                <a:spcPts val="0"/>
              </a:spcAft>
              <a:buClr>
                <a:srgbClr val="666666"/>
              </a:buClr>
              <a:buSzPts val="1360"/>
              <a:buFont typeface="Noto Sans Symbols"/>
              <a:buChar char="■"/>
              <a:defRPr b="0" i="0" sz="1700" u="none" cap="none" strike="noStrike">
                <a:solidFill>
                  <a:schemeClr val="dk1"/>
                </a:solidFill>
                <a:latin typeface="Arial"/>
                <a:ea typeface="Arial"/>
                <a:cs typeface="Arial"/>
                <a:sym typeface="Arial"/>
              </a:defRPr>
            </a:lvl3pPr>
            <a:lvl4pPr lvl="3" marR="0" rtl="0" algn="l">
              <a:spcBef>
                <a:spcPts val="0"/>
              </a:spcBef>
              <a:spcAft>
                <a:spcPts val="0"/>
              </a:spcAft>
              <a:buClr>
                <a:srgbClr val="666666"/>
              </a:buClr>
              <a:buSzPts val="1120"/>
              <a:buFont typeface="Arial"/>
              <a:buChar char=""/>
              <a:defRPr b="0" i="0" sz="1400" u="none" cap="none" strike="noStrike">
                <a:solidFill>
                  <a:schemeClr val="dk1"/>
                </a:solidFill>
                <a:latin typeface="Arial"/>
                <a:ea typeface="Arial"/>
                <a:cs typeface="Arial"/>
                <a:sym typeface="Arial"/>
              </a:defRPr>
            </a:lvl4pPr>
            <a:lvl5pPr lvl="4" marR="0" rtl="0" algn="l">
              <a:spcBef>
                <a:spcPts val="0"/>
              </a:spcBef>
              <a:spcAft>
                <a:spcPts val="0"/>
              </a:spcAft>
              <a:buClr>
                <a:srgbClr val="666666"/>
              </a:buClr>
              <a:buSzPts val="960"/>
              <a:buFont typeface="Arial"/>
              <a:buChar char=""/>
              <a:defRPr b="0" i="0" sz="12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21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21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21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2100" u="none" cap="none" strike="noStrike">
                <a:solidFill>
                  <a:schemeClr val="dk1"/>
                </a:solidFill>
                <a:latin typeface="Calibri"/>
                <a:ea typeface="Calibri"/>
                <a:cs typeface="Calibri"/>
                <a:sym typeface="Calibri"/>
              </a:defRPr>
            </a:lvl9pPr>
          </a:lstStyle>
          <a:p/>
        </p:txBody>
      </p:sp>
      <p:sp>
        <p:nvSpPr>
          <p:cNvPr id="103" name="Google Shape;103;p46"/>
          <p:cNvSpPr txBox="1"/>
          <p:nvPr>
            <p:ph idx="12" type="sldNum"/>
          </p:nvPr>
        </p:nvSpPr>
        <p:spPr>
          <a:xfrm>
            <a:off x="11637823" y="6667500"/>
            <a:ext cx="400154" cy="152400"/>
          </a:xfrm>
          <a:prstGeom prst="rect">
            <a:avLst/>
          </a:prstGeom>
          <a:noFill/>
          <a:ln>
            <a:noFill/>
          </a:ln>
        </p:spPr>
        <p:txBody>
          <a:bodyPr anchorCtr="0" anchor="ctr" bIns="45700" lIns="91425" spcFirstLastPara="1" rIns="91425" wrap="square" tIns="45700">
            <a:noAutofit/>
          </a:bodyPr>
          <a:lstStyle>
            <a:lvl1pPr indent="0" lvl="0" marL="0" marR="0" rtl="0" algn="ctr">
              <a:lnSpc>
                <a:spcPct val="100000"/>
              </a:lnSpc>
              <a:spcBef>
                <a:spcPts val="0"/>
              </a:spcBef>
              <a:buNone/>
              <a:defRPr b="1" sz="1000">
                <a:solidFill>
                  <a:schemeClr val="accent5"/>
                </a:solidFill>
                <a:latin typeface="Arial"/>
                <a:ea typeface="Arial"/>
                <a:cs typeface="Arial"/>
                <a:sym typeface="Arial"/>
              </a:defRPr>
            </a:lvl1pPr>
            <a:lvl2pPr indent="0" lvl="1" marL="0" marR="0" rtl="0" algn="ctr">
              <a:lnSpc>
                <a:spcPct val="100000"/>
              </a:lnSpc>
              <a:spcBef>
                <a:spcPts val="0"/>
              </a:spcBef>
              <a:buNone/>
              <a:defRPr b="1" sz="1000">
                <a:solidFill>
                  <a:schemeClr val="accent5"/>
                </a:solidFill>
                <a:latin typeface="Arial"/>
                <a:ea typeface="Arial"/>
                <a:cs typeface="Arial"/>
                <a:sym typeface="Arial"/>
              </a:defRPr>
            </a:lvl2pPr>
            <a:lvl3pPr indent="0" lvl="2" marL="0" marR="0" rtl="0" algn="ctr">
              <a:lnSpc>
                <a:spcPct val="100000"/>
              </a:lnSpc>
              <a:spcBef>
                <a:spcPts val="0"/>
              </a:spcBef>
              <a:buNone/>
              <a:defRPr b="1" sz="1000">
                <a:solidFill>
                  <a:schemeClr val="accent5"/>
                </a:solidFill>
                <a:latin typeface="Arial"/>
                <a:ea typeface="Arial"/>
                <a:cs typeface="Arial"/>
                <a:sym typeface="Arial"/>
              </a:defRPr>
            </a:lvl3pPr>
            <a:lvl4pPr indent="0" lvl="3" marL="0" marR="0" rtl="0" algn="ctr">
              <a:lnSpc>
                <a:spcPct val="100000"/>
              </a:lnSpc>
              <a:spcBef>
                <a:spcPts val="0"/>
              </a:spcBef>
              <a:buNone/>
              <a:defRPr b="1" sz="1000">
                <a:solidFill>
                  <a:schemeClr val="accent5"/>
                </a:solidFill>
                <a:latin typeface="Arial"/>
                <a:ea typeface="Arial"/>
                <a:cs typeface="Arial"/>
                <a:sym typeface="Arial"/>
              </a:defRPr>
            </a:lvl4pPr>
            <a:lvl5pPr indent="0" lvl="4" marL="0" marR="0" rtl="0" algn="ctr">
              <a:lnSpc>
                <a:spcPct val="100000"/>
              </a:lnSpc>
              <a:spcBef>
                <a:spcPts val="0"/>
              </a:spcBef>
              <a:buNone/>
              <a:defRPr b="1" sz="1000">
                <a:solidFill>
                  <a:schemeClr val="accent5"/>
                </a:solidFill>
                <a:latin typeface="Arial"/>
                <a:ea typeface="Arial"/>
                <a:cs typeface="Arial"/>
                <a:sym typeface="Arial"/>
              </a:defRPr>
            </a:lvl5pPr>
            <a:lvl6pPr indent="0" lvl="5" marL="0" marR="0" rtl="0" algn="ctr">
              <a:lnSpc>
                <a:spcPct val="100000"/>
              </a:lnSpc>
              <a:spcBef>
                <a:spcPts val="0"/>
              </a:spcBef>
              <a:buNone/>
              <a:defRPr b="1" sz="1000">
                <a:solidFill>
                  <a:schemeClr val="accent5"/>
                </a:solidFill>
                <a:latin typeface="Arial"/>
                <a:ea typeface="Arial"/>
                <a:cs typeface="Arial"/>
                <a:sym typeface="Arial"/>
              </a:defRPr>
            </a:lvl6pPr>
            <a:lvl7pPr indent="0" lvl="6" marL="0" marR="0" rtl="0" algn="ctr">
              <a:lnSpc>
                <a:spcPct val="100000"/>
              </a:lnSpc>
              <a:spcBef>
                <a:spcPts val="0"/>
              </a:spcBef>
              <a:buNone/>
              <a:defRPr b="1" sz="1000">
                <a:solidFill>
                  <a:schemeClr val="accent5"/>
                </a:solidFill>
                <a:latin typeface="Arial"/>
                <a:ea typeface="Arial"/>
                <a:cs typeface="Arial"/>
                <a:sym typeface="Arial"/>
              </a:defRPr>
            </a:lvl7pPr>
            <a:lvl8pPr indent="0" lvl="7" marL="0" marR="0" rtl="0" algn="ctr">
              <a:lnSpc>
                <a:spcPct val="100000"/>
              </a:lnSpc>
              <a:spcBef>
                <a:spcPts val="0"/>
              </a:spcBef>
              <a:buNone/>
              <a:defRPr b="1" sz="1000">
                <a:solidFill>
                  <a:schemeClr val="accent5"/>
                </a:solidFill>
                <a:latin typeface="Arial"/>
                <a:ea typeface="Arial"/>
                <a:cs typeface="Arial"/>
                <a:sym typeface="Arial"/>
              </a:defRPr>
            </a:lvl8pPr>
            <a:lvl9pPr indent="0" lvl="8" marL="0" marR="0" rtl="0" algn="ctr">
              <a:lnSpc>
                <a:spcPct val="100000"/>
              </a:lnSpc>
              <a:spcBef>
                <a:spcPts val="0"/>
              </a:spcBef>
              <a:buNone/>
              <a:defRPr b="1" sz="1000">
                <a:solidFill>
                  <a:schemeClr val="accent5"/>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73" r:id="rId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2160">
          <p15:clr>
            <a:srgbClr val="F26B43"/>
          </p15:clr>
        </p15:guide>
        <p15:guide id="2" pos="3840">
          <p15:clr>
            <a:srgbClr val="F26B43"/>
          </p15:clr>
        </p15:guide>
        <p15:guide id="3" orient="horz" pos="48">
          <p15:clr>
            <a:srgbClr val="F26B43"/>
          </p15:clr>
        </p15:guide>
        <p15:guide id="4" orient="horz" pos="360">
          <p15:clr>
            <a:srgbClr val="F26B43"/>
          </p15:clr>
        </p15:guide>
        <p15:guide id="5" orient="horz" pos="408">
          <p15:clr>
            <a:srgbClr val="F26B43"/>
          </p15:clr>
        </p15:guide>
        <p15:guide id="6" orient="horz" pos="4296">
          <p15:clr>
            <a:srgbClr val="F26B43"/>
          </p15:clr>
        </p15:guide>
        <p15:guide id="7" orient="horz" pos="4200">
          <p15:clr>
            <a:srgbClr val="F26B43"/>
          </p15:clr>
        </p15:guide>
        <p15:guide id="8" pos="7488">
          <p15:clr>
            <a:srgbClr val="F26B43"/>
          </p15:clr>
        </p15:guide>
        <p15:guide id="9" pos="192">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9" name="Shape 109"/>
        <p:cNvGrpSpPr/>
        <p:nvPr/>
      </p:nvGrpSpPr>
      <p:grpSpPr>
        <a:xfrm>
          <a:off x="0" y="0"/>
          <a:ext cx="0" cy="0"/>
          <a:chOff x="0" y="0"/>
          <a:chExt cx="0" cy="0"/>
        </a:xfrm>
      </p:grpSpPr>
      <p:sp>
        <p:nvSpPr>
          <p:cNvPr id="110" name="Google Shape;110;g11eb7293d98_0_263"/>
          <p:cNvSpPr txBox="1"/>
          <p:nvPr/>
        </p:nvSpPr>
        <p:spPr>
          <a:xfrm>
            <a:off x="11549413" y="6536751"/>
            <a:ext cx="141000" cy="138600"/>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chemeClr val="dk1"/>
              </a:buClr>
              <a:buSzPts val="900"/>
              <a:buFont typeface="Arial"/>
              <a:buNone/>
            </a:pPr>
            <a:fld id="{00000000-1234-1234-1234-123412341234}" type="slidenum">
              <a:rPr b="0" i="0" lang="en-US" sz="900" u="none" cap="none" strike="noStrike">
                <a:solidFill>
                  <a:schemeClr val="dk1"/>
                </a:solidFill>
                <a:latin typeface="Arial"/>
                <a:ea typeface="Arial"/>
                <a:cs typeface="Arial"/>
                <a:sym typeface="Arial"/>
              </a:rPr>
              <a:t>‹#›</a:t>
            </a:fld>
            <a:endParaRPr b="0" i="0" sz="900" u="none" cap="none" strike="noStrike">
              <a:solidFill>
                <a:schemeClr val="dk1"/>
              </a:solidFill>
              <a:latin typeface="Arial"/>
              <a:ea typeface="Arial"/>
              <a:cs typeface="Arial"/>
              <a:sym typeface="Arial"/>
            </a:endParaRPr>
          </a:p>
        </p:txBody>
      </p:sp>
      <p:sp>
        <p:nvSpPr>
          <p:cNvPr id="111" name="Google Shape;111;g11eb7293d98_0_263"/>
          <p:cNvSpPr txBox="1"/>
          <p:nvPr>
            <p:ph idx="1" type="body"/>
          </p:nvPr>
        </p:nvSpPr>
        <p:spPr>
          <a:xfrm>
            <a:off x="504001" y="1620000"/>
            <a:ext cx="11186400" cy="4716000"/>
          </a:xfrm>
          <a:prstGeom prst="rect">
            <a:avLst/>
          </a:prstGeom>
          <a:noFill/>
          <a:ln>
            <a:noFill/>
          </a:ln>
        </p:spPr>
        <p:txBody>
          <a:bodyPr anchorCtr="0" anchor="t" bIns="0" lIns="0" spcFirstLastPara="1" rIns="0" wrap="square" tIns="0">
            <a:normAutofit/>
          </a:bodyPr>
          <a:lstStyle>
            <a:lvl1pPr indent="-228600" lvl="0" marL="457200" marR="0" rtl="0" algn="l">
              <a:lnSpc>
                <a:spcPct val="100000"/>
              </a:lnSpc>
              <a:spcBef>
                <a:spcPts val="1800"/>
              </a:spcBef>
              <a:spcAft>
                <a:spcPts val="0"/>
              </a:spcAft>
              <a:buClr>
                <a:schemeClr val="accent1"/>
              </a:buClr>
              <a:buSzPts val="1600"/>
              <a:buFont typeface="Arial"/>
              <a:buNone/>
              <a:defRPr b="0" i="0" sz="2000" u="none" cap="none" strike="noStrike">
                <a:solidFill>
                  <a:schemeClr val="dk1"/>
                </a:solidFill>
                <a:latin typeface="Arial"/>
                <a:ea typeface="Arial"/>
                <a:cs typeface="Arial"/>
                <a:sym typeface="Arial"/>
              </a:defRPr>
            </a:lvl1pPr>
            <a:lvl2pPr indent="-342900" lvl="1" marL="914400" marR="0" rtl="0" algn="l">
              <a:lnSpc>
                <a:spcPct val="100000"/>
              </a:lnSpc>
              <a:spcBef>
                <a:spcPts val="600"/>
              </a:spcBef>
              <a:spcAft>
                <a:spcPts val="0"/>
              </a:spcAft>
              <a:buClr>
                <a:schemeClr val="accent1"/>
              </a:buClr>
              <a:buSzPts val="1800"/>
              <a:buFont typeface="Noto Sans Symbols"/>
              <a:buChar char="▪"/>
              <a:defRPr b="0" i="0" sz="1800" u="none" cap="none" strike="noStrike">
                <a:solidFill>
                  <a:schemeClr val="dk1"/>
                </a:solidFill>
                <a:latin typeface="Arial"/>
                <a:ea typeface="Arial"/>
                <a:cs typeface="Arial"/>
                <a:sym typeface="Arial"/>
              </a:defRPr>
            </a:lvl2pPr>
            <a:lvl3pPr indent="-342900" lvl="2" marL="1371600" marR="0" rtl="0" algn="l">
              <a:lnSpc>
                <a:spcPct val="100000"/>
              </a:lnSpc>
              <a:spcBef>
                <a:spcPts val="3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50519" lvl="3" marL="1828800" marR="0" rtl="0" algn="l">
              <a:lnSpc>
                <a:spcPct val="100000"/>
              </a:lnSpc>
              <a:spcBef>
                <a:spcPts val="300"/>
              </a:spcBef>
              <a:spcAft>
                <a:spcPts val="0"/>
              </a:spcAft>
              <a:buClr>
                <a:schemeClr val="dk1"/>
              </a:buClr>
              <a:buSzPts val="1920"/>
              <a:buFont typeface="Arial"/>
              <a:buChar char="▫"/>
              <a:defRPr b="0" i="0" sz="1600" u="none" cap="none" strike="noStrike">
                <a:solidFill>
                  <a:schemeClr val="dk1"/>
                </a:solidFill>
                <a:latin typeface="Arial"/>
                <a:ea typeface="Arial"/>
                <a:cs typeface="Arial"/>
                <a:sym typeface="Arial"/>
              </a:defRPr>
            </a:lvl4pPr>
            <a:lvl5pPr indent="-317500" lvl="4" marL="2286000" marR="0" rtl="0" algn="l">
              <a:lnSpc>
                <a:spcPct val="100000"/>
              </a:lnSpc>
              <a:spcBef>
                <a:spcPts val="10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81000" lvl="5" marL="27432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6pPr>
            <a:lvl7pPr indent="-381000" lvl="6" marL="32004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7pPr>
            <a:lvl8pPr indent="-381000" lvl="7" marL="3657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8pPr>
            <a:lvl9pPr indent="-381000" lvl="8" marL="41148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9pPr>
          </a:lstStyle>
          <a:p/>
        </p:txBody>
      </p:sp>
      <p:sp>
        <p:nvSpPr>
          <p:cNvPr id="112" name="Google Shape;112;g11eb7293d98_0_263"/>
          <p:cNvSpPr txBox="1"/>
          <p:nvPr>
            <p:ph type="title"/>
          </p:nvPr>
        </p:nvSpPr>
        <p:spPr>
          <a:xfrm>
            <a:off x="504001" y="504000"/>
            <a:ext cx="11186400" cy="3693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687" r:id="rId13"/>
    <p:sldLayoutId id="2147483688" r:id="rId14"/>
    <p:sldLayoutId id="2147483689" r:id="rId15"/>
    <p:sldLayoutId id="2147483690" r:id="rId16"/>
    <p:sldLayoutId id="2147483691" r:id="rId17"/>
    <p:sldLayoutId id="2147483692" r:id="rId18"/>
    <p:sldLayoutId id="2147483693" r:id="rId19"/>
    <p:sldLayoutId id="2147483694" r:id="rId20"/>
    <p:sldLayoutId id="2147483695" r:id="rId21"/>
    <p:sldLayoutId id="2147483696" r:id="rId22"/>
    <p:sldLayoutId id="2147483697" r:id="rId2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hyperlink" Target="mailto:billy07345@sina.com" TargetMode="External"/><Relationship Id="rId4" Type="http://schemas.openxmlformats.org/officeDocument/2006/relationships/image" Target="../media/image16.jpg"/><Relationship Id="rId5" Type="http://schemas.openxmlformats.org/officeDocument/2006/relationships/image" Target="../media/image8.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hyperlink" Target="mailto:825967716@qq.com" TargetMode="External"/><Relationship Id="rId4" Type="http://schemas.openxmlformats.org/officeDocument/2006/relationships/image" Target="../media/image6.jpg"/><Relationship Id="rId5" Type="http://schemas.openxmlformats.org/officeDocument/2006/relationships/image" Target="../media/image13.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8.xml"/><Relationship Id="rId3" Type="http://schemas.openxmlformats.org/officeDocument/2006/relationships/image" Target="../media/image9.jpg"/><Relationship Id="rId4" Type="http://schemas.openxmlformats.org/officeDocument/2006/relationships/image" Target="../media/image1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9.xml"/><Relationship Id="rId3" Type="http://schemas.openxmlformats.org/officeDocument/2006/relationships/image" Target="../media/image9.jpg"/><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0.xml"/><Relationship Id="rId3" Type="http://schemas.openxmlformats.org/officeDocument/2006/relationships/image" Target="../media/image11.png"/><Relationship Id="rId4" Type="http://schemas.openxmlformats.org/officeDocument/2006/relationships/image" Target="../media/image9.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1.xml"/><Relationship Id="rId3" Type="http://schemas.openxmlformats.org/officeDocument/2006/relationships/image" Target="../media/image9.jpg"/><Relationship Id="rId4" Type="http://schemas.openxmlformats.org/officeDocument/2006/relationships/image" Target="../media/image1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2.xml"/><Relationship Id="rId3" Type="http://schemas.openxmlformats.org/officeDocument/2006/relationships/image" Target="../media/image14.png"/><Relationship Id="rId4" Type="http://schemas.openxmlformats.org/officeDocument/2006/relationships/image" Target="../media/image9.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3.xml"/><Relationship Id="rId3" Type="http://schemas.openxmlformats.org/officeDocument/2006/relationships/image" Target="../media/image9.jpg"/><Relationship Id="rId4" Type="http://schemas.openxmlformats.org/officeDocument/2006/relationships/image" Target="../media/image1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4.xml"/><Relationship Id="rId3" Type="http://schemas.openxmlformats.org/officeDocument/2006/relationships/image" Target="../media/image15.png"/><Relationship Id="rId4" Type="http://schemas.openxmlformats.org/officeDocument/2006/relationships/image" Target="../media/image9.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6.xml"/><Relationship Id="rId3" Type="http://schemas.openxmlformats.org/officeDocument/2006/relationships/image" Target="../media/image18.png"/><Relationship Id="rId4" Type="http://schemas.openxmlformats.org/officeDocument/2006/relationships/image" Target="../media/image42.png"/><Relationship Id="rId5" Type="http://schemas.openxmlformats.org/officeDocument/2006/relationships/image" Target="../media/image1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7.xml"/><Relationship Id="rId3" Type="http://schemas.openxmlformats.org/officeDocument/2006/relationships/image" Target="../media/image17.png"/><Relationship Id="rId4" Type="http://schemas.openxmlformats.org/officeDocument/2006/relationships/image" Target="../media/image4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8.xml"/><Relationship Id="rId3" Type="http://schemas.openxmlformats.org/officeDocument/2006/relationships/image" Target="../media/image24.png"/><Relationship Id="rId4" Type="http://schemas.openxmlformats.org/officeDocument/2006/relationships/image" Target="../media/image26.png"/><Relationship Id="rId5" Type="http://schemas.openxmlformats.org/officeDocument/2006/relationships/image" Target="../media/image20.png"/><Relationship Id="rId6" Type="http://schemas.openxmlformats.org/officeDocument/2006/relationships/image" Target="../media/image23.png"/><Relationship Id="rId7" Type="http://schemas.openxmlformats.org/officeDocument/2006/relationships/image" Target="../media/image2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9.xml"/><Relationship Id="rId3" Type="http://schemas.openxmlformats.org/officeDocument/2006/relationships/image" Target="../media/image2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0.xml"/><Relationship Id="rId3" Type="http://schemas.openxmlformats.org/officeDocument/2006/relationships/image" Target="../media/image2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1.xml"/><Relationship Id="rId3" Type="http://schemas.openxmlformats.org/officeDocument/2006/relationships/image" Target="../media/image2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2.xml"/><Relationship Id="rId3" Type="http://schemas.openxmlformats.org/officeDocument/2006/relationships/image" Target="../media/image2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4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33.png"/><Relationship Id="rId4" Type="http://schemas.openxmlformats.org/officeDocument/2006/relationships/image" Target="../media/image32.png"/><Relationship Id="rId5" Type="http://schemas.openxmlformats.org/officeDocument/2006/relationships/image" Target="../media/image30.png"/><Relationship Id="rId6" Type="http://schemas.openxmlformats.org/officeDocument/2006/relationships/image" Target="../media/image31.png"/><Relationship Id="rId7" Type="http://schemas.openxmlformats.org/officeDocument/2006/relationships/image" Target="../media/image29.png"/><Relationship Id="rId8" Type="http://schemas.openxmlformats.org/officeDocument/2006/relationships/image" Target="../media/image4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hyperlink" Target="http://drive.google.com/file/d/1H2PefbsK0fVljJ58yscAqzWEUHNpxNV7/view" TargetMode="External"/><Relationship Id="rId4" Type="http://schemas.openxmlformats.org/officeDocument/2006/relationships/image" Target="../media/image34.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3.xml"/><Relationship Id="rId3" Type="http://schemas.openxmlformats.org/officeDocument/2006/relationships/image" Target="../media/image36.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9.xml"/><Relationship Id="rId3" Type="http://schemas.openxmlformats.org/officeDocument/2006/relationships/image" Target="../media/image3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0.xml"/><Relationship Id="rId3" Type="http://schemas.openxmlformats.org/officeDocument/2006/relationships/image" Target="../media/image37.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2.xml"/><Relationship Id="rId3" Type="http://schemas.openxmlformats.org/officeDocument/2006/relationships/image" Target="../media/image11.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3.xml"/><Relationship Id="rId3" Type="http://schemas.openxmlformats.org/officeDocument/2006/relationships/image" Target="../media/image14.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4.xml"/><Relationship Id="rId3" Type="http://schemas.openxmlformats.org/officeDocument/2006/relationships/image" Target="../media/image15.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56.xml"/><Relationship Id="rId3" Type="http://schemas.openxmlformats.org/officeDocument/2006/relationships/image" Target="../media/image9.jpg"/><Relationship Id="rId4" Type="http://schemas.openxmlformats.org/officeDocument/2006/relationships/image" Target="../media/image8.jp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57.xml"/><Relationship Id="rId3" Type="http://schemas.openxmlformats.org/officeDocument/2006/relationships/image" Target="../media/image9.jp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58.xml"/><Relationship Id="rId3" Type="http://schemas.openxmlformats.org/officeDocument/2006/relationships/image" Target="../media/image9.jp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59.xml"/><Relationship Id="rId3" Type="http://schemas.openxmlformats.org/officeDocument/2006/relationships/image" Target="../media/image9.jpg"/><Relationship Id="rId4" Type="http://schemas.openxmlformats.org/officeDocument/2006/relationships/image" Target="../media/image6.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60.xml"/><Relationship Id="rId3" Type="http://schemas.openxmlformats.org/officeDocument/2006/relationships/image" Target="../media/image9.jp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61.xml"/><Relationship Id="rId3" Type="http://schemas.openxmlformats.org/officeDocument/2006/relationships/image" Target="../media/image9.jp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2.xml"/><Relationship Id="rId3"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3.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5.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1"/>
          <p:cNvSpPr/>
          <p:nvPr/>
        </p:nvSpPr>
        <p:spPr>
          <a:xfrm>
            <a:off x="-3175" y="0"/>
            <a:ext cx="12270329" cy="4323930"/>
          </a:xfrm>
          <a:custGeom>
            <a:rect b="b" l="l" r="r" t="t"/>
            <a:pathLst>
              <a:path extrusionOk="0" h="4446201" w="9174078">
                <a:moveTo>
                  <a:pt x="2292" y="0"/>
                </a:moveTo>
                <a:lnTo>
                  <a:pt x="9146292" y="0"/>
                </a:lnTo>
                <a:lnTo>
                  <a:pt x="9174078" y="3684123"/>
                </a:lnTo>
                <a:cubicBezTo>
                  <a:pt x="5812811" y="4598523"/>
                  <a:pt x="3387766" y="4791501"/>
                  <a:pt x="1099" y="3699301"/>
                </a:cubicBezTo>
                <a:cubicBezTo>
                  <a:pt x="-3134" y="2508534"/>
                  <a:pt x="6525" y="1190767"/>
                  <a:pt x="2292" y="0"/>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100" u="none" cap="none" strike="noStrike">
              <a:solidFill>
                <a:schemeClr val="lt1"/>
              </a:solidFill>
              <a:latin typeface="Arial"/>
              <a:ea typeface="Arial"/>
              <a:cs typeface="Arial"/>
              <a:sym typeface="Arial"/>
            </a:endParaRPr>
          </a:p>
        </p:txBody>
      </p:sp>
      <p:grpSp>
        <p:nvGrpSpPr>
          <p:cNvPr id="206" name="Google Shape;206;p1"/>
          <p:cNvGrpSpPr/>
          <p:nvPr/>
        </p:nvGrpSpPr>
        <p:grpSpPr>
          <a:xfrm>
            <a:off x="795079" y="4784053"/>
            <a:ext cx="4388108" cy="1106025"/>
            <a:chOff x="507178" y="4815639"/>
            <a:chExt cx="3917897" cy="1106025"/>
          </a:xfrm>
        </p:grpSpPr>
        <p:sp>
          <p:nvSpPr>
            <p:cNvPr id="207" name="Google Shape;207;p1"/>
            <p:cNvSpPr/>
            <p:nvPr/>
          </p:nvSpPr>
          <p:spPr>
            <a:xfrm flipH="1">
              <a:off x="507178" y="4815639"/>
              <a:ext cx="3917897" cy="107721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3200" u="none" cap="none" strike="noStrike">
                  <a:solidFill>
                    <a:schemeClr val="dk1"/>
                  </a:solidFill>
                  <a:latin typeface="Arial"/>
                  <a:ea typeface="Arial"/>
                  <a:cs typeface="Arial"/>
                  <a:sym typeface="Arial"/>
                </a:rPr>
                <a:t>EAAI </a:t>
              </a:r>
              <a:r>
                <a:rPr b="1" i="0" lang="en-US" sz="3200" u="none" cap="none" strike="noStrike">
                  <a:solidFill>
                    <a:schemeClr val="accent1"/>
                  </a:solidFill>
                  <a:latin typeface="Arial"/>
                  <a:ea typeface="Arial"/>
                  <a:cs typeface="Arial"/>
                  <a:sym typeface="Arial"/>
                </a:rPr>
                <a:t>Team Summary</a:t>
              </a:r>
              <a:endParaRPr/>
            </a:p>
            <a:p>
              <a:pPr indent="0" lvl="0" marL="0" marR="0" rtl="0" algn="l">
                <a:spcBef>
                  <a:spcPts val="0"/>
                </a:spcBef>
                <a:spcAft>
                  <a:spcPts val="0"/>
                </a:spcAft>
                <a:buNone/>
              </a:pPr>
              <a:r>
                <a:rPr b="1" i="0" lang="en-US" sz="3200" u="none" cap="none" strike="noStrike">
                  <a:solidFill>
                    <a:schemeClr val="dk1"/>
                  </a:solidFill>
                  <a:latin typeface="Arial"/>
                  <a:ea typeface="Arial"/>
                  <a:cs typeface="Arial"/>
                  <a:sym typeface="Arial"/>
                </a:rPr>
                <a:t>&lt;</a:t>
              </a:r>
              <a:r>
                <a:rPr b="1" lang="en-US" sz="3200">
                  <a:solidFill>
                    <a:schemeClr val="dk1"/>
                  </a:solidFill>
                </a:rPr>
                <a:t>Xiugou King</a:t>
              </a:r>
              <a:r>
                <a:rPr b="1" i="0" lang="en-US" sz="3200" u="none" cap="none" strike="noStrike">
                  <a:solidFill>
                    <a:schemeClr val="dk1"/>
                  </a:solidFill>
                  <a:latin typeface="Arial"/>
                  <a:ea typeface="Arial"/>
                  <a:cs typeface="Arial"/>
                  <a:sym typeface="Arial"/>
                </a:rPr>
                <a:t>&gt;</a:t>
              </a:r>
              <a:endParaRPr b="1" i="0" sz="3200" u="none" cap="none" strike="noStrike">
                <a:solidFill>
                  <a:schemeClr val="dk1"/>
                </a:solidFill>
                <a:latin typeface="Arial"/>
                <a:ea typeface="Arial"/>
                <a:cs typeface="Arial"/>
                <a:sym typeface="Arial"/>
              </a:endParaRPr>
            </a:p>
          </p:txBody>
        </p:sp>
        <p:grpSp>
          <p:nvGrpSpPr>
            <p:cNvPr id="208" name="Google Shape;208;p1"/>
            <p:cNvGrpSpPr/>
            <p:nvPr/>
          </p:nvGrpSpPr>
          <p:grpSpPr>
            <a:xfrm>
              <a:off x="804811" y="5880586"/>
              <a:ext cx="2662702" cy="41078"/>
              <a:chOff x="7768168" y="1977683"/>
              <a:chExt cx="3621630" cy="54771"/>
            </a:xfrm>
          </p:grpSpPr>
          <p:cxnSp>
            <p:nvCxnSpPr>
              <p:cNvPr id="209" name="Google Shape;209;p1"/>
              <p:cNvCxnSpPr/>
              <p:nvPr/>
            </p:nvCxnSpPr>
            <p:spPr>
              <a:xfrm>
                <a:off x="7768168" y="1977683"/>
                <a:ext cx="2059530" cy="0"/>
              </a:xfrm>
              <a:prstGeom prst="straightConnector1">
                <a:avLst/>
              </a:prstGeom>
              <a:noFill/>
              <a:ln cap="flat" cmpd="sng" w="9525">
                <a:solidFill>
                  <a:srgbClr val="F2F2F2"/>
                </a:solidFill>
                <a:prstDash val="solid"/>
                <a:round/>
                <a:headEnd len="sm" w="sm" type="none"/>
                <a:tailEnd len="med" w="med" type="oval"/>
              </a:ln>
            </p:spPr>
          </p:cxnSp>
          <p:cxnSp>
            <p:nvCxnSpPr>
              <p:cNvPr id="210" name="Google Shape;210;p1"/>
              <p:cNvCxnSpPr/>
              <p:nvPr/>
            </p:nvCxnSpPr>
            <p:spPr>
              <a:xfrm>
                <a:off x="9330268" y="2032454"/>
                <a:ext cx="2059530" cy="0"/>
              </a:xfrm>
              <a:prstGeom prst="straightConnector1">
                <a:avLst/>
              </a:prstGeom>
              <a:noFill/>
              <a:ln cap="flat" cmpd="sng" w="9525">
                <a:solidFill>
                  <a:srgbClr val="F2F2F2"/>
                </a:solidFill>
                <a:prstDash val="solid"/>
                <a:round/>
                <a:headEnd len="med" w="med" type="oval"/>
                <a:tailEnd len="sm" w="sm" type="none"/>
              </a:ln>
            </p:spPr>
          </p:cxnSp>
        </p:grpSp>
      </p:grpSp>
      <p:sp>
        <p:nvSpPr>
          <p:cNvPr id="211" name="Google Shape;211;p1"/>
          <p:cNvSpPr/>
          <p:nvPr/>
        </p:nvSpPr>
        <p:spPr>
          <a:xfrm>
            <a:off x="1680655" y="6254752"/>
            <a:ext cx="1754700" cy="27690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lang="en-US" sz="1200">
                <a:solidFill>
                  <a:srgbClr val="595959"/>
                </a:solidFill>
              </a:rPr>
              <a:t>23</a:t>
            </a:r>
            <a:r>
              <a:rPr b="0" i="0" lang="en-US" sz="1200" u="none" cap="none" strike="noStrike">
                <a:solidFill>
                  <a:srgbClr val="595959"/>
                </a:solidFill>
                <a:latin typeface="Arial"/>
                <a:ea typeface="Arial"/>
                <a:cs typeface="Arial"/>
                <a:sym typeface="Arial"/>
              </a:rPr>
              <a:t> – </a:t>
            </a:r>
            <a:r>
              <a:rPr lang="en-US" sz="1200">
                <a:solidFill>
                  <a:srgbClr val="595959"/>
                </a:solidFill>
              </a:rPr>
              <a:t>March</a:t>
            </a:r>
            <a:r>
              <a:rPr b="0" i="0" lang="en-US" sz="1200" u="none" cap="none" strike="noStrike">
                <a:solidFill>
                  <a:srgbClr val="595959"/>
                </a:solidFill>
                <a:latin typeface="Arial"/>
                <a:ea typeface="Arial"/>
                <a:cs typeface="Arial"/>
                <a:sym typeface="Arial"/>
              </a:rPr>
              <a:t> 20</a:t>
            </a:r>
            <a:r>
              <a:rPr lang="en-US" sz="1200">
                <a:solidFill>
                  <a:srgbClr val="595959"/>
                </a:solidFill>
              </a:rPr>
              <a:t>22</a:t>
            </a:r>
            <a:endParaRPr/>
          </a:p>
        </p:txBody>
      </p:sp>
      <p:pic>
        <p:nvPicPr>
          <p:cNvPr id="212" name="Google Shape;212;p1"/>
          <p:cNvPicPr preferRelativeResize="0"/>
          <p:nvPr/>
        </p:nvPicPr>
        <p:blipFill rotWithShape="1">
          <a:blip r:embed="rId3">
            <a:alphaModFix/>
          </a:blip>
          <a:srcRect b="0" l="0" r="0" t="0"/>
          <a:stretch/>
        </p:blipFill>
        <p:spPr>
          <a:xfrm>
            <a:off x="8660250" y="6107962"/>
            <a:ext cx="3444986" cy="651080"/>
          </a:xfrm>
          <a:prstGeom prst="rect">
            <a:avLst/>
          </a:prstGeom>
          <a:noFill/>
          <a:ln>
            <a:noFill/>
          </a:ln>
        </p:spPr>
      </p:pic>
      <p:pic>
        <p:nvPicPr>
          <p:cNvPr id="213" name="Google Shape;213;p1"/>
          <p:cNvPicPr preferRelativeResize="0"/>
          <p:nvPr/>
        </p:nvPicPr>
        <p:blipFill>
          <a:blip r:embed="rId4">
            <a:alphaModFix/>
          </a:blip>
          <a:stretch>
            <a:fillRect/>
          </a:stretch>
        </p:blipFill>
        <p:spPr>
          <a:xfrm>
            <a:off x="-37575" y="-62425"/>
            <a:ext cx="12270326" cy="41328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g11770c38c80_0_10"/>
          <p:cNvSpPr txBox="1"/>
          <p:nvPr>
            <p:ph type="title"/>
          </p:nvPr>
        </p:nvSpPr>
        <p:spPr>
          <a:xfrm>
            <a:off x="540700" y="299800"/>
            <a:ext cx="5904300" cy="7389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US"/>
              <a:t>Main personnel constitutes structure </a:t>
            </a:r>
            <a:endParaRPr/>
          </a:p>
          <a:p>
            <a:pPr indent="0" lvl="0" marL="0" rtl="0" algn="l">
              <a:spcBef>
                <a:spcPts val="0"/>
              </a:spcBef>
              <a:spcAft>
                <a:spcPts val="0"/>
              </a:spcAft>
              <a:buNone/>
            </a:pPr>
            <a:r>
              <a:t/>
            </a:r>
            <a:endParaRPr/>
          </a:p>
        </p:txBody>
      </p:sp>
      <p:pic>
        <p:nvPicPr>
          <p:cNvPr id="344" name="Google Shape;344;g11770c38c80_0_10"/>
          <p:cNvPicPr preferRelativeResize="0"/>
          <p:nvPr/>
        </p:nvPicPr>
        <p:blipFill>
          <a:blip r:embed="rId3">
            <a:alphaModFix/>
          </a:blip>
          <a:stretch>
            <a:fillRect/>
          </a:stretch>
        </p:blipFill>
        <p:spPr>
          <a:xfrm>
            <a:off x="540688" y="1017125"/>
            <a:ext cx="11113795" cy="538867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9"/>
          <p:cNvSpPr txBox="1"/>
          <p:nvPr>
            <p:ph type="title"/>
          </p:nvPr>
        </p:nvSpPr>
        <p:spPr>
          <a:xfrm>
            <a:off x="504001" y="504000"/>
            <a:ext cx="11186476" cy="369332"/>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Clr>
                <a:schemeClr val="dk1"/>
              </a:buClr>
              <a:buSzPts val="2400"/>
              <a:buFont typeface="Arial"/>
              <a:buNone/>
            </a:pPr>
            <a:r>
              <a:rPr lang="en-US"/>
              <a:t>Stakeholder Matrix - Please duplicate the slide, if you have multiple matrices</a:t>
            </a:r>
            <a:endParaRPr/>
          </a:p>
        </p:txBody>
      </p:sp>
      <p:graphicFrame>
        <p:nvGraphicFramePr>
          <p:cNvPr id="350" name="Google Shape;350;p9"/>
          <p:cNvGraphicFramePr/>
          <p:nvPr/>
        </p:nvGraphicFramePr>
        <p:xfrm>
          <a:off x="437653" y="1918354"/>
          <a:ext cx="3000000" cy="3000000"/>
        </p:xfrm>
        <a:graphic>
          <a:graphicData uri="http://schemas.openxmlformats.org/drawingml/2006/table">
            <a:tbl>
              <a:tblPr bandRow="1">
                <a:noFill/>
                <a:tableStyleId>{BE01DDE8-9B51-4AC8-BF2A-78F9D5B8C14A}</a:tableStyleId>
              </a:tblPr>
              <a:tblGrid>
                <a:gridCol w="1874650"/>
                <a:gridCol w="1874650"/>
                <a:gridCol w="1874650"/>
                <a:gridCol w="1874650"/>
                <a:gridCol w="1874650"/>
                <a:gridCol w="1874650"/>
              </a:tblGrid>
              <a:tr h="608700">
                <a:tc>
                  <a:txBody>
                    <a:bodyPr/>
                    <a:lstStyle/>
                    <a:p>
                      <a:pPr indent="0" lvl="0" marL="0" marR="0" rtl="0" algn="ctr">
                        <a:spcBef>
                          <a:spcPts val="0"/>
                        </a:spcBef>
                        <a:spcAft>
                          <a:spcPts val="0"/>
                        </a:spcAft>
                        <a:buNone/>
                      </a:pPr>
                      <a:r>
                        <a:rPr b="0" lang="en-US" sz="1200" u="none" cap="none" strike="noStrike">
                          <a:solidFill>
                            <a:schemeClr val="lt1"/>
                          </a:solidFill>
                        </a:rPr>
                        <a:t>Stakeholder</a:t>
                      </a:r>
                      <a:endParaRPr b="0" sz="1200" u="none" cap="none" strike="noStrike">
                        <a:solidFill>
                          <a:schemeClr val="lt1"/>
                        </a:solidFill>
                        <a:latin typeface="Arial"/>
                        <a:ea typeface="Arial"/>
                        <a:cs typeface="Arial"/>
                        <a:sym typeface="Arial"/>
                      </a:endParaRPr>
                    </a:p>
                  </a:txBody>
                  <a:tcPr marT="34300" marB="34300" marR="66575" marL="66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008FD5"/>
                    </a:solidFill>
                  </a:tcPr>
                </a:tc>
                <a:tc>
                  <a:txBody>
                    <a:bodyPr/>
                    <a:lstStyle/>
                    <a:p>
                      <a:pPr indent="0" lvl="0" marL="0" marR="0" rtl="0" algn="ctr">
                        <a:spcBef>
                          <a:spcPts val="0"/>
                        </a:spcBef>
                        <a:spcAft>
                          <a:spcPts val="0"/>
                        </a:spcAft>
                        <a:buNone/>
                      </a:pPr>
                      <a:r>
                        <a:rPr b="0" lang="en-US" sz="1200" u="none" cap="none" strike="noStrike">
                          <a:solidFill>
                            <a:schemeClr val="lt1"/>
                          </a:solidFill>
                        </a:rPr>
                        <a:t>Role / Position</a:t>
                      </a:r>
                      <a:endParaRPr b="0" sz="1200" u="none" cap="none" strike="noStrike">
                        <a:solidFill>
                          <a:schemeClr val="lt1"/>
                        </a:solidFill>
                        <a:latin typeface="Arial"/>
                        <a:ea typeface="Arial"/>
                        <a:cs typeface="Arial"/>
                        <a:sym typeface="Arial"/>
                      </a:endParaRPr>
                    </a:p>
                  </a:txBody>
                  <a:tcPr marT="34300" marB="34300" marR="66575" marL="66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0AB00"/>
                    </a:solidFill>
                  </a:tcPr>
                </a:tc>
                <a:tc>
                  <a:txBody>
                    <a:bodyPr/>
                    <a:lstStyle/>
                    <a:p>
                      <a:pPr indent="0" lvl="0" marL="0" marR="0" rtl="0" algn="ctr">
                        <a:spcBef>
                          <a:spcPts val="0"/>
                        </a:spcBef>
                        <a:spcAft>
                          <a:spcPts val="0"/>
                        </a:spcAft>
                        <a:buNone/>
                      </a:pPr>
                      <a:r>
                        <a:rPr lang="en-US" sz="1200" u="none" cap="none" strike="noStrike">
                          <a:solidFill>
                            <a:schemeClr val="lt1"/>
                          </a:solidFill>
                        </a:rPr>
                        <a:t>Role in the project</a:t>
                      </a:r>
                      <a:endParaRPr sz="1200" u="none" cap="none" strike="noStrike">
                        <a:solidFill>
                          <a:schemeClr val="lt1"/>
                        </a:solidFill>
                        <a:latin typeface="Arial"/>
                        <a:ea typeface="Arial"/>
                        <a:cs typeface="Arial"/>
                        <a:sym typeface="Arial"/>
                      </a:endParaRPr>
                    </a:p>
                  </a:txBody>
                  <a:tcPr marT="34300" marB="34300" marR="66575" marL="66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008FD5"/>
                    </a:solidFill>
                  </a:tcPr>
                </a:tc>
                <a:tc>
                  <a:txBody>
                    <a:bodyPr/>
                    <a:lstStyle/>
                    <a:p>
                      <a:pPr indent="0" lvl="0" marL="0" marR="0" rtl="0" algn="ctr">
                        <a:spcBef>
                          <a:spcPts val="0"/>
                        </a:spcBef>
                        <a:spcAft>
                          <a:spcPts val="0"/>
                        </a:spcAft>
                        <a:buNone/>
                      </a:pPr>
                      <a:r>
                        <a:rPr b="0" lang="en-US" sz="1200" u="none" cap="none" strike="noStrike">
                          <a:solidFill>
                            <a:schemeClr val="lt1"/>
                          </a:solidFill>
                        </a:rPr>
                        <a:t>Aware?</a:t>
                      </a:r>
                      <a:endParaRPr b="0" sz="1200" u="none" cap="none" strike="noStrike">
                        <a:solidFill>
                          <a:schemeClr val="lt1"/>
                        </a:solidFill>
                        <a:latin typeface="Arial"/>
                        <a:ea typeface="Arial"/>
                        <a:cs typeface="Arial"/>
                        <a:sym typeface="Arial"/>
                      </a:endParaRPr>
                    </a:p>
                  </a:txBody>
                  <a:tcPr marT="34300" marB="34300" marR="66575" marL="66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0AB00"/>
                    </a:solidFill>
                  </a:tcPr>
                </a:tc>
                <a:tc>
                  <a:txBody>
                    <a:bodyPr/>
                    <a:lstStyle/>
                    <a:p>
                      <a:pPr indent="0" lvl="0" marL="0" marR="0" rtl="0" algn="ctr">
                        <a:lnSpc>
                          <a:spcPct val="100000"/>
                        </a:lnSpc>
                        <a:spcBef>
                          <a:spcPts val="0"/>
                        </a:spcBef>
                        <a:spcAft>
                          <a:spcPts val="0"/>
                        </a:spcAft>
                        <a:buClr>
                          <a:schemeClr val="lt1"/>
                        </a:buClr>
                        <a:buSzPts val="1200"/>
                        <a:buFont typeface="Arial"/>
                        <a:buNone/>
                      </a:pPr>
                      <a:r>
                        <a:rPr lang="en-US" sz="1200" u="none" cap="none" strike="noStrike">
                          <a:solidFill>
                            <a:schemeClr val="lt1"/>
                          </a:solidFill>
                        </a:rPr>
                        <a:t>Interested?</a:t>
                      </a:r>
                      <a:endParaRPr sz="1200" u="none" cap="none" strike="noStrike">
                        <a:solidFill>
                          <a:schemeClr val="lt1"/>
                        </a:solidFill>
                        <a:latin typeface="Arial"/>
                        <a:ea typeface="Arial"/>
                        <a:cs typeface="Arial"/>
                        <a:sym typeface="Arial"/>
                      </a:endParaRPr>
                    </a:p>
                  </a:txBody>
                  <a:tcPr marT="34300" marB="34300" marR="66575" marL="66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008FD5"/>
                    </a:solidFill>
                  </a:tcPr>
                </a:tc>
                <a:tc>
                  <a:txBody>
                    <a:bodyPr/>
                    <a:lstStyle/>
                    <a:p>
                      <a:pPr indent="0" lvl="0" marL="0" marR="0" rtl="0" algn="ctr">
                        <a:lnSpc>
                          <a:spcPct val="100000"/>
                        </a:lnSpc>
                        <a:spcBef>
                          <a:spcPts val="0"/>
                        </a:spcBef>
                        <a:spcAft>
                          <a:spcPts val="0"/>
                        </a:spcAft>
                        <a:buClr>
                          <a:schemeClr val="lt1"/>
                        </a:buClr>
                        <a:buSzPts val="1200"/>
                        <a:buFont typeface="Arial"/>
                        <a:buNone/>
                      </a:pPr>
                      <a:r>
                        <a:rPr b="0" lang="en-US" sz="1200" u="none" cap="none" strike="noStrike">
                          <a:solidFill>
                            <a:schemeClr val="lt1"/>
                          </a:solidFill>
                        </a:rPr>
                        <a:t>Power</a:t>
                      </a:r>
                      <a:endParaRPr b="0" sz="1200" u="none" cap="none" strike="noStrike">
                        <a:solidFill>
                          <a:schemeClr val="lt1"/>
                        </a:solidFill>
                        <a:latin typeface="Arial"/>
                        <a:ea typeface="Arial"/>
                        <a:cs typeface="Arial"/>
                        <a:sym typeface="Arial"/>
                      </a:endParaRPr>
                    </a:p>
                  </a:txBody>
                  <a:tcPr marT="34300" marB="34300" marR="66575" marL="66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0AB00"/>
                    </a:solidFill>
                  </a:tcPr>
                </a:tc>
              </a:tr>
              <a:tr h="608075">
                <a:tc>
                  <a:txBody>
                    <a:bodyPr/>
                    <a:lstStyle/>
                    <a:p>
                      <a:pPr indent="0" lvl="0" marL="0" marR="0" rtl="0" algn="ctr">
                        <a:lnSpc>
                          <a:spcPct val="100000"/>
                        </a:lnSpc>
                        <a:spcBef>
                          <a:spcPts val="0"/>
                        </a:spcBef>
                        <a:spcAft>
                          <a:spcPts val="0"/>
                        </a:spcAft>
                        <a:buClr>
                          <a:schemeClr val="dk1"/>
                        </a:buClr>
                        <a:buSzPts val="1050"/>
                        <a:buFont typeface="Arial"/>
                        <a:buNone/>
                      </a:pPr>
                      <a:r>
                        <a:rPr b="1" lang="en-US" sz="1050"/>
                        <a:t>Tianhao Xu</a:t>
                      </a:r>
                      <a:endParaRPr b="1" i="0" sz="1050" u="none" cap="none" strike="noStrike">
                        <a:solidFill>
                          <a:schemeClr val="dk1"/>
                        </a:solidFill>
                        <a:latin typeface="Arial"/>
                        <a:ea typeface="Arial"/>
                        <a:cs typeface="Arial"/>
                        <a:sym typeface="Arial"/>
                      </a:endParaRPr>
                    </a:p>
                  </a:txBody>
                  <a:tcPr marT="34300" marB="34300" marR="66575" marL="66575" anchor="ctr">
                    <a:lnT cap="flat" cmpd="sng" w="9525">
                      <a:solidFill>
                        <a:srgbClr val="000000">
                          <a:alpha val="0"/>
                        </a:srgbClr>
                      </a:solidFill>
                      <a:prstDash val="solid"/>
                      <a:round/>
                      <a:headEnd len="sm" w="sm" type="none"/>
                      <a:tailEnd len="sm" w="sm" type="none"/>
                    </a:lnT>
                  </a:tcPr>
                </a:tc>
                <a:tc>
                  <a:txBody>
                    <a:bodyPr/>
                    <a:lstStyle/>
                    <a:p>
                      <a:pPr indent="0" lvl="0" marL="0" marR="0" rtl="0" algn="ctr">
                        <a:lnSpc>
                          <a:spcPct val="100000"/>
                        </a:lnSpc>
                        <a:spcBef>
                          <a:spcPts val="0"/>
                        </a:spcBef>
                        <a:spcAft>
                          <a:spcPts val="0"/>
                        </a:spcAft>
                        <a:buClr>
                          <a:schemeClr val="dk1"/>
                        </a:buClr>
                        <a:buSzPts val="1050"/>
                        <a:buFont typeface="Arial"/>
                        <a:buNone/>
                      </a:pPr>
                      <a:r>
                        <a:rPr lang="en-US" sz="1050"/>
                        <a:t>Chief Product and Solutions Specialist</a:t>
                      </a:r>
                      <a:endParaRPr sz="1050"/>
                    </a:p>
                  </a:txBody>
                  <a:tcPr marT="34300" marB="34300" marR="66575" marL="66575" anchor="ctr">
                    <a:lnT cap="flat" cmpd="sng" w="9525">
                      <a:solidFill>
                        <a:srgbClr val="000000">
                          <a:alpha val="0"/>
                        </a:srgbClr>
                      </a:solidFill>
                      <a:prstDash val="solid"/>
                      <a:round/>
                      <a:headEnd len="sm" w="sm" type="none"/>
                      <a:tailEnd len="sm" w="sm" type="none"/>
                    </a:lnT>
                  </a:tcPr>
                </a:tc>
                <a:tc>
                  <a:txBody>
                    <a:bodyPr/>
                    <a:lstStyle/>
                    <a:p>
                      <a:pPr indent="0" lvl="0" marL="0" marR="0" rtl="0" algn="ctr">
                        <a:lnSpc>
                          <a:spcPct val="100000"/>
                        </a:lnSpc>
                        <a:spcBef>
                          <a:spcPts val="0"/>
                        </a:spcBef>
                        <a:spcAft>
                          <a:spcPts val="0"/>
                        </a:spcAft>
                        <a:buClr>
                          <a:schemeClr val="dk1"/>
                        </a:buClr>
                        <a:buSzPts val="1050"/>
                        <a:buFont typeface="Arial"/>
                        <a:buNone/>
                      </a:pPr>
                      <a:r>
                        <a:rPr lang="en-US" sz="1050"/>
                        <a:t>Product landing</a:t>
                      </a:r>
                      <a:endParaRPr sz="1050" u="none" cap="none" strike="noStrike">
                        <a:solidFill>
                          <a:schemeClr val="dk1"/>
                        </a:solidFill>
                        <a:latin typeface="Arial"/>
                        <a:ea typeface="Arial"/>
                        <a:cs typeface="Arial"/>
                        <a:sym typeface="Arial"/>
                      </a:endParaRPr>
                    </a:p>
                  </a:txBody>
                  <a:tcPr marT="34300" marB="34300" marR="66575" marL="66575" anchor="ctr">
                    <a:lnT cap="flat" cmpd="sng" w="9525">
                      <a:solidFill>
                        <a:srgbClr val="000000">
                          <a:alpha val="0"/>
                        </a:srgbClr>
                      </a:solidFill>
                      <a:prstDash val="solid"/>
                      <a:round/>
                      <a:headEnd len="sm" w="sm" type="none"/>
                      <a:tailEnd len="sm" w="sm" type="none"/>
                    </a:lnT>
                  </a:tcPr>
                </a:tc>
                <a:tc>
                  <a:txBody>
                    <a:bodyPr/>
                    <a:lstStyle/>
                    <a:p>
                      <a:pPr indent="0" lvl="0" marL="0" marR="0" rtl="0" algn="ctr">
                        <a:lnSpc>
                          <a:spcPct val="100000"/>
                        </a:lnSpc>
                        <a:spcBef>
                          <a:spcPts val="0"/>
                        </a:spcBef>
                        <a:spcAft>
                          <a:spcPts val="0"/>
                        </a:spcAft>
                        <a:buClr>
                          <a:schemeClr val="dk1"/>
                        </a:buClr>
                        <a:buSzPts val="1050"/>
                        <a:buFont typeface="Arial"/>
                        <a:buNone/>
                      </a:pPr>
                      <a:r>
                        <a:t/>
                      </a:r>
                      <a:endParaRPr/>
                    </a:p>
                    <a:p>
                      <a:pPr indent="0" lvl="0" marL="0" marR="0" rtl="0" algn="ctr">
                        <a:spcBef>
                          <a:spcPts val="0"/>
                        </a:spcBef>
                        <a:spcAft>
                          <a:spcPts val="0"/>
                        </a:spcAft>
                        <a:buClr>
                          <a:schemeClr val="dk1"/>
                        </a:buClr>
                        <a:buSzPts val="1050"/>
                        <a:buFont typeface="Arial"/>
                        <a:buNone/>
                      </a:pPr>
                      <a:r>
                        <a:t/>
                      </a:r>
                      <a:endParaRPr b="1" sz="1050" u="none" cap="none" strike="noStrike">
                        <a:solidFill>
                          <a:schemeClr val="dk1"/>
                        </a:solidFill>
                        <a:latin typeface="Arial"/>
                        <a:ea typeface="Arial"/>
                        <a:cs typeface="Arial"/>
                        <a:sym typeface="Arial"/>
                      </a:endParaRPr>
                    </a:p>
                  </a:txBody>
                  <a:tcPr marT="34300" marB="34300" marR="66575" marL="66575" anchor="ctr">
                    <a:lnT cap="flat" cmpd="sng" w="9525">
                      <a:solidFill>
                        <a:srgbClr val="000000">
                          <a:alpha val="0"/>
                        </a:srgbClr>
                      </a:solidFill>
                      <a:prstDash val="solid"/>
                      <a:round/>
                      <a:headEnd len="sm" w="sm" type="none"/>
                      <a:tailEnd len="sm" w="sm" type="none"/>
                    </a:lnT>
                  </a:tcPr>
                </a:tc>
                <a:tc>
                  <a:txBody>
                    <a:bodyPr/>
                    <a:lstStyle/>
                    <a:p>
                      <a:pPr indent="0" lvl="0" marL="0" marR="0" rtl="0" algn="ctr">
                        <a:lnSpc>
                          <a:spcPct val="100000"/>
                        </a:lnSpc>
                        <a:spcBef>
                          <a:spcPts val="0"/>
                        </a:spcBef>
                        <a:spcAft>
                          <a:spcPts val="0"/>
                        </a:spcAft>
                        <a:buClr>
                          <a:schemeClr val="dk1"/>
                        </a:buClr>
                        <a:buSzPts val="1050"/>
                        <a:buFont typeface="Arial"/>
                        <a:buNone/>
                      </a:pPr>
                      <a:r>
                        <a:t/>
                      </a:r>
                      <a:endParaRPr b="1" sz="1050" u="none" cap="none" strike="noStrike">
                        <a:solidFill>
                          <a:schemeClr val="dk1"/>
                        </a:solidFill>
                        <a:latin typeface="Arial"/>
                        <a:ea typeface="Arial"/>
                        <a:cs typeface="Arial"/>
                        <a:sym typeface="Arial"/>
                      </a:endParaRPr>
                    </a:p>
                  </a:txBody>
                  <a:tcPr marT="34300" marB="34300" marR="66575" marL="66575" anchor="ctr">
                    <a:lnT cap="flat" cmpd="sng" w="9525">
                      <a:solidFill>
                        <a:srgbClr val="000000">
                          <a:alpha val="0"/>
                        </a:srgbClr>
                      </a:solidFill>
                      <a:prstDash val="solid"/>
                      <a:round/>
                      <a:headEnd len="sm" w="sm" type="none"/>
                      <a:tailEnd len="sm" w="sm" type="none"/>
                    </a:lnT>
                  </a:tcPr>
                </a:tc>
                <a:tc>
                  <a:txBody>
                    <a:bodyPr/>
                    <a:lstStyle/>
                    <a:p>
                      <a:pPr indent="0" lvl="0" marL="0" marR="0" rtl="0" algn="ctr">
                        <a:lnSpc>
                          <a:spcPct val="100000"/>
                        </a:lnSpc>
                        <a:spcBef>
                          <a:spcPts val="0"/>
                        </a:spcBef>
                        <a:spcAft>
                          <a:spcPts val="0"/>
                        </a:spcAft>
                        <a:buClr>
                          <a:schemeClr val="dk1"/>
                        </a:buClr>
                        <a:buSzPts val="1050"/>
                        <a:buFont typeface="Arial"/>
                        <a:buNone/>
                      </a:pPr>
                      <a:r>
                        <a:rPr b="1" lang="en-US" sz="1050" u="none" cap="none" strike="noStrike">
                          <a:solidFill>
                            <a:schemeClr val="dk1"/>
                          </a:solidFill>
                        </a:rPr>
                        <a:t>High</a:t>
                      </a:r>
                      <a:endParaRPr b="1" sz="1050" u="none" cap="none" strike="noStrike">
                        <a:solidFill>
                          <a:schemeClr val="dk1"/>
                        </a:solidFill>
                        <a:latin typeface="Arial"/>
                        <a:ea typeface="Arial"/>
                        <a:cs typeface="Arial"/>
                        <a:sym typeface="Arial"/>
                      </a:endParaRPr>
                    </a:p>
                  </a:txBody>
                  <a:tcPr marT="34300" marB="34300" marR="66575" marL="66575" anchor="ctr">
                    <a:lnT cap="flat" cmpd="sng" w="9525">
                      <a:solidFill>
                        <a:srgbClr val="000000">
                          <a:alpha val="0"/>
                        </a:srgbClr>
                      </a:solidFill>
                      <a:prstDash val="solid"/>
                      <a:round/>
                      <a:headEnd len="sm" w="sm" type="none"/>
                      <a:tailEnd len="sm" w="sm" type="none"/>
                    </a:lnT>
                  </a:tcPr>
                </a:tc>
              </a:tr>
              <a:tr h="608075">
                <a:tc>
                  <a:txBody>
                    <a:bodyPr/>
                    <a:lstStyle/>
                    <a:p>
                      <a:pPr indent="0" lvl="0" marL="0" marR="0" rtl="0" algn="ctr">
                        <a:lnSpc>
                          <a:spcPct val="100000"/>
                        </a:lnSpc>
                        <a:spcBef>
                          <a:spcPts val="0"/>
                        </a:spcBef>
                        <a:spcAft>
                          <a:spcPts val="0"/>
                        </a:spcAft>
                        <a:buClr>
                          <a:schemeClr val="dk1"/>
                        </a:buClr>
                        <a:buSzPts val="1050"/>
                        <a:buFont typeface="Arial"/>
                        <a:buNone/>
                      </a:pPr>
                      <a:r>
                        <a:rPr b="1" lang="en-US" sz="1050"/>
                        <a:t>Yunan Lyu</a:t>
                      </a:r>
                      <a:endParaRPr b="1" i="0" sz="1050" u="none" cap="none" strike="noStrike">
                        <a:solidFill>
                          <a:schemeClr val="dk1"/>
                        </a:solidFill>
                        <a:latin typeface="Arial"/>
                        <a:ea typeface="Arial"/>
                        <a:cs typeface="Arial"/>
                        <a:sym typeface="Arial"/>
                      </a:endParaRPr>
                    </a:p>
                  </a:txBody>
                  <a:tcPr marT="34300" marB="34300" marR="66575" marL="66575" anchor="ctr"/>
                </a:tc>
                <a:tc>
                  <a:txBody>
                    <a:bodyPr/>
                    <a:lstStyle/>
                    <a:p>
                      <a:pPr indent="0" lvl="0" marL="0" marR="0" rtl="0" algn="ctr">
                        <a:lnSpc>
                          <a:spcPct val="100000"/>
                        </a:lnSpc>
                        <a:spcBef>
                          <a:spcPts val="0"/>
                        </a:spcBef>
                        <a:spcAft>
                          <a:spcPts val="0"/>
                        </a:spcAft>
                        <a:buClr>
                          <a:schemeClr val="dk1"/>
                        </a:buClr>
                        <a:buSzPts val="1050"/>
                        <a:buFont typeface="Arial"/>
                        <a:buNone/>
                      </a:pPr>
                      <a:r>
                        <a:rPr lang="en-US" sz="1050"/>
                        <a:t>R&amp;D Director</a:t>
                      </a:r>
                      <a:endParaRPr sz="1050" u="none" cap="none" strike="noStrike">
                        <a:solidFill>
                          <a:schemeClr val="dk1"/>
                        </a:solidFill>
                        <a:latin typeface="Arial"/>
                        <a:ea typeface="Arial"/>
                        <a:cs typeface="Arial"/>
                        <a:sym typeface="Arial"/>
                      </a:endParaRPr>
                    </a:p>
                  </a:txBody>
                  <a:tcPr marT="34300" marB="34300" marR="66575" marL="66575" anchor="ctr"/>
                </a:tc>
                <a:tc>
                  <a:txBody>
                    <a:bodyPr/>
                    <a:lstStyle/>
                    <a:p>
                      <a:pPr indent="0" lvl="0" marL="0" marR="0" rtl="0" algn="ctr">
                        <a:lnSpc>
                          <a:spcPct val="100000"/>
                        </a:lnSpc>
                        <a:spcBef>
                          <a:spcPts val="0"/>
                        </a:spcBef>
                        <a:spcAft>
                          <a:spcPts val="0"/>
                        </a:spcAft>
                        <a:buClr>
                          <a:schemeClr val="dk1"/>
                        </a:buClr>
                        <a:buSzPts val="1050"/>
                        <a:buFont typeface="Arial"/>
                        <a:buNone/>
                      </a:pPr>
                      <a:r>
                        <a:rPr lang="en-US" sz="1050"/>
                        <a:t>Research and Development</a:t>
                      </a:r>
                      <a:endParaRPr sz="1050"/>
                    </a:p>
                  </a:txBody>
                  <a:tcPr marT="34300" marB="34300" marR="66575" marL="66575" anchor="ctr"/>
                </a:tc>
                <a:tc>
                  <a:txBody>
                    <a:bodyPr/>
                    <a:lstStyle/>
                    <a:p>
                      <a:pPr indent="0" lvl="0" marL="0" marR="0" rtl="0" algn="ctr">
                        <a:lnSpc>
                          <a:spcPct val="100000"/>
                        </a:lnSpc>
                        <a:spcBef>
                          <a:spcPts val="0"/>
                        </a:spcBef>
                        <a:spcAft>
                          <a:spcPts val="0"/>
                        </a:spcAft>
                        <a:buClr>
                          <a:schemeClr val="dk1"/>
                        </a:buClr>
                        <a:buSzPts val="1050"/>
                        <a:buFont typeface="Arial"/>
                        <a:buNone/>
                      </a:pPr>
                      <a:r>
                        <a:t/>
                      </a:r>
                      <a:endParaRPr b="1" sz="1050" u="none" cap="none" strike="noStrike">
                        <a:solidFill>
                          <a:schemeClr val="dk1"/>
                        </a:solidFill>
                        <a:latin typeface="Arial"/>
                        <a:ea typeface="Arial"/>
                        <a:cs typeface="Arial"/>
                        <a:sym typeface="Arial"/>
                      </a:endParaRPr>
                    </a:p>
                  </a:txBody>
                  <a:tcPr marT="34300" marB="34300" marR="66575" marL="66575" anchor="ctr"/>
                </a:tc>
                <a:tc>
                  <a:txBody>
                    <a:bodyPr/>
                    <a:lstStyle/>
                    <a:p>
                      <a:pPr indent="0" lvl="0" marL="0" marR="0" rtl="0" algn="ctr">
                        <a:lnSpc>
                          <a:spcPct val="100000"/>
                        </a:lnSpc>
                        <a:spcBef>
                          <a:spcPts val="0"/>
                        </a:spcBef>
                        <a:spcAft>
                          <a:spcPts val="0"/>
                        </a:spcAft>
                        <a:buClr>
                          <a:schemeClr val="dk1"/>
                        </a:buClr>
                        <a:buSzPts val="1050"/>
                        <a:buFont typeface="Arial"/>
                        <a:buNone/>
                      </a:pPr>
                      <a:r>
                        <a:rPr b="1" lang="en-US" sz="1050" u="none" cap="none" strike="noStrike">
                          <a:solidFill>
                            <a:schemeClr val="dk1"/>
                          </a:solidFill>
                        </a:rPr>
                        <a:t>Somehow</a:t>
                      </a:r>
                      <a:endParaRPr b="1" sz="1050" u="none" cap="none" strike="noStrike">
                        <a:solidFill>
                          <a:schemeClr val="dk1"/>
                        </a:solidFill>
                        <a:latin typeface="Arial"/>
                        <a:ea typeface="Arial"/>
                        <a:cs typeface="Arial"/>
                        <a:sym typeface="Arial"/>
                      </a:endParaRPr>
                    </a:p>
                  </a:txBody>
                  <a:tcPr marT="34300" marB="34300" marR="66575" marL="66575" anchor="ctr"/>
                </a:tc>
                <a:tc>
                  <a:txBody>
                    <a:bodyPr/>
                    <a:lstStyle/>
                    <a:p>
                      <a:pPr indent="0" lvl="0" marL="0" marR="0" rtl="0" algn="ctr">
                        <a:lnSpc>
                          <a:spcPct val="100000"/>
                        </a:lnSpc>
                        <a:spcBef>
                          <a:spcPts val="0"/>
                        </a:spcBef>
                        <a:spcAft>
                          <a:spcPts val="0"/>
                        </a:spcAft>
                        <a:buClr>
                          <a:schemeClr val="dk1"/>
                        </a:buClr>
                        <a:buSzPts val="1050"/>
                        <a:buFont typeface="Arial"/>
                        <a:buNone/>
                      </a:pPr>
                      <a:r>
                        <a:rPr b="1" lang="en-US" sz="1050" u="none" cap="none" strike="noStrike">
                          <a:solidFill>
                            <a:schemeClr val="dk1"/>
                          </a:solidFill>
                        </a:rPr>
                        <a:t>Medium</a:t>
                      </a:r>
                      <a:endParaRPr b="1" sz="1050" u="none" cap="none" strike="noStrike">
                        <a:solidFill>
                          <a:schemeClr val="dk1"/>
                        </a:solidFill>
                        <a:latin typeface="Arial"/>
                        <a:ea typeface="Arial"/>
                        <a:cs typeface="Arial"/>
                        <a:sym typeface="Arial"/>
                      </a:endParaRPr>
                    </a:p>
                  </a:txBody>
                  <a:tcPr marT="34300" marB="34300" marR="66575" marL="66575" anchor="ctr"/>
                </a:tc>
              </a:tr>
              <a:tr h="608075">
                <a:tc>
                  <a:txBody>
                    <a:bodyPr/>
                    <a:lstStyle/>
                    <a:p>
                      <a:pPr indent="0" lvl="0" marL="0" marR="0" rtl="0" algn="ctr">
                        <a:lnSpc>
                          <a:spcPct val="100000"/>
                        </a:lnSpc>
                        <a:spcBef>
                          <a:spcPts val="0"/>
                        </a:spcBef>
                        <a:spcAft>
                          <a:spcPts val="0"/>
                        </a:spcAft>
                        <a:buClr>
                          <a:schemeClr val="dk1"/>
                        </a:buClr>
                        <a:buSzPts val="1050"/>
                        <a:buFont typeface="Arial"/>
                        <a:buNone/>
                      </a:pPr>
                      <a:r>
                        <a:rPr b="1" lang="en-US" sz="1050"/>
                        <a:t>Zeyang Zhang</a:t>
                      </a:r>
                      <a:endParaRPr b="1" i="0" sz="1050" u="none" cap="none" strike="noStrike">
                        <a:solidFill>
                          <a:schemeClr val="dk1"/>
                        </a:solidFill>
                        <a:latin typeface="Arial"/>
                        <a:ea typeface="Arial"/>
                        <a:cs typeface="Arial"/>
                        <a:sym typeface="Arial"/>
                      </a:endParaRPr>
                    </a:p>
                  </a:txBody>
                  <a:tcPr marT="34300" marB="34300" marR="66575" marL="66575" anchor="ctr"/>
                </a:tc>
                <a:tc>
                  <a:txBody>
                    <a:bodyPr/>
                    <a:lstStyle/>
                    <a:p>
                      <a:pPr indent="0" lvl="0" marL="0" marR="0" rtl="0" algn="ctr">
                        <a:lnSpc>
                          <a:spcPct val="100000"/>
                        </a:lnSpc>
                        <a:spcBef>
                          <a:spcPts val="0"/>
                        </a:spcBef>
                        <a:spcAft>
                          <a:spcPts val="0"/>
                        </a:spcAft>
                        <a:buClr>
                          <a:schemeClr val="dk1"/>
                        </a:buClr>
                        <a:buSzPts val="1050"/>
                        <a:buFont typeface="Arial"/>
                        <a:buNone/>
                      </a:pPr>
                      <a:r>
                        <a:rPr lang="en-US" sz="1050"/>
                        <a:t>CMO</a:t>
                      </a:r>
                      <a:endParaRPr sz="1050"/>
                    </a:p>
                  </a:txBody>
                  <a:tcPr marT="34300" marB="34300" marR="66575" marL="66575" anchor="ctr"/>
                </a:tc>
                <a:tc>
                  <a:txBody>
                    <a:bodyPr/>
                    <a:lstStyle/>
                    <a:p>
                      <a:pPr indent="0" lvl="0" marL="0" marR="0" rtl="0" algn="ctr">
                        <a:lnSpc>
                          <a:spcPct val="100000"/>
                        </a:lnSpc>
                        <a:spcBef>
                          <a:spcPts val="0"/>
                        </a:spcBef>
                        <a:spcAft>
                          <a:spcPts val="0"/>
                        </a:spcAft>
                        <a:buClr>
                          <a:schemeClr val="dk1"/>
                        </a:buClr>
                        <a:buSzPts val="1050"/>
                        <a:buFont typeface="Arial"/>
                        <a:buNone/>
                      </a:pPr>
                      <a:r>
                        <a:rPr lang="en-US" sz="1050"/>
                        <a:t>Market Manager</a:t>
                      </a:r>
                      <a:endParaRPr sz="1050" u="none" cap="none" strike="noStrike">
                        <a:solidFill>
                          <a:schemeClr val="dk1"/>
                        </a:solidFill>
                        <a:latin typeface="Arial"/>
                        <a:ea typeface="Arial"/>
                        <a:cs typeface="Arial"/>
                        <a:sym typeface="Arial"/>
                      </a:endParaRPr>
                    </a:p>
                  </a:txBody>
                  <a:tcPr marT="34300" marB="34300" marR="66575" marL="66575" anchor="ctr"/>
                </a:tc>
                <a:tc>
                  <a:txBody>
                    <a:bodyPr/>
                    <a:lstStyle/>
                    <a:p>
                      <a:pPr indent="0" lvl="0" marL="0" marR="0" rtl="0" algn="ctr">
                        <a:lnSpc>
                          <a:spcPct val="100000"/>
                        </a:lnSpc>
                        <a:spcBef>
                          <a:spcPts val="0"/>
                        </a:spcBef>
                        <a:spcAft>
                          <a:spcPts val="0"/>
                        </a:spcAft>
                        <a:buClr>
                          <a:schemeClr val="dk1"/>
                        </a:buClr>
                        <a:buSzPts val="1050"/>
                        <a:buFont typeface="Arial"/>
                        <a:buNone/>
                      </a:pPr>
                      <a:r>
                        <a:rPr b="1" lang="en-US" sz="1050" u="none" cap="none" strike="noStrike">
                          <a:solidFill>
                            <a:schemeClr val="dk1"/>
                          </a:solidFill>
                        </a:rPr>
                        <a:t>Somehow </a:t>
                      </a:r>
                      <a:endParaRPr b="1" sz="1050" u="none" cap="none" strike="noStrike">
                        <a:solidFill>
                          <a:schemeClr val="dk1"/>
                        </a:solidFill>
                        <a:latin typeface="Arial"/>
                        <a:ea typeface="Arial"/>
                        <a:cs typeface="Arial"/>
                        <a:sym typeface="Arial"/>
                      </a:endParaRPr>
                    </a:p>
                  </a:txBody>
                  <a:tcPr marT="34300" marB="34300" marR="66575" marL="66575" anchor="ctr"/>
                </a:tc>
                <a:tc>
                  <a:txBody>
                    <a:bodyPr/>
                    <a:lstStyle/>
                    <a:p>
                      <a:pPr indent="0" lvl="0" marL="0" marR="0" rtl="0" algn="ctr">
                        <a:lnSpc>
                          <a:spcPct val="100000"/>
                        </a:lnSpc>
                        <a:spcBef>
                          <a:spcPts val="0"/>
                        </a:spcBef>
                        <a:spcAft>
                          <a:spcPts val="0"/>
                        </a:spcAft>
                        <a:buClr>
                          <a:schemeClr val="dk1"/>
                        </a:buClr>
                        <a:buSzPts val="1050"/>
                        <a:buFont typeface="Arial"/>
                        <a:buNone/>
                      </a:pPr>
                      <a:r>
                        <a:rPr b="1" lang="en-US" sz="1050" u="none" cap="none" strike="noStrike">
                          <a:solidFill>
                            <a:schemeClr val="dk1"/>
                          </a:solidFill>
                        </a:rPr>
                        <a:t>Somehow</a:t>
                      </a:r>
                      <a:endParaRPr b="1" sz="1050" u="none" cap="none" strike="noStrike">
                        <a:solidFill>
                          <a:schemeClr val="dk1"/>
                        </a:solidFill>
                        <a:latin typeface="Arial"/>
                        <a:ea typeface="Arial"/>
                        <a:cs typeface="Arial"/>
                        <a:sym typeface="Arial"/>
                      </a:endParaRPr>
                    </a:p>
                  </a:txBody>
                  <a:tcPr marT="34300" marB="34300" marR="66575" marL="66575" anchor="ctr"/>
                </a:tc>
                <a:tc>
                  <a:txBody>
                    <a:bodyPr/>
                    <a:lstStyle/>
                    <a:p>
                      <a:pPr indent="0" lvl="0" marL="0" marR="0" rtl="0" algn="ctr">
                        <a:lnSpc>
                          <a:spcPct val="100000"/>
                        </a:lnSpc>
                        <a:spcBef>
                          <a:spcPts val="0"/>
                        </a:spcBef>
                        <a:spcAft>
                          <a:spcPts val="0"/>
                        </a:spcAft>
                        <a:buClr>
                          <a:schemeClr val="dk1"/>
                        </a:buClr>
                        <a:buSzPts val="1050"/>
                        <a:buFont typeface="Arial"/>
                        <a:buNone/>
                      </a:pPr>
                      <a:r>
                        <a:rPr b="1" lang="en-US" sz="1050"/>
                        <a:t>Medium</a:t>
                      </a:r>
                      <a:endParaRPr b="1" sz="1050" u="none" cap="none" strike="noStrike">
                        <a:solidFill>
                          <a:schemeClr val="dk1"/>
                        </a:solidFill>
                        <a:latin typeface="Arial"/>
                        <a:ea typeface="Arial"/>
                        <a:cs typeface="Arial"/>
                        <a:sym typeface="Arial"/>
                      </a:endParaRPr>
                    </a:p>
                  </a:txBody>
                  <a:tcPr marT="34300" marB="34300" marR="66575" marL="66575" anchor="ctr"/>
                </a:tc>
              </a:tr>
              <a:tr h="608075">
                <a:tc>
                  <a:txBody>
                    <a:bodyPr/>
                    <a:lstStyle/>
                    <a:p>
                      <a:pPr indent="0" lvl="0" marL="0" marR="0" rtl="0" algn="ctr">
                        <a:lnSpc>
                          <a:spcPct val="100000"/>
                        </a:lnSpc>
                        <a:spcBef>
                          <a:spcPts val="0"/>
                        </a:spcBef>
                        <a:spcAft>
                          <a:spcPts val="0"/>
                        </a:spcAft>
                        <a:buClr>
                          <a:schemeClr val="dk1"/>
                        </a:buClr>
                        <a:buSzPts val="1050"/>
                        <a:buFont typeface="Arial"/>
                        <a:buNone/>
                      </a:pPr>
                      <a:r>
                        <a:rPr b="1" lang="en-US" sz="1050"/>
                        <a:t>Han Lin</a:t>
                      </a:r>
                      <a:endParaRPr b="1" i="0" sz="1050" u="none" cap="none" strike="noStrike">
                        <a:solidFill>
                          <a:schemeClr val="dk1"/>
                        </a:solidFill>
                        <a:latin typeface="Arial"/>
                        <a:ea typeface="Arial"/>
                        <a:cs typeface="Arial"/>
                        <a:sym typeface="Arial"/>
                      </a:endParaRPr>
                    </a:p>
                  </a:txBody>
                  <a:tcPr marT="34300" marB="34300" marR="66575" marL="66575" anchor="ctr"/>
                </a:tc>
                <a:tc>
                  <a:txBody>
                    <a:bodyPr/>
                    <a:lstStyle/>
                    <a:p>
                      <a:pPr indent="0" lvl="0" marL="0" marR="0" rtl="0" algn="ctr">
                        <a:lnSpc>
                          <a:spcPct val="100000"/>
                        </a:lnSpc>
                        <a:spcBef>
                          <a:spcPts val="0"/>
                        </a:spcBef>
                        <a:spcAft>
                          <a:spcPts val="0"/>
                        </a:spcAft>
                        <a:buClr>
                          <a:schemeClr val="dk1"/>
                        </a:buClr>
                        <a:buSzPts val="1050"/>
                        <a:buFont typeface="Arial"/>
                        <a:buNone/>
                      </a:pPr>
                      <a:r>
                        <a:rPr lang="en-US" sz="1050"/>
                        <a:t>Chief AI Specialist</a:t>
                      </a:r>
                      <a:endParaRPr sz="1050"/>
                    </a:p>
                  </a:txBody>
                  <a:tcPr marT="34300" marB="34300" marR="66575" marL="66575" anchor="ctr"/>
                </a:tc>
                <a:tc>
                  <a:txBody>
                    <a:bodyPr/>
                    <a:lstStyle/>
                    <a:p>
                      <a:pPr indent="0" lvl="0" marL="0" marR="0" rtl="0" algn="ctr">
                        <a:lnSpc>
                          <a:spcPct val="100000"/>
                        </a:lnSpc>
                        <a:spcBef>
                          <a:spcPts val="0"/>
                        </a:spcBef>
                        <a:spcAft>
                          <a:spcPts val="0"/>
                        </a:spcAft>
                        <a:buClr>
                          <a:schemeClr val="dk1"/>
                        </a:buClr>
                        <a:buSzPts val="1050"/>
                        <a:buFont typeface="Arial"/>
                        <a:buNone/>
                      </a:pPr>
                      <a:r>
                        <a:rPr lang="en-US" sz="1050"/>
                        <a:t>Provide AI Technical Support</a:t>
                      </a:r>
                      <a:endParaRPr sz="1050" u="none" cap="none" strike="noStrike">
                        <a:solidFill>
                          <a:schemeClr val="dk1"/>
                        </a:solidFill>
                        <a:latin typeface="Arial"/>
                        <a:ea typeface="Arial"/>
                        <a:cs typeface="Arial"/>
                        <a:sym typeface="Arial"/>
                      </a:endParaRPr>
                    </a:p>
                  </a:txBody>
                  <a:tcPr marT="34300" marB="34300" marR="66575" marL="66575" anchor="ctr"/>
                </a:tc>
                <a:tc>
                  <a:txBody>
                    <a:bodyPr/>
                    <a:lstStyle/>
                    <a:p>
                      <a:pPr indent="0" lvl="0" marL="0" marR="0" rtl="0" algn="ctr">
                        <a:lnSpc>
                          <a:spcPct val="100000"/>
                        </a:lnSpc>
                        <a:spcBef>
                          <a:spcPts val="0"/>
                        </a:spcBef>
                        <a:spcAft>
                          <a:spcPts val="0"/>
                        </a:spcAft>
                        <a:buClr>
                          <a:schemeClr val="dk1"/>
                        </a:buClr>
                        <a:buSzPts val="1050"/>
                        <a:buFont typeface="Arial"/>
                        <a:buNone/>
                      </a:pPr>
                      <a:r>
                        <a:t/>
                      </a:r>
                      <a:endParaRPr b="1" sz="1050" u="none" cap="none" strike="noStrike">
                        <a:solidFill>
                          <a:schemeClr val="dk1"/>
                        </a:solidFill>
                        <a:latin typeface="Arial"/>
                        <a:ea typeface="Arial"/>
                        <a:cs typeface="Arial"/>
                        <a:sym typeface="Arial"/>
                      </a:endParaRPr>
                    </a:p>
                  </a:txBody>
                  <a:tcPr marT="34300" marB="34300" marR="66575" marL="66575" anchor="ctr"/>
                </a:tc>
                <a:tc>
                  <a:txBody>
                    <a:bodyPr/>
                    <a:lstStyle/>
                    <a:p>
                      <a:pPr indent="0" lvl="0" marL="0" marR="0" rtl="0" algn="ctr">
                        <a:lnSpc>
                          <a:spcPct val="100000"/>
                        </a:lnSpc>
                        <a:spcBef>
                          <a:spcPts val="0"/>
                        </a:spcBef>
                        <a:spcAft>
                          <a:spcPts val="0"/>
                        </a:spcAft>
                        <a:buClr>
                          <a:schemeClr val="dk1"/>
                        </a:buClr>
                        <a:buSzPts val="1050"/>
                        <a:buFont typeface="Arial"/>
                        <a:buNone/>
                      </a:pPr>
                      <a:r>
                        <a:t/>
                      </a:r>
                      <a:endParaRPr b="1" sz="1050" u="none" cap="none" strike="noStrike">
                        <a:solidFill>
                          <a:schemeClr val="dk1"/>
                        </a:solidFill>
                        <a:latin typeface="Arial"/>
                        <a:ea typeface="Arial"/>
                        <a:cs typeface="Arial"/>
                        <a:sym typeface="Arial"/>
                      </a:endParaRPr>
                    </a:p>
                  </a:txBody>
                  <a:tcPr marT="34300" marB="34300" marR="66575" marL="66575" anchor="ctr"/>
                </a:tc>
                <a:tc>
                  <a:txBody>
                    <a:bodyPr/>
                    <a:lstStyle/>
                    <a:p>
                      <a:pPr indent="0" lvl="0" marL="0" marR="0" rtl="0" algn="ctr">
                        <a:lnSpc>
                          <a:spcPct val="100000"/>
                        </a:lnSpc>
                        <a:spcBef>
                          <a:spcPts val="0"/>
                        </a:spcBef>
                        <a:spcAft>
                          <a:spcPts val="0"/>
                        </a:spcAft>
                        <a:buClr>
                          <a:schemeClr val="dk1"/>
                        </a:buClr>
                        <a:buSzPts val="1050"/>
                        <a:buFont typeface="Arial"/>
                        <a:buNone/>
                      </a:pPr>
                      <a:r>
                        <a:rPr b="1" lang="en-US" sz="1050"/>
                        <a:t>Medium</a:t>
                      </a:r>
                      <a:endParaRPr b="1" sz="1050" u="none" cap="none" strike="noStrike">
                        <a:solidFill>
                          <a:schemeClr val="dk1"/>
                        </a:solidFill>
                        <a:latin typeface="Arial"/>
                        <a:ea typeface="Arial"/>
                        <a:cs typeface="Arial"/>
                        <a:sym typeface="Arial"/>
                      </a:endParaRPr>
                    </a:p>
                  </a:txBody>
                  <a:tcPr marT="34300" marB="34300" marR="66575" marL="66575" anchor="ctr"/>
                </a:tc>
              </a:tr>
              <a:tr h="608075">
                <a:tc>
                  <a:txBody>
                    <a:bodyPr/>
                    <a:lstStyle/>
                    <a:p>
                      <a:pPr indent="0" lvl="0" marL="0" rtl="0" algn="ctr">
                        <a:spcBef>
                          <a:spcPts val="0"/>
                        </a:spcBef>
                        <a:spcAft>
                          <a:spcPts val="0"/>
                        </a:spcAft>
                        <a:buClr>
                          <a:schemeClr val="dk1"/>
                        </a:buClr>
                        <a:buSzPts val="1050"/>
                        <a:buFont typeface="Arial"/>
                        <a:buNone/>
                      </a:pPr>
                      <a:r>
                        <a:rPr b="1" lang="en-US" sz="1050"/>
                        <a:t>Ruijia Lei</a:t>
                      </a:r>
                      <a:endParaRPr b="1" i="0" sz="1050" u="none" cap="none" strike="noStrike">
                        <a:solidFill>
                          <a:schemeClr val="dk1"/>
                        </a:solidFill>
                        <a:latin typeface="Arial"/>
                        <a:ea typeface="Arial"/>
                        <a:cs typeface="Arial"/>
                        <a:sym typeface="Arial"/>
                      </a:endParaRPr>
                    </a:p>
                  </a:txBody>
                  <a:tcPr marT="34300" marB="34300" marR="66575" marL="66575" anchor="ctr"/>
                </a:tc>
                <a:tc>
                  <a:txBody>
                    <a:bodyPr/>
                    <a:lstStyle/>
                    <a:p>
                      <a:pPr indent="0" lvl="0" marL="0" rtl="0" algn="ctr">
                        <a:spcBef>
                          <a:spcPts val="0"/>
                        </a:spcBef>
                        <a:spcAft>
                          <a:spcPts val="0"/>
                        </a:spcAft>
                        <a:buClr>
                          <a:schemeClr val="dk1"/>
                        </a:buClr>
                        <a:buSzPts val="1050"/>
                        <a:buFont typeface="Arial"/>
                        <a:buNone/>
                      </a:pPr>
                      <a:r>
                        <a:rPr lang="en-US" sz="1050"/>
                        <a:t>CEO</a:t>
                      </a:r>
                      <a:endParaRPr sz="1050"/>
                    </a:p>
                  </a:txBody>
                  <a:tcPr marT="34300" marB="34300" marR="66575" marL="66575" anchor="ctr"/>
                </a:tc>
                <a:tc>
                  <a:txBody>
                    <a:bodyPr/>
                    <a:lstStyle/>
                    <a:p>
                      <a:pPr indent="0" lvl="0" marL="0" rtl="0" algn="ctr">
                        <a:spcBef>
                          <a:spcPts val="0"/>
                        </a:spcBef>
                        <a:spcAft>
                          <a:spcPts val="0"/>
                        </a:spcAft>
                        <a:buClr>
                          <a:schemeClr val="dk1"/>
                        </a:buClr>
                        <a:buSzPts val="1050"/>
                        <a:buFont typeface="Arial"/>
                        <a:buNone/>
                      </a:pPr>
                      <a:r>
                        <a:rPr lang="en-US" sz="1050"/>
                        <a:t>Business Decision Maker</a:t>
                      </a:r>
                      <a:endParaRPr sz="1050" u="none" cap="none" strike="noStrike">
                        <a:solidFill>
                          <a:schemeClr val="dk1"/>
                        </a:solidFill>
                        <a:latin typeface="Arial"/>
                        <a:ea typeface="Arial"/>
                        <a:cs typeface="Arial"/>
                        <a:sym typeface="Arial"/>
                      </a:endParaRPr>
                    </a:p>
                  </a:txBody>
                  <a:tcPr marT="34300" marB="34300" marR="66575" marL="66575" anchor="ctr"/>
                </a:tc>
                <a:tc>
                  <a:txBody>
                    <a:bodyPr/>
                    <a:lstStyle/>
                    <a:p>
                      <a:pPr indent="0" lvl="0" marL="0" marR="0" rtl="0" algn="ctr">
                        <a:lnSpc>
                          <a:spcPct val="100000"/>
                        </a:lnSpc>
                        <a:spcBef>
                          <a:spcPts val="0"/>
                        </a:spcBef>
                        <a:spcAft>
                          <a:spcPts val="0"/>
                        </a:spcAft>
                        <a:buClr>
                          <a:schemeClr val="dk1"/>
                        </a:buClr>
                        <a:buSzPts val="1050"/>
                        <a:buFont typeface="Arial"/>
                        <a:buNone/>
                      </a:pPr>
                      <a:r>
                        <a:t/>
                      </a:r>
                      <a:endParaRPr b="1" sz="1050" u="none" cap="none" strike="noStrike">
                        <a:solidFill>
                          <a:schemeClr val="dk1"/>
                        </a:solidFill>
                        <a:latin typeface="Arial"/>
                        <a:ea typeface="Arial"/>
                        <a:cs typeface="Arial"/>
                        <a:sym typeface="Arial"/>
                      </a:endParaRPr>
                    </a:p>
                  </a:txBody>
                  <a:tcPr marT="34300" marB="34300" marR="66575" marL="66575" anchor="ctr"/>
                </a:tc>
                <a:tc>
                  <a:txBody>
                    <a:bodyPr/>
                    <a:lstStyle/>
                    <a:p>
                      <a:pPr indent="0" lvl="0" marL="0" marR="0" rtl="0" algn="ctr">
                        <a:lnSpc>
                          <a:spcPct val="100000"/>
                        </a:lnSpc>
                        <a:spcBef>
                          <a:spcPts val="0"/>
                        </a:spcBef>
                        <a:spcAft>
                          <a:spcPts val="0"/>
                        </a:spcAft>
                        <a:buClr>
                          <a:schemeClr val="dk1"/>
                        </a:buClr>
                        <a:buSzPts val="1050"/>
                        <a:buFont typeface="Arial"/>
                        <a:buNone/>
                      </a:pPr>
                      <a:r>
                        <a:t/>
                      </a:r>
                      <a:endParaRPr b="1" sz="1050" u="none" cap="none" strike="noStrike">
                        <a:solidFill>
                          <a:schemeClr val="dk1"/>
                        </a:solidFill>
                        <a:latin typeface="Arial"/>
                        <a:ea typeface="Arial"/>
                        <a:cs typeface="Arial"/>
                        <a:sym typeface="Arial"/>
                      </a:endParaRPr>
                    </a:p>
                  </a:txBody>
                  <a:tcPr marT="34300" marB="34300" marR="66575" marL="66575" anchor="ctr"/>
                </a:tc>
                <a:tc>
                  <a:txBody>
                    <a:bodyPr/>
                    <a:lstStyle/>
                    <a:p>
                      <a:pPr indent="0" lvl="0" marL="0" marR="0" rtl="0" algn="ctr">
                        <a:spcBef>
                          <a:spcPts val="0"/>
                        </a:spcBef>
                        <a:spcAft>
                          <a:spcPts val="0"/>
                        </a:spcAft>
                        <a:buClr>
                          <a:schemeClr val="dk1"/>
                        </a:buClr>
                        <a:buSzPts val="1050"/>
                        <a:buFont typeface="Arial"/>
                        <a:buNone/>
                      </a:pPr>
                      <a:r>
                        <a:rPr b="1" lang="en-US" sz="1050"/>
                        <a:t>High</a:t>
                      </a:r>
                      <a:endParaRPr b="1" sz="1050" u="none" cap="none" strike="noStrike">
                        <a:solidFill>
                          <a:schemeClr val="dk1"/>
                        </a:solidFill>
                        <a:latin typeface="Arial"/>
                        <a:ea typeface="Arial"/>
                        <a:cs typeface="Arial"/>
                        <a:sym typeface="Arial"/>
                      </a:endParaRPr>
                    </a:p>
                  </a:txBody>
                  <a:tcPr marT="34300" marB="34300" marR="66575" marL="66575" anchor="ctr"/>
                </a:tc>
              </a:tr>
              <a:tr h="608075">
                <a:tc>
                  <a:txBody>
                    <a:bodyPr/>
                    <a:lstStyle/>
                    <a:p>
                      <a:pPr indent="0" lvl="0" marL="0" marR="0" rtl="0" algn="ctr">
                        <a:lnSpc>
                          <a:spcPct val="100000"/>
                        </a:lnSpc>
                        <a:spcBef>
                          <a:spcPts val="0"/>
                        </a:spcBef>
                        <a:spcAft>
                          <a:spcPts val="0"/>
                        </a:spcAft>
                        <a:buClr>
                          <a:schemeClr val="dk1"/>
                        </a:buClr>
                        <a:buSzPts val="1050"/>
                        <a:buFont typeface="Arial"/>
                        <a:buNone/>
                      </a:pPr>
                      <a:r>
                        <a:rPr b="1" lang="en-US" sz="1050"/>
                        <a:t>Yiyang Qi</a:t>
                      </a:r>
                      <a:endParaRPr b="1" i="0" sz="1050" u="none" cap="none" strike="noStrike">
                        <a:solidFill>
                          <a:schemeClr val="dk1"/>
                        </a:solidFill>
                        <a:latin typeface="Arial"/>
                        <a:ea typeface="Arial"/>
                        <a:cs typeface="Arial"/>
                        <a:sym typeface="Arial"/>
                      </a:endParaRPr>
                    </a:p>
                  </a:txBody>
                  <a:tcPr marT="34300" marB="34300" marR="66575" marL="66575" anchor="ctr"/>
                </a:tc>
                <a:tc>
                  <a:txBody>
                    <a:bodyPr/>
                    <a:lstStyle/>
                    <a:p>
                      <a:pPr indent="0" lvl="0" marL="0" marR="0" rtl="0" algn="ctr">
                        <a:lnSpc>
                          <a:spcPct val="100000"/>
                        </a:lnSpc>
                        <a:spcBef>
                          <a:spcPts val="0"/>
                        </a:spcBef>
                        <a:spcAft>
                          <a:spcPts val="0"/>
                        </a:spcAft>
                        <a:buClr>
                          <a:schemeClr val="dk1"/>
                        </a:buClr>
                        <a:buSzPts val="1050"/>
                        <a:buFont typeface="Arial"/>
                        <a:buNone/>
                      </a:pPr>
                      <a:r>
                        <a:rPr lang="en-US" sz="1050"/>
                        <a:t>CDO </a:t>
                      </a:r>
                      <a:endParaRPr sz="1050"/>
                    </a:p>
                  </a:txBody>
                  <a:tcPr marT="34300" marB="34300" marR="66575" marL="66575" anchor="ctr"/>
                </a:tc>
                <a:tc>
                  <a:txBody>
                    <a:bodyPr/>
                    <a:lstStyle/>
                    <a:p>
                      <a:pPr indent="0" lvl="0" marL="0" marR="0" rtl="0" algn="ctr">
                        <a:lnSpc>
                          <a:spcPct val="100000"/>
                        </a:lnSpc>
                        <a:spcBef>
                          <a:spcPts val="0"/>
                        </a:spcBef>
                        <a:spcAft>
                          <a:spcPts val="0"/>
                        </a:spcAft>
                        <a:buClr>
                          <a:schemeClr val="dk1"/>
                        </a:buClr>
                        <a:buSzPts val="1050"/>
                        <a:buFont typeface="Arial"/>
                        <a:buNone/>
                      </a:pPr>
                      <a:r>
                        <a:rPr lang="en-US" sz="1050"/>
                        <a:t>Management of information and data</a:t>
                      </a:r>
                      <a:endParaRPr sz="1050" u="none" cap="none" strike="noStrike">
                        <a:solidFill>
                          <a:schemeClr val="dk1"/>
                        </a:solidFill>
                        <a:latin typeface="Arial"/>
                        <a:ea typeface="Arial"/>
                        <a:cs typeface="Arial"/>
                        <a:sym typeface="Arial"/>
                      </a:endParaRPr>
                    </a:p>
                  </a:txBody>
                  <a:tcPr marT="34300" marB="34300" marR="66575" marL="66575" anchor="ctr"/>
                </a:tc>
                <a:tc>
                  <a:txBody>
                    <a:bodyPr/>
                    <a:lstStyle/>
                    <a:p>
                      <a:pPr indent="0" lvl="0" marL="0" marR="0" rtl="0" algn="ctr">
                        <a:lnSpc>
                          <a:spcPct val="100000"/>
                        </a:lnSpc>
                        <a:spcBef>
                          <a:spcPts val="0"/>
                        </a:spcBef>
                        <a:spcAft>
                          <a:spcPts val="0"/>
                        </a:spcAft>
                        <a:buClr>
                          <a:schemeClr val="dk1"/>
                        </a:buClr>
                        <a:buSzPts val="1050"/>
                        <a:buFont typeface="Arial"/>
                        <a:buNone/>
                      </a:pPr>
                      <a:r>
                        <a:t/>
                      </a:r>
                      <a:endParaRPr b="1" sz="1050" u="none" cap="none" strike="noStrike">
                        <a:solidFill>
                          <a:schemeClr val="dk1"/>
                        </a:solidFill>
                        <a:latin typeface="Arial"/>
                        <a:ea typeface="Arial"/>
                        <a:cs typeface="Arial"/>
                        <a:sym typeface="Arial"/>
                      </a:endParaRPr>
                    </a:p>
                  </a:txBody>
                  <a:tcPr marT="34300" marB="34300" marR="66575" marL="66575" anchor="ctr"/>
                </a:tc>
                <a:tc>
                  <a:txBody>
                    <a:bodyPr/>
                    <a:lstStyle/>
                    <a:p>
                      <a:pPr indent="0" lvl="0" marL="0" marR="0" rtl="0" algn="ctr">
                        <a:lnSpc>
                          <a:spcPct val="100000"/>
                        </a:lnSpc>
                        <a:spcBef>
                          <a:spcPts val="0"/>
                        </a:spcBef>
                        <a:spcAft>
                          <a:spcPts val="0"/>
                        </a:spcAft>
                        <a:buClr>
                          <a:schemeClr val="dk1"/>
                        </a:buClr>
                        <a:buSzPts val="1050"/>
                        <a:buFont typeface="Arial"/>
                        <a:buNone/>
                      </a:pPr>
                      <a:r>
                        <a:t/>
                      </a:r>
                      <a:endParaRPr b="1" sz="1050" u="none" cap="none" strike="noStrike">
                        <a:solidFill>
                          <a:schemeClr val="dk1"/>
                        </a:solidFill>
                        <a:latin typeface="Arial"/>
                        <a:ea typeface="Arial"/>
                        <a:cs typeface="Arial"/>
                        <a:sym typeface="Arial"/>
                      </a:endParaRPr>
                    </a:p>
                  </a:txBody>
                  <a:tcPr marT="34300" marB="34300" marR="66575" marL="66575" anchor="ctr"/>
                </a:tc>
                <a:tc>
                  <a:txBody>
                    <a:bodyPr/>
                    <a:lstStyle/>
                    <a:p>
                      <a:pPr indent="0" lvl="0" marL="0" marR="0" rtl="0" algn="ctr">
                        <a:lnSpc>
                          <a:spcPct val="100000"/>
                        </a:lnSpc>
                        <a:spcBef>
                          <a:spcPts val="0"/>
                        </a:spcBef>
                        <a:spcAft>
                          <a:spcPts val="0"/>
                        </a:spcAft>
                        <a:buClr>
                          <a:schemeClr val="dk1"/>
                        </a:buClr>
                        <a:buSzPts val="1050"/>
                        <a:buFont typeface="Arial"/>
                        <a:buNone/>
                      </a:pPr>
                      <a:r>
                        <a:rPr b="1" lang="en-US" sz="1050"/>
                        <a:t>Medium</a:t>
                      </a:r>
                      <a:endParaRPr b="1" sz="1050" u="none" cap="none" strike="noStrike">
                        <a:solidFill>
                          <a:schemeClr val="dk1"/>
                        </a:solidFill>
                        <a:latin typeface="Arial"/>
                        <a:ea typeface="Arial"/>
                        <a:cs typeface="Arial"/>
                        <a:sym typeface="Arial"/>
                      </a:endParaRPr>
                    </a:p>
                  </a:txBody>
                  <a:tcPr marT="34300" marB="34300" marR="66575" marL="66575" anchor="ctr"/>
                </a:tc>
              </a:tr>
            </a:tbl>
          </a:graphicData>
        </a:graphic>
      </p:graphicFrame>
      <p:grpSp>
        <p:nvGrpSpPr>
          <p:cNvPr id="351" name="Google Shape;351;p9"/>
          <p:cNvGrpSpPr/>
          <p:nvPr/>
        </p:nvGrpSpPr>
        <p:grpSpPr>
          <a:xfrm>
            <a:off x="8725281" y="4503676"/>
            <a:ext cx="300511" cy="264705"/>
            <a:chOff x="6589571" y="3185906"/>
            <a:chExt cx="810220" cy="713683"/>
          </a:xfrm>
        </p:grpSpPr>
        <p:sp>
          <p:nvSpPr>
            <p:cNvPr id="352" name="Google Shape;352;p9"/>
            <p:cNvSpPr/>
            <p:nvPr/>
          </p:nvSpPr>
          <p:spPr>
            <a:xfrm>
              <a:off x="6743142" y="3204952"/>
              <a:ext cx="656649" cy="495063"/>
            </a:xfrm>
            <a:custGeom>
              <a:rect b="b" l="l" r="r" t="t"/>
              <a:pathLst>
                <a:path extrusionOk="0" h="495063" w="656649">
                  <a:moveTo>
                    <a:pt x="74052" y="272568"/>
                  </a:moveTo>
                  <a:cubicBezTo>
                    <a:pt x="58943" y="254916"/>
                    <a:pt x="32370" y="252846"/>
                    <a:pt x="14719" y="267955"/>
                  </a:cubicBezTo>
                  <a:cubicBezTo>
                    <a:pt x="-2932" y="283064"/>
                    <a:pt x="-5003" y="309637"/>
                    <a:pt x="10107" y="327288"/>
                  </a:cubicBezTo>
                  <a:lnTo>
                    <a:pt x="141204" y="480244"/>
                  </a:lnTo>
                  <a:lnTo>
                    <a:pt x="173177" y="452884"/>
                  </a:lnTo>
                  <a:lnTo>
                    <a:pt x="141148" y="480335"/>
                  </a:lnTo>
                  <a:cubicBezTo>
                    <a:pt x="156301" y="498020"/>
                    <a:pt x="182942" y="500066"/>
                    <a:pt x="200627" y="484913"/>
                  </a:cubicBezTo>
                  <a:cubicBezTo>
                    <a:pt x="201774" y="483934"/>
                    <a:pt x="202843" y="482911"/>
                    <a:pt x="203856" y="481841"/>
                  </a:cubicBezTo>
                  <a:lnTo>
                    <a:pt x="643239" y="72901"/>
                  </a:lnTo>
                  <a:cubicBezTo>
                    <a:pt x="660249" y="57072"/>
                    <a:pt x="661205" y="30421"/>
                    <a:pt x="645377" y="13410"/>
                  </a:cubicBezTo>
                  <a:cubicBezTo>
                    <a:pt x="629548" y="-3599"/>
                    <a:pt x="602896" y="-4556"/>
                    <a:pt x="585886" y="11273"/>
                  </a:cubicBezTo>
                  <a:lnTo>
                    <a:pt x="176586" y="392201"/>
                  </a:lnTo>
                  <a:lnTo>
                    <a:pt x="74052" y="272568"/>
                  </a:lnTo>
                  <a:close/>
                </a:path>
              </a:pathLst>
            </a:custGeom>
            <a:solidFill>
              <a:srgbClr val="1BA75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rgbClr val="000000"/>
                </a:solidFill>
                <a:latin typeface="Arial"/>
                <a:ea typeface="Arial"/>
                <a:cs typeface="Arial"/>
                <a:sym typeface="Arial"/>
              </a:endParaRPr>
            </a:p>
          </p:txBody>
        </p:sp>
        <p:sp>
          <p:nvSpPr>
            <p:cNvPr id="353" name="Google Shape;353;p9"/>
            <p:cNvSpPr/>
            <p:nvPr/>
          </p:nvSpPr>
          <p:spPr>
            <a:xfrm>
              <a:off x="6589571" y="3185906"/>
              <a:ext cx="713683" cy="713683"/>
            </a:xfrm>
            <a:custGeom>
              <a:rect b="b" l="l" r="r" t="t"/>
              <a:pathLst>
                <a:path extrusionOk="0" h="713683" w="713683">
                  <a:moveTo>
                    <a:pt x="356842" y="0"/>
                  </a:moveTo>
                  <a:cubicBezTo>
                    <a:pt x="448485" y="0"/>
                    <a:pt x="532085" y="34561"/>
                    <a:pt x="595276" y="91362"/>
                  </a:cubicBezTo>
                  <a:lnTo>
                    <a:pt x="536123" y="151651"/>
                  </a:lnTo>
                  <a:cubicBezTo>
                    <a:pt x="488220" y="109767"/>
                    <a:pt x="425501" y="84375"/>
                    <a:pt x="356842" y="84375"/>
                  </a:cubicBezTo>
                  <a:cubicBezTo>
                    <a:pt x="281589" y="84375"/>
                    <a:pt x="213459" y="114874"/>
                    <a:pt x="164173" y="164173"/>
                  </a:cubicBezTo>
                  <a:cubicBezTo>
                    <a:pt x="114875" y="213459"/>
                    <a:pt x="84376" y="281590"/>
                    <a:pt x="84376" y="356842"/>
                  </a:cubicBezTo>
                  <a:cubicBezTo>
                    <a:pt x="84376" y="432093"/>
                    <a:pt x="114875" y="500224"/>
                    <a:pt x="164173" y="549511"/>
                  </a:cubicBezTo>
                  <a:cubicBezTo>
                    <a:pt x="213460" y="598808"/>
                    <a:pt x="281590" y="629307"/>
                    <a:pt x="356842" y="629307"/>
                  </a:cubicBezTo>
                  <a:cubicBezTo>
                    <a:pt x="432094" y="629307"/>
                    <a:pt x="500224" y="598808"/>
                    <a:pt x="549511" y="549511"/>
                  </a:cubicBezTo>
                  <a:cubicBezTo>
                    <a:pt x="598808" y="500223"/>
                    <a:pt x="629307" y="432093"/>
                    <a:pt x="629307" y="356842"/>
                  </a:cubicBezTo>
                  <a:cubicBezTo>
                    <a:pt x="629307" y="342723"/>
                    <a:pt x="628239" y="328852"/>
                    <a:pt x="626169" y="315318"/>
                  </a:cubicBezTo>
                  <a:lnTo>
                    <a:pt x="695964" y="245511"/>
                  </a:lnTo>
                  <a:cubicBezTo>
                    <a:pt x="707462" y="280544"/>
                    <a:pt x="713684" y="317972"/>
                    <a:pt x="713684" y="356842"/>
                  </a:cubicBezTo>
                  <a:cubicBezTo>
                    <a:pt x="713684" y="455370"/>
                    <a:pt x="673734" y="544595"/>
                    <a:pt x="609159" y="609159"/>
                  </a:cubicBezTo>
                  <a:cubicBezTo>
                    <a:pt x="544595" y="673735"/>
                    <a:pt x="455370" y="713684"/>
                    <a:pt x="356842" y="713684"/>
                  </a:cubicBezTo>
                  <a:cubicBezTo>
                    <a:pt x="258313" y="713684"/>
                    <a:pt x="169089" y="673735"/>
                    <a:pt x="104525" y="609159"/>
                  </a:cubicBezTo>
                  <a:cubicBezTo>
                    <a:pt x="39949" y="544595"/>
                    <a:pt x="0" y="455370"/>
                    <a:pt x="0" y="356842"/>
                  </a:cubicBezTo>
                  <a:cubicBezTo>
                    <a:pt x="0" y="258313"/>
                    <a:pt x="39949" y="169089"/>
                    <a:pt x="104525" y="104525"/>
                  </a:cubicBezTo>
                  <a:cubicBezTo>
                    <a:pt x="169089" y="39949"/>
                    <a:pt x="258313" y="0"/>
                    <a:pt x="356842" y="0"/>
                  </a:cubicBezTo>
                  <a:close/>
                </a:path>
              </a:pathLst>
            </a:custGeom>
            <a:solidFill>
              <a:srgbClr val="1BA75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rgbClr val="000000"/>
                </a:solidFill>
                <a:latin typeface="Arial"/>
                <a:ea typeface="Arial"/>
                <a:cs typeface="Arial"/>
                <a:sym typeface="Arial"/>
              </a:endParaRPr>
            </a:p>
          </p:txBody>
        </p:sp>
      </p:grpSp>
      <p:grpSp>
        <p:nvGrpSpPr>
          <p:cNvPr id="354" name="Google Shape;354;p9"/>
          <p:cNvGrpSpPr/>
          <p:nvPr/>
        </p:nvGrpSpPr>
        <p:grpSpPr>
          <a:xfrm>
            <a:off x="8725281" y="5737042"/>
            <a:ext cx="300511" cy="264705"/>
            <a:chOff x="6589571" y="3185906"/>
            <a:chExt cx="810220" cy="713683"/>
          </a:xfrm>
        </p:grpSpPr>
        <p:sp>
          <p:nvSpPr>
            <p:cNvPr id="355" name="Google Shape;355;p9"/>
            <p:cNvSpPr/>
            <p:nvPr/>
          </p:nvSpPr>
          <p:spPr>
            <a:xfrm>
              <a:off x="6743142" y="3204952"/>
              <a:ext cx="656649" cy="495063"/>
            </a:xfrm>
            <a:custGeom>
              <a:rect b="b" l="l" r="r" t="t"/>
              <a:pathLst>
                <a:path extrusionOk="0" h="495063" w="656649">
                  <a:moveTo>
                    <a:pt x="74052" y="272568"/>
                  </a:moveTo>
                  <a:cubicBezTo>
                    <a:pt x="58943" y="254916"/>
                    <a:pt x="32370" y="252846"/>
                    <a:pt x="14719" y="267955"/>
                  </a:cubicBezTo>
                  <a:cubicBezTo>
                    <a:pt x="-2932" y="283064"/>
                    <a:pt x="-5003" y="309637"/>
                    <a:pt x="10107" y="327288"/>
                  </a:cubicBezTo>
                  <a:lnTo>
                    <a:pt x="141204" y="480244"/>
                  </a:lnTo>
                  <a:lnTo>
                    <a:pt x="173177" y="452884"/>
                  </a:lnTo>
                  <a:lnTo>
                    <a:pt x="141148" y="480335"/>
                  </a:lnTo>
                  <a:cubicBezTo>
                    <a:pt x="156301" y="498020"/>
                    <a:pt x="182942" y="500066"/>
                    <a:pt x="200627" y="484913"/>
                  </a:cubicBezTo>
                  <a:cubicBezTo>
                    <a:pt x="201774" y="483934"/>
                    <a:pt x="202843" y="482911"/>
                    <a:pt x="203856" y="481841"/>
                  </a:cubicBezTo>
                  <a:lnTo>
                    <a:pt x="643239" y="72901"/>
                  </a:lnTo>
                  <a:cubicBezTo>
                    <a:pt x="660249" y="57072"/>
                    <a:pt x="661205" y="30421"/>
                    <a:pt x="645377" y="13410"/>
                  </a:cubicBezTo>
                  <a:cubicBezTo>
                    <a:pt x="629548" y="-3599"/>
                    <a:pt x="602896" y="-4556"/>
                    <a:pt x="585886" y="11273"/>
                  </a:cubicBezTo>
                  <a:lnTo>
                    <a:pt x="176586" y="392201"/>
                  </a:lnTo>
                  <a:lnTo>
                    <a:pt x="74052" y="272568"/>
                  </a:lnTo>
                  <a:close/>
                </a:path>
              </a:pathLst>
            </a:custGeom>
            <a:solidFill>
              <a:srgbClr val="1BA75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rgbClr val="000000"/>
                </a:solidFill>
                <a:latin typeface="Arial"/>
                <a:ea typeface="Arial"/>
                <a:cs typeface="Arial"/>
                <a:sym typeface="Arial"/>
              </a:endParaRPr>
            </a:p>
          </p:txBody>
        </p:sp>
        <p:sp>
          <p:nvSpPr>
            <p:cNvPr id="356" name="Google Shape;356;p9"/>
            <p:cNvSpPr/>
            <p:nvPr/>
          </p:nvSpPr>
          <p:spPr>
            <a:xfrm>
              <a:off x="6589571" y="3185906"/>
              <a:ext cx="713683" cy="713683"/>
            </a:xfrm>
            <a:custGeom>
              <a:rect b="b" l="l" r="r" t="t"/>
              <a:pathLst>
                <a:path extrusionOk="0" h="713683" w="713683">
                  <a:moveTo>
                    <a:pt x="356842" y="0"/>
                  </a:moveTo>
                  <a:cubicBezTo>
                    <a:pt x="448485" y="0"/>
                    <a:pt x="532085" y="34561"/>
                    <a:pt x="595276" y="91362"/>
                  </a:cubicBezTo>
                  <a:lnTo>
                    <a:pt x="536123" y="151651"/>
                  </a:lnTo>
                  <a:cubicBezTo>
                    <a:pt x="488220" y="109767"/>
                    <a:pt x="425501" y="84375"/>
                    <a:pt x="356842" y="84375"/>
                  </a:cubicBezTo>
                  <a:cubicBezTo>
                    <a:pt x="281589" y="84375"/>
                    <a:pt x="213459" y="114874"/>
                    <a:pt x="164173" y="164173"/>
                  </a:cubicBezTo>
                  <a:cubicBezTo>
                    <a:pt x="114875" y="213459"/>
                    <a:pt x="84376" y="281590"/>
                    <a:pt x="84376" y="356842"/>
                  </a:cubicBezTo>
                  <a:cubicBezTo>
                    <a:pt x="84376" y="432093"/>
                    <a:pt x="114875" y="500224"/>
                    <a:pt x="164173" y="549511"/>
                  </a:cubicBezTo>
                  <a:cubicBezTo>
                    <a:pt x="213460" y="598808"/>
                    <a:pt x="281590" y="629307"/>
                    <a:pt x="356842" y="629307"/>
                  </a:cubicBezTo>
                  <a:cubicBezTo>
                    <a:pt x="432094" y="629307"/>
                    <a:pt x="500224" y="598808"/>
                    <a:pt x="549511" y="549511"/>
                  </a:cubicBezTo>
                  <a:cubicBezTo>
                    <a:pt x="598808" y="500223"/>
                    <a:pt x="629307" y="432093"/>
                    <a:pt x="629307" y="356842"/>
                  </a:cubicBezTo>
                  <a:cubicBezTo>
                    <a:pt x="629307" y="342723"/>
                    <a:pt x="628239" y="328852"/>
                    <a:pt x="626169" y="315318"/>
                  </a:cubicBezTo>
                  <a:lnTo>
                    <a:pt x="695964" y="245511"/>
                  </a:lnTo>
                  <a:cubicBezTo>
                    <a:pt x="707462" y="280544"/>
                    <a:pt x="713684" y="317972"/>
                    <a:pt x="713684" y="356842"/>
                  </a:cubicBezTo>
                  <a:cubicBezTo>
                    <a:pt x="713684" y="455370"/>
                    <a:pt x="673734" y="544595"/>
                    <a:pt x="609159" y="609159"/>
                  </a:cubicBezTo>
                  <a:cubicBezTo>
                    <a:pt x="544595" y="673735"/>
                    <a:pt x="455370" y="713684"/>
                    <a:pt x="356842" y="713684"/>
                  </a:cubicBezTo>
                  <a:cubicBezTo>
                    <a:pt x="258313" y="713684"/>
                    <a:pt x="169089" y="673735"/>
                    <a:pt x="104525" y="609159"/>
                  </a:cubicBezTo>
                  <a:cubicBezTo>
                    <a:pt x="39949" y="544595"/>
                    <a:pt x="0" y="455370"/>
                    <a:pt x="0" y="356842"/>
                  </a:cubicBezTo>
                  <a:cubicBezTo>
                    <a:pt x="0" y="258313"/>
                    <a:pt x="39949" y="169089"/>
                    <a:pt x="104525" y="104525"/>
                  </a:cubicBezTo>
                  <a:cubicBezTo>
                    <a:pt x="169089" y="39949"/>
                    <a:pt x="258313" y="0"/>
                    <a:pt x="356842" y="0"/>
                  </a:cubicBezTo>
                  <a:close/>
                </a:path>
              </a:pathLst>
            </a:custGeom>
            <a:solidFill>
              <a:srgbClr val="1BA75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rgbClr val="000000"/>
                </a:solidFill>
                <a:latin typeface="Arial"/>
                <a:ea typeface="Arial"/>
                <a:cs typeface="Arial"/>
                <a:sym typeface="Arial"/>
              </a:endParaRPr>
            </a:p>
          </p:txBody>
        </p:sp>
      </p:grpSp>
      <p:grpSp>
        <p:nvGrpSpPr>
          <p:cNvPr id="357" name="Google Shape;357;p9"/>
          <p:cNvGrpSpPr/>
          <p:nvPr/>
        </p:nvGrpSpPr>
        <p:grpSpPr>
          <a:xfrm>
            <a:off x="6816563" y="4503676"/>
            <a:ext cx="300511" cy="264705"/>
            <a:chOff x="6589571" y="3185906"/>
            <a:chExt cx="810220" cy="713683"/>
          </a:xfrm>
        </p:grpSpPr>
        <p:sp>
          <p:nvSpPr>
            <p:cNvPr id="358" name="Google Shape;358;p9"/>
            <p:cNvSpPr/>
            <p:nvPr/>
          </p:nvSpPr>
          <p:spPr>
            <a:xfrm>
              <a:off x="6743142" y="3204952"/>
              <a:ext cx="656649" cy="495063"/>
            </a:xfrm>
            <a:custGeom>
              <a:rect b="b" l="l" r="r" t="t"/>
              <a:pathLst>
                <a:path extrusionOk="0" h="495063" w="656649">
                  <a:moveTo>
                    <a:pt x="74052" y="272568"/>
                  </a:moveTo>
                  <a:cubicBezTo>
                    <a:pt x="58943" y="254916"/>
                    <a:pt x="32370" y="252846"/>
                    <a:pt x="14719" y="267955"/>
                  </a:cubicBezTo>
                  <a:cubicBezTo>
                    <a:pt x="-2932" y="283064"/>
                    <a:pt x="-5003" y="309637"/>
                    <a:pt x="10107" y="327288"/>
                  </a:cubicBezTo>
                  <a:lnTo>
                    <a:pt x="141204" y="480244"/>
                  </a:lnTo>
                  <a:lnTo>
                    <a:pt x="173177" y="452884"/>
                  </a:lnTo>
                  <a:lnTo>
                    <a:pt x="141148" y="480335"/>
                  </a:lnTo>
                  <a:cubicBezTo>
                    <a:pt x="156301" y="498020"/>
                    <a:pt x="182942" y="500066"/>
                    <a:pt x="200627" y="484913"/>
                  </a:cubicBezTo>
                  <a:cubicBezTo>
                    <a:pt x="201774" y="483934"/>
                    <a:pt x="202843" y="482911"/>
                    <a:pt x="203856" y="481841"/>
                  </a:cubicBezTo>
                  <a:lnTo>
                    <a:pt x="643239" y="72901"/>
                  </a:lnTo>
                  <a:cubicBezTo>
                    <a:pt x="660249" y="57072"/>
                    <a:pt x="661205" y="30421"/>
                    <a:pt x="645377" y="13410"/>
                  </a:cubicBezTo>
                  <a:cubicBezTo>
                    <a:pt x="629548" y="-3599"/>
                    <a:pt x="602896" y="-4556"/>
                    <a:pt x="585886" y="11273"/>
                  </a:cubicBezTo>
                  <a:lnTo>
                    <a:pt x="176586" y="392201"/>
                  </a:lnTo>
                  <a:lnTo>
                    <a:pt x="74052" y="272568"/>
                  </a:lnTo>
                  <a:close/>
                </a:path>
              </a:pathLst>
            </a:custGeom>
            <a:solidFill>
              <a:srgbClr val="1BA75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rgbClr val="000000"/>
                </a:solidFill>
                <a:latin typeface="Arial"/>
                <a:ea typeface="Arial"/>
                <a:cs typeface="Arial"/>
                <a:sym typeface="Arial"/>
              </a:endParaRPr>
            </a:p>
          </p:txBody>
        </p:sp>
        <p:sp>
          <p:nvSpPr>
            <p:cNvPr id="359" name="Google Shape;359;p9"/>
            <p:cNvSpPr/>
            <p:nvPr/>
          </p:nvSpPr>
          <p:spPr>
            <a:xfrm>
              <a:off x="6589571" y="3185906"/>
              <a:ext cx="713683" cy="713683"/>
            </a:xfrm>
            <a:custGeom>
              <a:rect b="b" l="l" r="r" t="t"/>
              <a:pathLst>
                <a:path extrusionOk="0" h="713683" w="713683">
                  <a:moveTo>
                    <a:pt x="356842" y="0"/>
                  </a:moveTo>
                  <a:cubicBezTo>
                    <a:pt x="448485" y="0"/>
                    <a:pt x="532085" y="34561"/>
                    <a:pt x="595276" y="91362"/>
                  </a:cubicBezTo>
                  <a:lnTo>
                    <a:pt x="536123" y="151651"/>
                  </a:lnTo>
                  <a:cubicBezTo>
                    <a:pt x="488220" y="109767"/>
                    <a:pt x="425501" y="84375"/>
                    <a:pt x="356842" y="84375"/>
                  </a:cubicBezTo>
                  <a:cubicBezTo>
                    <a:pt x="281589" y="84375"/>
                    <a:pt x="213459" y="114874"/>
                    <a:pt x="164173" y="164173"/>
                  </a:cubicBezTo>
                  <a:cubicBezTo>
                    <a:pt x="114875" y="213459"/>
                    <a:pt x="84376" y="281590"/>
                    <a:pt x="84376" y="356842"/>
                  </a:cubicBezTo>
                  <a:cubicBezTo>
                    <a:pt x="84376" y="432093"/>
                    <a:pt x="114875" y="500224"/>
                    <a:pt x="164173" y="549511"/>
                  </a:cubicBezTo>
                  <a:cubicBezTo>
                    <a:pt x="213460" y="598808"/>
                    <a:pt x="281590" y="629307"/>
                    <a:pt x="356842" y="629307"/>
                  </a:cubicBezTo>
                  <a:cubicBezTo>
                    <a:pt x="432094" y="629307"/>
                    <a:pt x="500224" y="598808"/>
                    <a:pt x="549511" y="549511"/>
                  </a:cubicBezTo>
                  <a:cubicBezTo>
                    <a:pt x="598808" y="500223"/>
                    <a:pt x="629307" y="432093"/>
                    <a:pt x="629307" y="356842"/>
                  </a:cubicBezTo>
                  <a:cubicBezTo>
                    <a:pt x="629307" y="342723"/>
                    <a:pt x="628239" y="328852"/>
                    <a:pt x="626169" y="315318"/>
                  </a:cubicBezTo>
                  <a:lnTo>
                    <a:pt x="695964" y="245511"/>
                  </a:lnTo>
                  <a:cubicBezTo>
                    <a:pt x="707462" y="280544"/>
                    <a:pt x="713684" y="317972"/>
                    <a:pt x="713684" y="356842"/>
                  </a:cubicBezTo>
                  <a:cubicBezTo>
                    <a:pt x="713684" y="455370"/>
                    <a:pt x="673734" y="544595"/>
                    <a:pt x="609159" y="609159"/>
                  </a:cubicBezTo>
                  <a:cubicBezTo>
                    <a:pt x="544595" y="673735"/>
                    <a:pt x="455370" y="713684"/>
                    <a:pt x="356842" y="713684"/>
                  </a:cubicBezTo>
                  <a:cubicBezTo>
                    <a:pt x="258313" y="713684"/>
                    <a:pt x="169089" y="673735"/>
                    <a:pt x="104525" y="609159"/>
                  </a:cubicBezTo>
                  <a:cubicBezTo>
                    <a:pt x="39949" y="544595"/>
                    <a:pt x="0" y="455370"/>
                    <a:pt x="0" y="356842"/>
                  </a:cubicBezTo>
                  <a:cubicBezTo>
                    <a:pt x="0" y="258313"/>
                    <a:pt x="39949" y="169089"/>
                    <a:pt x="104525" y="104525"/>
                  </a:cubicBezTo>
                  <a:cubicBezTo>
                    <a:pt x="169089" y="39949"/>
                    <a:pt x="258313" y="0"/>
                    <a:pt x="356842" y="0"/>
                  </a:cubicBezTo>
                  <a:close/>
                </a:path>
              </a:pathLst>
            </a:custGeom>
            <a:solidFill>
              <a:srgbClr val="1BA75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rgbClr val="000000"/>
                </a:solidFill>
                <a:latin typeface="Arial"/>
                <a:ea typeface="Arial"/>
                <a:cs typeface="Arial"/>
                <a:sym typeface="Arial"/>
              </a:endParaRPr>
            </a:p>
          </p:txBody>
        </p:sp>
      </p:grpSp>
      <p:grpSp>
        <p:nvGrpSpPr>
          <p:cNvPr id="360" name="Google Shape;360;p9"/>
          <p:cNvGrpSpPr/>
          <p:nvPr/>
        </p:nvGrpSpPr>
        <p:grpSpPr>
          <a:xfrm>
            <a:off x="6816563" y="5737042"/>
            <a:ext cx="300511" cy="264705"/>
            <a:chOff x="6589571" y="3185906"/>
            <a:chExt cx="810220" cy="713683"/>
          </a:xfrm>
        </p:grpSpPr>
        <p:sp>
          <p:nvSpPr>
            <p:cNvPr id="361" name="Google Shape;361;p9"/>
            <p:cNvSpPr/>
            <p:nvPr/>
          </p:nvSpPr>
          <p:spPr>
            <a:xfrm>
              <a:off x="6743142" y="3204952"/>
              <a:ext cx="656649" cy="495063"/>
            </a:xfrm>
            <a:custGeom>
              <a:rect b="b" l="l" r="r" t="t"/>
              <a:pathLst>
                <a:path extrusionOk="0" h="495063" w="656649">
                  <a:moveTo>
                    <a:pt x="74052" y="272568"/>
                  </a:moveTo>
                  <a:cubicBezTo>
                    <a:pt x="58943" y="254916"/>
                    <a:pt x="32370" y="252846"/>
                    <a:pt x="14719" y="267955"/>
                  </a:cubicBezTo>
                  <a:cubicBezTo>
                    <a:pt x="-2932" y="283064"/>
                    <a:pt x="-5003" y="309637"/>
                    <a:pt x="10107" y="327288"/>
                  </a:cubicBezTo>
                  <a:lnTo>
                    <a:pt x="141204" y="480244"/>
                  </a:lnTo>
                  <a:lnTo>
                    <a:pt x="173177" y="452884"/>
                  </a:lnTo>
                  <a:lnTo>
                    <a:pt x="141148" y="480335"/>
                  </a:lnTo>
                  <a:cubicBezTo>
                    <a:pt x="156301" y="498020"/>
                    <a:pt x="182942" y="500066"/>
                    <a:pt x="200627" y="484913"/>
                  </a:cubicBezTo>
                  <a:cubicBezTo>
                    <a:pt x="201774" y="483934"/>
                    <a:pt x="202843" y="482911"/>
                    <a:pt x="203856" y="481841"/>
                  </a:cubicBezTo>
                  <a:lnTo>
                    <a:pt x="643239" y="72901"/>
                  </a:lnTo>
                  <a:cubicBezTo>
                    <a:pt x="660249" y="57072"/>
                    <a:pt x="661205" y="30421"/>
                    <a:pt x="645377" y="13410"/>
                  </a:cubicBezTo>
                  <a:cubicBezTo>
                    <a:pt x="629548" y="-3599"/>
                    <a:pt x="602896" y="-4556"/>
                    <a:pt x="585886" y="11273"/>
                  </a:cubicBezTo>
                  <a:lnTo>
                    <a:pt x="176586" y="392201"/>
                  </a:lnTo>
                  <a:lnTo>
                    <a:pt x="74052" y="272568"/>
                  </a:lnTo>
                  <a:close/>
                </a:path>
              </a:pathLst>
            </a:custGeom>
            <a:solidFill>
              <a:srgbClr val="1BA75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rgbClr val="000000"/>
                </a:solidFill>
                <a:latin typeface="Arial"/>
                <a:ea typeface="Arial"/>
                <a:cs typeface="Arial"/>
                <a:sym typeface="Arial"/>
              </a:endParaRPr>
            </a:p>
          </p:txBody>
        </p:sp>
        <p:sp>
          <p:nvSpPr>
            <p:cNvPr id="362" name="Google Shape;362;p9"/>
            <p:cNvSpPr/>
            <p:nvPr/>
          </p:nvSpPr>
          <p:spPr>
            <a:xfrm>
              <a:off x="6589571" y="3185906"/>
              <a:ext cx="713683" cy="713683"/>
            </a:xfrm>
            <a:custGeom>
              <a:rect b="b" l="l" r="r" t="t"/>
              <a:pathLst>
                <a:path extrusionOk="0" h="713683" w="713683">
                  <a:moveTo>
                    <a:pt x="356842" y="0"/>
                  </a:moveTo>
                  <a:cubicBezTo>
                    <a:pt x="448485" y="0"/>
                    <a:pt x="532085" y="34561"/>
                    <a:pt x="595276" y="91362"/>
                  </a:cubicBezTo>
                  <a:lnTo>
                    <a:pt x="536123" y="151651"/>
                  </a:lnTo>
                  <a:cubicBezTo>
                    <a:pt x="488220" y="109767"/>
                    <a:pt x="425501" y="84375"/>
                    <a:pt x="356842" y="84375"/>
                  </a:cubicBezTo>
                  <a:cubicBezTo>
                    <a:pt x="281589" y="84375"/>
                    <a:pt x="213459" y="114874"/>
                    <a:pt x="164173" y="164173"/>
                  </a:cubicBezTo>
                  <a:cubicBezTo>
                    <a:pt x="114875" y="213459"/>
                    <a:pt x="84376" y="281590"/>
                    <a:pt x="84376" y="356842"/>
                  </a:cubicBezTo>
                  <a:cubicBezTo>
                    <a:pt x="84376" y="432093"/>
                    <a:pt x="114875" y="500224"/>
                    <a:pt x="164173" y="549511"/>
                  </a:cubicBezTo>
                  <a:cubicBezTo>
                    <a:pt x="213460" y="598808"/>
                    <a:pt x="281590" y="629307"/>
                    <a:pt x="356842" y="629307"/>
                  </a:cubicBezTo>
                  <a:cubicBezTo>
                    <a:pt x="432094" y="629307"/>
                    <a:pt x="500224" y="598808"/>
                    <a:pt x="549511" y="549511"/>
                  </a:cubicBezTo>
                  <a:cubicBezTo>
                    <a:pt x="598808" y="500223"/>
                    <a:pt x="629307" y="432093"/>
                    <a:pt x="629307" y="356842"/>
                  </a:cubicBezTo>
                  <a:cubicBezTo>
                    <a:pt x="629307" y="342723"/>
                    <a:pt x="628239" y="328852"/>
                    <a:pt x="626169" y="315318"/>
                  </a:cubicBezTo>
                  <a:lnTo>
                    <a:pt x="695964" y="245511"/>
                  </a:lnTo>
                  <a:cubicBezTo>
                    <a:pt x="707462" y="280544"/>
                    <a:pt x="713684" y="317972"/>
                    <a:pt x="713684" y="356842"/>
                  </a:cubicBezTo>
                  <a:cubicBezTo>
                    <a:pt x="713684" y="455370"/>
                    <a:pt x="673734" y="544595"/>
                    <a:pt x="609159" y="609159"/>
                  </a:cubicBezTo>
                  <a:cubicBezTo>
                    <a:pt x="544595" y="673735"/>
                    <a:pt x="455370" y="713684"/>
                    <a:pt x="356842" y="713684"/>
                  </a:cubicBezTo>
                  <a:cubicBezTo>
                    <a:pt x="258313" y="713684"/>
                    <a:pt x="169089" y="673735"/>
                    <a:pt x="104525" y="609159"/>
                  </a:cubicBezTo>
                  <a:cubicBezTo>
                    <a:pt x="39949" y="544595"/>
                    <a:pt x="0" y="455370"/>
                    <a:pt x="0" y="356842"/>
                  </a:cubicBezTo>
                  <a:cubicBezTo>
                    <a:pt x="0" y="258313"/>
                    <a:pt x="39949" y="169089"/>
                    <a:pt x="104525" y="104525"/>
                  </a:cubicBezTo>
                  <a:cubicBezTo>
                    <a:pt x="169089" y="39949"/>
                    <a:pt x="258313" y="0"/>
                    <a:pt x="356842" y="0"/>
                  </a:cubicBezTo>
                  <a:close/>
                </a:path>
              </a:pathLst>
            </a:custGeom>
            <a:solidFill>
              <a:srgbClr val="1BA75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rgbClr val="000000"/>
                </a:solidFill>
                <a:latin typeface="Arial"/>
                <a:ea typeface="Arial"/>
                <a:cs typeface="Arial"/>
                <a:sym typeface="Arial"/>
              </a:endParaRPr>
            </a:p>
          </p:txBody>
        </p:sp>
      </p:grpSp>
      <p:grpSp>
        <p:nvGrpSpPr>
          <p:cNvPr id="363" name="Google Shape;363;p9"/>
          <p:cNvGrpSpPr/>
          <p:nvPr/>
        </p:nvGrpSpPr>
        <p:grpSpPr>
          <a:xfrm>
            <a:off x="6833377" y="5119085"/>
            <a:ext cx="267723" cy="267730"/>
            <a:chOff x="5749118" y="2963046"/>
            <a:chExt cx="693762" cy="693781"/>
          </a:xfrm>
        </p:grpSpPr>
        <p:sp>
          <p:nvSpPr>
            <p:cNvPr id="364" name="Google Shape;364;p9"/>
            <p:cNvSpPr/>
            <p:nvPr/>
          </p:nvSpPr>
          <p:spPr>
            <a:xfrm>
              <a:off x="5749118" y="2963046"/>
              <a:ext cx="693762" cy="693781"/>
            </a:xfrm>
            <a:custGeom>
              <a:rect b="b" l="l" r="r" t="t"/>
              <a:pathLst>
                <a:path extrusionOk="0" h="693781" w="693762">
                  <a:moveTo>
                    <a:pt x="346881" y="0"/>
                  </a:moveTo>
                  <a:cubicBezTo>
                    <a:pt x="155610" y="0"/>
                    <a:pt x="0" y="155610"/>
                    <a:pt x="0" y="346881"/>
                  </a:cubicBezTo>
                  <a:cubicBezTo>
                    <a:pt x="0" y="538163"/>
                    <a:pt x="155610" y="693782"/>
                    <a:pt x="346881" y="693782"/>
                  </a:cubicBezTo>
                  <a:cubicBezTo>
                    <a:pt x="538153" y="693782"/>
                    <a:pt x="693763" y="538163"/>
                    <a:pt x="693763" y="346881"/>
                  </a:cubicBezTo>
                  <a:cubicBezTo>
                    <a:pt x="693763" y="155610"/>
                    <a:pt x="538153" y="0"/>
                    <a:pt x="346881" y="0"/>
                  </a:cubicBezTo>
                  <a:close/>
                  <a:moveTo>
                    <a:pt x="346881" y="617582"/>
                  </a:moveTo>
                  <a:cubicBezTo>
                    <a:pt x="197625" y="617582"/>
                    <a:pt x="76200" y="496148"/>
                    <a:pt x="76200" y="346881"/>
                  </a:cubicBezTo>
                  <a:cubicBezTo>
                    <a:pt x="76200" y="197625"/>
                    <a:pt x="197625" y="76200"/>
                    <a:pt x="346881" y="76200"/>
                  </a:cubicBezTo>
                  <a:cubicBezTo>
                    <a:pt x="496138" y="76200"/>
                    <a:pt x="617563" y="197625"/>
                    <a:pt x="617563" y="346881"/>
                  </a:cubicBezTo>
                  <a:cubicBezTo>
                    <a:pt x="617563" y="496148"/>
                    <a:pt x="496138" y="617582"/>
                    <a:pt x="346881" y="617582"/>
                  </a:cubicBezTo>
                  <a:close/>
                </a:path>
              </a:pathLst>
            </a:custGeom>
            <a:solidFill>
              <a:srgbClr val="EB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rgbClr val="000000"/>
                </a:solidFill>
                <a:latin typeface="Arial"/>
                <a:ea typeface="Arial"/>
                <a:cs typeface="Arial"/>
                <a:sym typeface="Arial"/>
              </a:endParaRPr>
            </a:p>
          </p:txBody>
        </p:sp>
        <p:sp>
          <p:nvSpPr>
            <p:cNvPr id="365" name="Google Shape;365;p9"/>
            <p:cNvSpPr/>
            <p:nvPr/>
          </p:nvSpPr>
          <p:spPr>
            <a:xfrm>
              <a:off x="5948557" y="3162485"/>
              <a:ext cx="294892" cy="294898"/>
            </a:xfrm>
            <a:custGeom>
              <a:rect b="b" l="l" r="r" t="t"/>
              <a:pathLst>
                <a:path extrusionOk="0" h="294898" w="294892">
                  <a:moveTo>
                    <a:pt x="283735" y="11159"/>
                  </a:moveTo>
                  <a:cubicBezTo>
                    <a:pt x="268857" y="-3720"/>
                    <a:pt x="244731" y="-3720"/>
                    <a:pt x="229853" y="11159"/>
                  </a:cubicBezTo>
                  <a:lnTo>
                    <a:pt x="147442" y="93559"/>
                  </a:lnTo>
                  <a:lnTo>
                    <a:pt x="65041" y="11159"/>
                  </a:lnTo>
                  <a:cubicBezTo>
                    <a:pt x="50163" y="-3720"/>
                    <a:pt x="26037" y="-3720"/>
                    <a:pt x="11159" y="11159"/>
                  </a:cubicBezTo>
                  <a:cubicBezTo>
                    <a:pt x="-3720" y="26037"/>
                    <a:pt x="-3720" y="50163"/>
                    <a:pt x="11159" y="65041"/>
                  </a:cubicBezTo>
                  <a:lnTo>
                    <a:pt x="93559" y="147452"/>
                  </a:lnTo>
                  <a:lnTo>
                    <a:pt x="11159" y="229862"/>
                  </a:lnTo>
                  <a:cubicBezTo>
                    <a:pt x="-3720" y="244740"/>
                    <a:pt x="-3720" y="268867"/>
                    <a:pt x="11159" y="283735"/>
                  </a:cubicBezTo>
                  <a:cubicBezTo>
                    <a:pt x="18598" y="291174"/>
                    <a:pt x="28351" y="294899"/>
                    <a:pt x="38105" y="294899"/>
                  </a:cubicBezTo>
                  <a:cubicBezTo>
                    <a:pt x="47858" y="294899"/>
                    <a:pt x="57602" y="291174"/>
                    <a:pt x="65051" y="283735"/>
                  </a:cubicBezTo>
                  <a:lnTo>
                    <a:pt x="147442" y="201325"/>
                  </a:lnTo>
                  <a:lnTo>
                    <a:pt x="229843" y="283726"/>
                  </a:lnTo>
                  <a:cubicBezTo>
                    <a:pt x="237282" y="291165"/>
                    <a:pt x="247036" y="294889"/>
                    <a:pt x="256789" y="294889"/>
                  </a:cubicBezTo>
                  <a:cubicBezTo>
                    <a:pt x="266533" y="294889"/>
                    <a:pt x="276287" y="291165"/>
                    <a:pt x="283726" y="283726"/>
                  </a:cubicBezTo>
                  <a:cubicBezTo>
                    <a:pt x="298604" y="268848"/>
                    <a:pt x="298604" y="244721"/>
                    <a:pt x="283726" y="229853"/>
                  </a:cubicBezTo>
                  <a:lnTo>
                    <a:pt x="201325" y="147452"/>
                  </a:lnTo>
                  <a:lnTo>
                    <a:pt x="283726" y="65051"/>
                  </a:lnTo>
                  <a:cubicBezTo>
                    <a:pt x="298614" y="50163"/>
                    <a:pt x="298614" y="26037"/>
                    <a:pt x="283735" y="11159"/>
                  </a:cubicBezTo>
                  <a:close/>
                </a:path>
              </a:pathLst>
            </a:custGeom>
            <a:solidFill>
              <a:srgbClr val="EB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rgbClr val="000000"/>
                </a:solidFill>
                <a:latin typeface="Arial"/>
                <a:ea typeface="Arial"/>
                <a:cs typeface="Arial"/>
                <a:sym typeface="Arial"/>
              </a:endParaRPr>
            </a:p>
          </p:txBody>
        </p:sp>
      </p:grpSp>
      <p:grpSp>
        <p:nvGrpSpPr>
          <p:cNvPr id="366" name="Google Shape;366;p9"/>
          <p:cNvGrpSpPr/>
          <p:nvPr/>
        </p:nvGrpSpPr>
        <p:grpSpPr>
          <a:xfrm>
            <a:off x="6816563" y="3296609"/>
            <a:ext cx="300511" cy="264705"/>
            <a:chOff x="6589571" y="3185906"/>
            <a:chExt cx="810220" cy="713683"/>
          </a:xfrm>
        </p:grpSpPr>
        <p:sp>
          <p:nvSpPr>
            <p:cNvPr id="367" name="Google Shape;367;p9"/>
            <p:cNvSpPr/>
            <p:nvPr/>
          </p:nvSpPr>
          <p:spPr>
            <a:xfrm>
              <a:off x="6743142" y="3204952"/>
              <a:ext cx="656649" cy="495063"/>
            </a:xfrm>
            <a:custGeom>
              <a:rect b="b" l="l" r="r" t="t"/>
              <a:pathLst>
                <a:path extrusionOk="0" h="495063" w="656649">
                  <a:moveTo>
                    <a:pt x="74052" y="272568"/>
                  </a:moveTo>
                  <a:cubicBezTo>
                    <a:pt x="58943" y="254916"/>
                    <a:pt x="32370" y="252846"/>
                    <a:pt x="14719" y="267955"/>
                  </a:cubicBezTo>
                  <a:cubicBezTo>
                    <a:pt x="-2932" y="283064"/>
                    <a:pt x="-5003" y="309637"/>
                    <a:pt x="10107" y="327288"/>
                  </a:cubicBezTo>
                  <a:lnTo>
                    <a:pt x="141204" y="480244"/>
                  </a:lnTo>
                  <a:lnTo>
                    <a:pt x="173177" y="452884"/>
                  </a:lnTo>
                  <a:lnTo>
                    <a:pt x="141148" y="480335"/>
                  </a:lnTo>
                  <a:cubicBezTo>
                    <a:pt x="156301" y="498020"/>
                    <a:pt x="182942" y="500066"/>
                    <a:pt x="200627" y="484913"/>
                  </a:cubicBezTo>
                  <a:cubicBezTo>
                    <a:pt x="201774" y="483934"/>
                    <a:pt x="202843" y="482911"/>
                    <a:pt x="203856" y="481841"/>
                  </a:cubicBezTo>
                  <a:lnTo>
                    <a:pt x="643239" y="72901"/>
                  </a:lnTo>
                  <a:cubicBezTo>
                    <a:pt x="660249" y="57072"/>
                    <a:pt x="661205" y="30421"/>
                    <a:pt x="645377" y="13410"/>
                  </a:cubicBezTo>
                  <a:cubicBezTo>
                    <a:pt x="629548" y="-3599"/>
                    <a:pt x="602896" y="-4556"/>
                    <a:pt x="585886" y="11273"/>
                  </a:cubicBezTo>
                  <a:lnTo>
                    <a:pt x="176586" y="392201"/>
                  </a:lnTo>
                  <a:lnTo>
                    <a:pt x="74052" y="272568"/>
                  </a:lnTo>
                  <a:close/>
                </a:path>
              </a:pathLst>
            </a:custGeom>
            <a:solidFill>
              <a:srgbClr val="1BA75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rgbClr val="000000"/>
                </a:solidFill>
                <a:latin typeface="Arial"/>
                <a:ea typeface="Arial"/>
                <a:cs typeface="Arial"/>
                <a:sym typeface="Arial"/>
              </a:endParaRPr>
            </a:p>
          </p:txBody>
        </p:sp>
        <p:sp>
          <p:nvSpPr>
            <p:cNvPr id="368" name="Google Shape;368;p9"/>
            <p:cNvSpPr/>
            <p:nvPr/>
          </p:nvSpPr>
          <p:spPr>
            <a:xfrm>
              <a:off x="6589571" y="3185906"/>
              <a:ext cx="713683" cy="713683"/>
            </a:xfrm>
            <a:custGeom>
              <a:rect b="b" l="l" r="r" t="t"/>
              <a:pathLst>
                <a:path extrusionOk="0" h="713683" w="713683">
                  <a:moveTo>
                    <a:pt x="356842" y="0"/>
                  </a:moveTo>
                  <a:cubicBezTo>
                    <a:pt x="448485" y="0"/>
                    <a:pt x="532085" y="34561"/>
                    <a:pt x="595276" y="91362"/>
                  </a:cubicBezTo>
                  <a:lnTo>
                    <a:pt x="536123" y="151651"/>
                  </a:lnTo>
                  <a:cubicBezTo>
                    <a:pt x="488220" y="109767"/>
                    <a:pt x="425501" y="84375"/>
                    <a:pt x="356842" y="84375"/>
                  </a:cubicBezTo>
                  <a:cubicBezTo>
                    <a:pt x="281589" y="84375"/>
                    <a:pt x="213459" y="114874"/>
                    <a:pt x="164173" y="164173"/>
                  </a:cubicBezTo>
                  <a:cubicBezTo>
                    <a:pt x="114875" y="213459"/>
                    <a:pt x="84376" y="281590"/>
                    <a:pt x="84376" y="356842"/>
                  </a:cubicBezTo>
                  <a:cubicBezTo>
                    <a:pt x="84376" y="432093"/>
                    <a:pt x="114875" y="500224"/>
                    <a:pt x="164173" y="549511"/>
                  </a:cubicBezTo>
                  <a:cubicBezTo>
                    <a:pt x="213460" y="598808"/>
                    <a:pt x="281590" y="629307"/>
                    <a:pt x="356842" y="629307"/>
                  </a:cubicBezTo>
                  <a:cubicBezTo>
                    <a:pt x="432094" y="629307"/>
                    <a:pt x="500224" y="598808"/>
                    <a:pt x="549511" y="549511"/>
                  </a:cubicBezTo>
                  <a:cubicBezTo>
                    <a:pt x="598808" y="500223"/>
                    <a:pt x="629307" y="432093"/>
                    <a:pt x="629307" y="356842"/>
                  </a:cubicBezTo>
                  <a:cubicBezTo>
                    <a:pt x="629307" y="342723"/>
                    <a:pt x="628239" y="328852"/>
                    <a:pt x="626169" y="315318"/>
                  </a:cubicBezTo>
                  <a:lnTo>
                    <a:pt x="695964" y="245511"/>
                  </a:lnTo>
                  <a:cubicBezTo>
                    <a:pt x="707462" y="280544"/>
                    <a:pt x="713684" y="317972"/>
                    <a:pt x="713684" y="356842"/>
                  </a:cubicBezTo>
                  <a:cubicBezTo>
                    <a:pt x="713684" y="455370"/>
                    <a:pt x="673734" y="544595"/>
                    <a:pt x="609159" y="609159"/>
                  </a:cubicBezTo>
                  <a:cubicBezTo>
                    <a:pt x="544595" y="673735"/>
                    <a:pt x="455370" y="713684"/>
                    <a:pt x="356842" y="713684"/>
                  </a:cubicBezTo>
                  <a:cubicBezTo>
                    <a:pt x="258313" y="713684"/>
                    <a:pt x="169089" y="673735"/>
                    <a:pt x="104525" y="609159"/>
                  </a:cubicBezTo>
                  <a:cubicBezTo>
                    <a:pt x="39949" y="544595"/>
                    <a:pt x="0" y="455370"/>
                    <a:pt x="0" y="356842"/>
                  </a:cubicBezTo>
                  <a:cubicBezTo>
                    <a:pt x="0" y="258313"/>
                    <a:pt x="39949" y="169089"/>
                    <a:pt x="104525" y="104525"/>
                  </a:cubicBezTo>
                  <a:cubicBezTo>
                    <a:pt x="169089" y="39949"/>
                    <a:pt x="258313" y="0"/>
                    <a:pt x="356842" y="0"/>
                  </a:cubicBezTo>
                  <a:close/>
                </a:path>
              </a:pathLst>
            </a:custGeom>
            <a:solidFill>
              <a:srgbClr val="1BA75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rgbClr val="000000"/>
                </a:solidFill>
                <a:latin typeface="Arial"/>
                <a:ea typeface="Arial"/>
                <a:cs typeface="Arial"/>
                <a:sym typeface="Arial"/>
              </a:endParaRPr>
            </a:p>
          </p:txBody>
        </p:sp>
      </p:grpSp>
      <p:grpSp>
        <p:nvGrpSpPr>
          <p:cNvPr id="369" name="Google Shape;369;p9"/>
          <p:cNvGrpSpPr/>
          <p:nvPr/>
        </p:nvGrpSpPr>
        <p:grpSpPr>
          <a:xfrm>
            <a:off x="2314467" y="1923634"/>
            <a:ext cx="7626965" cy="638600"/>
            <a:chOff x="2312879" y="1923634"/>
            <a:chExt cx="7626965" cy="638600"/>
          </a:xfrm>
        </p:grpSpPr>
        <p:sp>
          <p:nvSpPr>
            <p:cNvPr id="370" name="Google Shape;370;p9"/>
            <p:cNvSpPr/>
            <p:nvPr/>
          </p:nvSpPr>
          <p:spPr>
            <a:xfrm>
              <a:off x="2312879" y="1923634"/>
              <a:ext cx="124451" cy="638600"/>
            </a:xfrm>
            <a:custGeom>
              <a:rect b="b" l="l" r="r" t="t"/>
              <a:pathLst>
                <a:path extrusionOk="0" h="1804244" w="133975">
                  <a:moveTo>
                    <a:pt x="0" y="0"/>
                  </a:moveTo>
                  <a:lnTo>
                    <a:pt x="133975" y="0"/>
                  </a:lnTo>
                  <a:lnTo>
                    <a:pt x="0" y="1804244"/>
                  </a:lnTo>
                  <a:lnTo>
                    <a:pt x="0" y="0"/>
                  </a:lnTo>
                  <a:close/>
                </a:path>
              </a:pathLst>
            </a:custGeom>
            <a:gradFill>
              <a:gsLst>
                <a:gs pos="0">
                  <a:srgbClr val="000000"/>
                </a:gs>
                <a:gs pos="100000">
                  <a:srgbClr val="000000"/>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371" name="Google Shape;371;p9"/>
            <p:cNvSpPr/>
            <p:nvPr/>
          </p:nvSpPr>
          <p:spPr>
            <a:xfrm>
              <a:off x="4198823" y="1923634"/>
              <a:ext cx="124451" cy="638600"/>
            </a:xfrm>
            <a:custGeom>
              <a:rect b="b" l="l" r="r" t="t"/>
              <a:pathLst>
                <a:path extrusionOk="0" h="1804244" w="133975">
                  <a:moveTo>
                    <a:pt x="0" y="0"/>
                  </a:moveTo>
                  <a:lnTo>
                    <a:pt x="133975" y="0"/>
                  </a:lnTo>
                  <a:lnTo>
                    <a:pt x="0" y="1804244"/>
                  </a:lnTo>
                  <a:lnTo>
                    <a:pt x="0" y="0"/>
                  </a:lnTo>
                  <a:close/>
                </a:path>
              </a:pathLst>
            </a:custGeom>
            <a:gradFill>
              <a:gsLst>
                <a:gs pos="0">
                  <a:srgbClr val="000000"/>
                </a:gs>
                <a:gs pos="100000">
                  <a:srgbClr val="000000"/>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372" name="Google Shape;372;p9"/>
            <p:cNvSpPr/>
            <p:nvPr/>
          </p:nvSpPr>
          <p:spPr>
            <a:xfrm>
              <a:off x="6063974" y="1923634"/>
              <a:ext cx="124451" cy="638600"/>
            </a:xfrm>
            <a:custGeom>
              <a:rect b="b" l="l" r="r" t="t"/>
              <a:pathLst>
                <a:path extrusionOk="0" h="1804244" w="133975">
                  <a:moveTo>
                    <a:pt x="0" y="0"/>
                  </a:moveTo>
                  <a:lnTo>
                    <a:pt x="133975" y="0"/>
                  </a:lnTo>
                  <a:lnTo>
                    <a:pt x="0" y="1804244"/>
                  </a:lnTo>
                  <a:lnTo>
                    <a:pt x="0" y="0"/>
                  </a:lnTo>
                  <a:close/>
                </a:path>
              </a:pathLst>
            </a:custGeom>
            <a:gradFill>
              <a:gsLst>
                <a:gs pos="0">
                  <a:srgbClr val="000000"/>
                </a:gs>
                <a:gs pos="100000">
                  <a:srgbClr val="000000"/>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373" name="Google Shape;373;p9"/>
            <p:cNvSpPr/>
            <p:nvPr/>
          </p:nvSpPr>
          <p:spPr>
            <a:xfrm>
              <a:off x="7949926" y="1923634"/>
              <a:ext cx="124451" cy="638600"/>
            </a:xfrm>
            <a:custGeom>
              <a:rect b="b" l="l" r="r" t="t"/>
              <a:pathLst>
                <a:path extrusionOk="0" h="1804244" w="133975">
                  <a:moveTo>
                    <a:pt x="0" y="0"/>
                  </a:moveTo>
                  <a:lnTo>
                    <a:pt x="133975" y="0"/>
                  </a:lnTo>
                  <a:lnTo>
                    <a:pt x="0" y="1804244"/>
                  </a:lnTo>
                  <a:lnTo>
                    <a:pt x="0" y="0"/>
                  </a:lnTo>
                  <a:close/>
                </a:path>
              </a:pathLst>
            </a:custGeom>
            <a:gradFill>
              <a:gsLst>
                <a:gs pos="0">
                  <a:srgbClr val="000000"/>
                </a:gs>
                <a:gs pos="100000">
                  <a:srgbClr val="000000"/>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374" name="Google Shape;374;p9"/>
            <p:cNvSpPr/>
            <p:nvPr/>
          </p:nvSpPr>
          <p:spPr>
            <a:xfrm>
              <a:off x="9815393" y="1923634"/>
              <a:ext cx="124451" cy="638600"/>
            </a:xfrm>
            <a:custGeom>
              <a:rect b="b" l="l" r="r" t="t"/>
              <a:pathLst>
                <a:path extrusionOk="0" h="1804244" w="133975">
                  <a:moveTo>
                    <a:pt x="0" y="0"/>
                  </a:moveTo>
                  <a:lnTo>
                    <a:pt x="133975" y="0"/>
                  </a:lnTo>
                  <a:lnTo>
                    <a:pt x="0" y="1804244"/>
                  </a:lnTo>
                  <a:lnTo>
                    <a:pt x="0" y="0"/>
                  </a:lnTo>
                  <a:close/>
                </a:path>
              </a:pathLst>
            </a:custGeom>
            <a:gradFill>
              <a:gsLst>
                <a:gs pos="0">
                  <a:srgbClr val="000000"/>
                </a:gs>
                <a:gs pos="100000">
                  <a:srgbClr val="000000"/>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grpSp>
      <p:grpSp>
        <p:nvGrpSpPr>
          <p:cNvPr id="375" name="Google Shape;375;p9"/>
          <p:cNvGrpSpPr/>
          <p:nvPr/>
        </p:nvGrpSpPr>
        <p:grpSpPr>
          <a:xfrm>
            <a:off x="249364" y="1738450"/>
            <a:ext cx="11944223" cy="4642824"/>
            <a:chOff x="221273" y="1738450"/>
            <a:chExt cx="8873010" cy="4642824"/>
          </a:xfrm>
        </p:grpSpPr>
        <p:cxnSp>
          <p:nvCxnSpPr>
            <p:cNvPr id="376" name="Google Shape;376;p9"/>
            <p:cNvCxnSpPr/>
            <p:nvPr/>
          </p:nvCxnSpPr>
          <p:spPr>
            <a:xfrm>
              <a:off x="224326" y="1738450"/>
              <a:ext cx="8463679" cy="0"/>
            </a:xfrm>
            <a:prstGeom prst="straightConnector1">
              <a:avLst/>
            </a:prstGeom>
            <a:noFill/>
            <a:ln cap="flat" cmpd="sng" w="9525">
              <a:solidFill>
                <a:srgbClr val="999999"/>
              </a:solidFill>
              <a:prstDash val="solid"/>
              <a:round/>
              <a:headEnd len="sm" w="sm" type="none"/>
              <a:tailEnd len="sm" w="sm" type="none"/>
            </a:ln>
          </p:spPr>
        </p:cxnSp>
        <p:cxnSp>
          <p:nvCxnSpPr>
            <p:cNvPr id="377" name="Google Shape;377;p9"/>
            <p:cNvCxnSpPr/>
            <p:nvPr/>
          </p:nvCxnSpPr>
          <p:spPr>
            <a:xfrm>
              <a:off x="223891" y="1739553"/>
              <a:ext cx="0" cy="4592191"/>
            </a:xfrm>
            <a:prstGeom prst="straightConnector1">
              <a:avLst/>
            </a:prstGeom>
            <a:noFill/>
            <a:ln cap="flat" cmpd="sng" w="9525">
              <a:solidFill>
                <a:srgbClr val="999999"/>
              </a:solidFill>
              <a:prstDash val="solid"/>
              <a:round/>
              <a:headEnd len="sm" w="sm" type="none"/>
              <a:tailEnd len="sm" w="sm" type="none"/>
            </a:ln>
          </p:spPr>
        </p:cxnSp>
        <p:cxnSp>
          <p:nvCxnSpPr>
            <p:cNvPr id="378" name="Google Shape;378;p9"/>
            <p:cNvCxnSpPr/>
            <p:nvPr/>
          </p:nvCxnSpPr>
          <p:spPr>
            <a:xfrm rot="10800000">
              <a:off x="221273" y="6326316"/>
              <a:ext cx="4388827" cy="0"/>
            </a:xfrm>
            <a:prstGeom prst="straightConnector1">
              <a:avLst/>
            </a:prstGeom>
            <a:noFill/>
            <a:ln cap="flat" cmpd="sng" w="9525">
              <a:solidFill>
                <a:srgbClr val="999999"/>
              </a:solidFill>
              <a:prstDash val="solid"/>
              <a:round/>
              <a:headEnd len="sm" w="sm" type="none"/>
              <a:tailEnd len="sm" w="sm" type="none"/>
            </a:ln>
          </p:spPr>
        </p:cxnSp>
        <p:sp>
          <p:nvSpPr>
            <p:cNvPr id="379" name="Google Shape;379;p9"/>
            <p:cNvSpPr/>
            <p:nvPr/>
          </p:nvSpPr>
          <p:spPr>
            <a:xfrm>
              <a:off x="956123" y="6271481"/>
              <a:ext cx="8138160" cy="109793"/>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rgbClr val="FFFFFF"/>
                </a:solidFill>
                <a:latin typeface="Calibri"/>
                <a:ea typeface="Calibri"/>
                <a:cs typeface="Calibri"/>
                <a:sym typeface="Calibri"/>
              </a:endParaRPr>
            </a:p>
          </p:txBody>
        </p:sp>
      </p:grpSp>
      <p:grpSp>
        <p:nvGrpSpPr>
          <p:cNvPr id="380" name="Google Shape;380;p9"/>
          <p:cNvGrpSpPr/>
          <p:nvPr/>
        </p:nvGrpSpPr>
        <p:grpSpPr>
          <a:xfrm>
            <a:off x="1154196" y="1070990"/>
            <a:ext cx="560741" cy="836554"/>
            <a:chOff x="1152609" y="1070990"/>
            <a:chExt cx="560741" cy="836554"/>
          </a:xfrm>
        </p:grpSpPr>
        <p:cxnSp>
          <p:nvCxnSpPr>
            <p:cNvPr id="381" name="Google Shape;381;p9"/>
            <p:cNvCxnSpPr/>
            <p:nvPr/>
          </p:nvCxnSpPr>
          <p:spPr>
            <a:xfrm>
              <a:off x="1432979" y="1358904"/>
              <a:ext cx="0" cy="548640"/>
            </a:xfrm>
            <a:prstGeom prst="straightConnector1">
              <a:avLst/>
            </a:prstGeom>
            <a:noFill/>
            <a:ln cap="flat" cmpd="sng" w="9525">
              <a:solidFill>
                <a:srgbClr val="008FD5"/>
              </a:solidFill>
              <a:prstDash val="solid"/>
              <a:round/>
              <a:headEnd len="sm" w="sm" type="none"/>
              <a:tailEnd len="med" w="med" type="stealth"/>
            </a:ln>
          </p:spPr>
        </p:cxnSp>
        <p:grpSp>
          <p:nvGrpSpPr>
            <p:cNvPr id="382" name="Google Shape;382;p9"/>
            <p:cNvGrpSpPr/>
            <p:nvPr/>
          </p:nvGrpSpPr>
          <p:grpSpPr>
            <a:xfrm>
              <a:off x="1152609" y="1070990"/>
              <a:ext cx="560741" cy="710291"/>
              <a:chOff x="1152609" y="1070990"/>
              <a:chExt cx="560741" cy="710291"/>
            </a:xfrm>
          </p:grpSpPr>
          <p:grpSp>
            <p:nvGrpSpPr>
              <p:cNvPr id="383" name="Google Shape;383;p9"/>
              <p:cNvGrpSpPr/>
              <p:nvPr/>
            </p:nvGrpSpPr>
            <p:grpSpPr>
              <a:xfrm>
                <a:off x="1381225" y="1676607"/>
                <a:ext cx="103506" cy="104674"/>
                <a:chOff x="1198331" y="1740453"/>
                <a:chExt cx="97632" cy="97632"/>
              </a:xfrm>
            </p:grpSpPr>
            <p:sp>
              <p:nvSpPr>
                <p:cNvPr id="384" name="Google Shape;384;p9"/>
                <p:cNvSpPr/>
                <p:nvPr/>
              </p:nvSpPr>
              <p:spPr>
                <a:xfrm>
                  <a:off x="1198331" y="1740453"/>
                  <a:ext cx="97632" cy="97632"/>
                </a:xfrm>
                <a:prstGeom prst="ellipse">
                  <a:avLst/>
                </a:prstGeom>
                <a:solidFill>
                  <a:schemeClr val="lt2"/>
                </a:solidFill>
                <a:ln cap="flat" cmpd="sng" w="12700">
                  <a:solidFill>
                    <a:srgbClr val="008FD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750">
                    <a:solidFill>
                      <a:srgbClr val="FFFFFF"/>
                    </a:solidFill>
                    <a:latin typeface="Calibri"/>
                    <a:ea typeface="Calibri"/>
                    <a:cs typeface="Calibri"/>
                    <a:sym typeface="Calibri"/>
                  </a:endParaRPr>
                </a:p>
              </p:txBody>
            </p:sp>
            <p:sp>
              <p:nvSpPr>
                <p:cNvPr id="385" name="Google Shape;385;p9"/>
                <p:cNvSpPr/>
                <p:nvPr/>
              </p:nvSpPr>
              <p:spPr>
                <a:xfrm>
                  <a:off x="1216836" y="1758958"/>
                  <a:ext cx="60622" cy="60622"/>
                </a:xfrm>
                <a:prstGeom prst="ellipse">
                  <a:avLst/>
                </a:prstGeom>
                <a:solidFill>
                  <a:schemeClr val="accent1"/>
                </a:solidFill>
                <a:ln cap="flat" cmpd="sng" w="12700">
                  <a:solidFill>
                    <a:srgbClr val="008FD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750">
                    <a:solidFill>
                      <a:srgbClr val="FFFFFF"/>
                    </a:solidFill>
                    <a:latin typeface="Calibri"/>
                    <a:ea typeface="Calibri"/>
                    <a:cs typeface="Calibri"/>
                    <a:sym typeface="Calibri"/>
                  </a:endParaRPr>
                </a:p>
              </p:txBody>
            </p:sp>
          </p:grpSp>
          <p:grpSp>
            <p:nvGrpSpPr>
              <p:cNvPr id="386" name="Google Shape;386;p9"/>
              <p:cNvGrpSpPr/>
              <p:nvPr/>
            </p:nvGrpSpPr>
            <p:grpSpPr>
              <a:xfrm>
                <a:off x="1152609" y="1070990"/>
                <a:ext cx="560741" cy="555897"/>
                <a:chOff x="825711" y="1071231"/>
                <a:chExt cx="498264" cy="498264"/>
              </a:xfrm>
            </p:grpSpPr>
            <p:sp>
              <p:nvSpPr>
                <p:cNvPr id="387" name="Google Shape;387;p9"/>
                <p:cNvSpPr/>
                <p:nvPr/>
              </p:nvSpPr>
              <p:spPr>
                <a:xfrm>
                  <a:off x="825711" y="1071231"/>
                  <a:ext cx="498264" cy="498264"/>
                </a:xfrm>
                <a:prstGeom prst="roundRect">
                  <a:avLst>
                    <a:gd fmla="val 16667" name="adj"/>
                  </a:avLst>
                </a:prstGeom>
                <a:noFill/>
                <a:ln cap="flat" cmpd="sng" w="12700">
                  <a:solidFill>
                    <a:srgbClr val="008FD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FEFEFE"/>
                    </a:solidFill>
                    <a:latin typeface="Arial"/>
                    <a:ea typeface="Arial"/>
                    <a:cs typeface="Arial"/>
                    <a:sym typeface="Arial"/>
                  </a:endParaRPr>
                </a:p>
              </p:txBody>
            </p:sp>
            <p:grpSp>
              <p:nvGrpSpPr>
                <p:cNvPr id="388" name="Google Shape;388;p9"/>
                <p:cNvGrpSpPr/>
                <p:nvPr/>
              </p:nvGrpSpPr>
              <p:grpSpPr>
                <a:xfrm>
                  <a:off x="894253" y="1109664"/>
                  <a:ext cx="361180" cy="362088"/>
                  <a:chOff x="1489053" y="1204914"/>
                  <a:chExt cx="361180" cy="362088"/>
                </a:xfrm>
              </p:grpSpPr>
              <p:sp>
                <p:nvSpPr>
                  <p:cNvPr id="389" name="Google Shape;389;p9"/>
                  <p:cNvSpPr/>
                  <p:nvPr/>
                </p:nvSpPr>
                <p:spPr>
                  <a:xfrm>
                    <a:off x="1593056" y="1204914"/>
                    <a:ext cx="157162" cy="157162"/>
                  </a:xfrm>
                  <a:prstGeom prst="ellipse">
                    <a:avLst/>
                  </a:prstGeom>
                  <a:solidFill>
                    <a:srgbClr val="FEEFC9"/>
                  </a:solidFill>
                  <a:ln cap="flat" cmpd="sng" w="19050">
                    <a:solidFill>
                      <a:srgbClr val="008FD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390" name="Google Shape;390;p9"/>
                  <p:cNvSpPr/>
                  <p:nvPr/>
                </p:nvSpPr>
                <p:spPr>
                  <a:xfrm>
                    <a:off x="1489053" y="1205824"/>
                    <a:ext cx="361180" cy="361178"/>
                  </a:xfrm>
                  <a:custGeom>
                    <a:rect b="b" l="l" r="r" t="t"/>
                    <a:pathLst>
                      <a:path extrusionOk="0" h="628650" w="628650">
                        <a:moveTo>
                          <a:pt x="448628" y="519112"/>
                        </a:moveTo>
                        <a:cubicBezTo>
                          <a:pt x="422910" y="519112"/>
                          <a:pt x="401003" y="540067"/>
                          <a:pt x="401003" y="566737"/>
                        </a:cubicBezTo>
                        <a:lnTo>
                          <a:pt x="401003" y="609600"/>
                        </a:lnTo>
                        <a:lnTo>
                          <a:pt x="609600" y="609600"/>
                        </a:lnTo>
                        <a:lnTo>
                          <a:pt x="609600" y="566737"/>
                        </a:lnTo>
                        <a:cubicBezTo>
                          <a:pt x="609600" y="541020"/>
                          <a:pt x="588645" y="519112"/>
                          <a:pt x="561975" y="519112"/>
                        </a:cubicBezTo>
                        <a:close/>
                        <a:moveTo>
                          <a:pt x="66675" y="519112"/>
                        </a:moveTo>
                        <a:cubicBezTo>
                          <a:pt x="40958" y="519112"/>
                          <a:pt x="19050" y="540067"/>
                          <a:pt x="19050" y="566737"/>
                        </a:cubicBezTo>
                        <a:lnTo>
                          <a:pt x="19050" y="609600"/>
                        </a:lnTo>
                        <a:lnTo>
                          <a:pt x="226695" y="609600"/>
                        </a:lnTo>
                        <a:lnTo>
                          <a:pt x="226695" y="566737"/>
                        </a:lnTo>
                        <a:cubicBezTo>
                          <a:pt x="226695" y="541020"/>
                          <a:pt x="205740" y="519112"/>
                          <a:pt x="179070" y="519112"/>
                        </a:cubicBezTo>
                        <a:close/>
                        <a:moveTo>
                          <a:pt x="254318" y="460057"/>
                        </a:moveTo>
                        <a:cubicBezTo>
                          <a:pt x="229553" y="460057"/>
                          <a:pt x="210503" y="477202"/>
                          <a:pt x="204788" y="504825"/>
                        </a:cubicBezTo>
                        <a:cubicBezTo>
                          <a:pt x="220980" y="511492"/>
                          <a:pt x="234315" y="524827"/>
                          <a:pt x="240983" y="541020"/>
                        </a:cubicBezTo>
                        <a:lnTo>
                          <a:pt x="385763" y="541020"/>
                        </a:lnTo>
                        <a:cubicBezTo>
                          <a:pt x="392430" y="524827"/>
                          <a:pt x="405765" y="511492"/>
                          <a:pt x="421958" y="504825"/>
                        </a:cubicBezTo>
                        <a:cubicBezTo>
                          <a:pt x="417195" y="478155"/>
                          <a:pt x="397193" y="460057"/>
                          <a:pt x="372428" y="460057"/>
                        </a:cubicBezTo>
                        <a:close/>
                        <a:moveTo>
                          <a:pt x="123825" y="381000"/>
                        </a:moveTo>
                        <a:cubicBezTo>
                          <a:pt x="95250" y="381000"/>
                          <a:pt x="71438" y="404812"/>
                          <a:pt x="71438" y="433387"/>
                        </a:cubicBezTo>
                        <a:cubicBezTo>
                          <a:pt x="71438" y="462914"/>
                          <a:pt x="95250" y="486727"/>
                          <a:pt x="123825" y="487680"/>
                        </a:cubicBezTo>
                        <a:cubicBezTo>
                          <a:pt x="152400" y="487680"/>
                          <a:pt x="176213" y="463867"/>
                          <a:pt x="176213" y="434339"/>
                        </a:cubicBezTo>
                        <a:cubicBezTo>
                          <a:pt x="176213" y="404812"/>
                          <a:pt x="152400" y="381000"/>
                          <a:pt x="123825" y="381000"/>
                        </a:cubicBezTo>
                        <a:close/>
                        <a:moveTo>
                          <a:pt x="506730" y="380047"/>
                        </a:moveTo>
                        <a:cubicBezTo>
                          <a:pt x="478155" y="380047"/>
                          <a:pt x="454343" y="403860"/>
                          <a:pt x="454343" y="433387"/>
                        </a:cubicBezTo>
                        <a:cubicBezTo>
                          <a:pt x="454343" y="462914"/>
                          <a:pt x="477203" y="486727"/>
                          <a:pt x="506730" y="486727"/>
                        </a:cubicBezTo>
                        <a:cubicBezTo>
                          <a:pt x="535305" y="486727"/>
                          <a:pt x="559118" y="462914"/>
                          <a:pt x="559118" y="433387"/>
                        </a:cubicBezTo>
                        <a:cubicBezTo>
                          <a:pt x="559118" y="403860"/>
                          <a:pt x="535305" y="380047"/>
                          <a:pt x="506730" y="380047"/>
                        </a:cubicBezTo>
                        <a:close/>
                        <a:moveTo>
                          <a:pt x="315278" y="314325"/>
                        </a:moveTo>
                        <a:cubicBezTo>
                          <a:pt x="283845" y="314325"/>
                          <a:pt x="259080" y="339089"/>
                          <a:pt x="259080" y="370522"/>
                        </a:cubicBezTo>
                        <a:cubicBezTo>
                          <a:pt x="259080" y="401955"/>
                          <a:pt x="284798" y="426720"/>
                          <a:pt x="315278" y="426720"/>
                        </a:cubicBezTo>
                        <a:cubicBezTo>
                          <a:pt x="346710" y="426720"/>
                          <a:pt x="371475" y="401955"/>
                          <a:pt x="371475" y="370522"/>
                        </a:cubicBezTo>
                        <a:cubicBezTo>
                          <a:pt x="371475" y="340042"/>
                          <a:pt x="345758" y="314325"/>
                          <a:pt x="315278" y="314325"/>
                        </a:cubicBezTo>
                        <a:close/>
                        <a:moveTo>
                          <a:pt x="315278" y="294322"/>
                        </a:moveTo>
                        <a:cubicBezTo>
                          <a:pt x="357188" y="294322"/>
                          <a:pt x="390525" y="327660"/>
                          <a:pt x="390525" y="369570"/>
                        </a:cubicBezTo>
                        <a:cubicBezTo>
                          <a:pt x="390525" y="401955"/>
                          <a:pt x="371475" y="428625"/>
                          <a:pt x="343853" y="440055"/>
                        </a:cubicBezTo>
                        <a:lnTo>
                          <a:pt x="373380" y="440055"/>
                        </a:lnTo>
                        <a:cubicBezTo>
                          <a:pt x="407670" y="440055"/>
                          <a:pt x="434340" y="463867"/>
                          <a:pt x="441960" y="499110"/>
                        </a:cubicBezTo>
                        <a:cubicBezTo>
                          <a:pt x="444818" y="499110"/>
                          <a:pt x="446723" y="499110"/>
                          <a:pt x="449580" y="499110"/>
                        </a:cubicBezTo>
                        <a:lnTo>
                          <a:pt x="477203" y="499110"/>
                        </a:lnTo>
                        <a:cubicBezTo>
                          <a:pt x="452438" y="487680"/>
                          <a:pt x="435293" y="462914"/>
                          <a:pt x="435293" y="433387"/>
                        </a:cubicBezTo>
                        <a:cubicBezTo>
                          <a:pt x="435293" y="393382"/>
                          <a:pt x="467678" y="360997"/>
                          <a:pt x="506730" y="360997"/>
                        </a:cubicBezTo>
                        <a:cubicBezTo>
                          <a:pt x="545783" y="360997"/>
                          <a:pt x="578168" y="393382"/>
                          <a:pt x="578168" y="433387"/>
                        </a:cubicBezTo>
                        <a:cubicBezTo>
                          <a:pt x="578168" y="462914"/>
                          <a:pt x="561023" y="487680"/>
                          <a:pt x="536258" y="499110"/>
                        </a:cubicBezTo>
                        <a:lnTo>
                          <a:pt x="561975" y="499110"/>
                        </a:lnTo>
                        <a:cubicBezTo>
                          <a:pt x="598170" y="499110"/>
                          <a:pt x="628650" y="529589"/>
                          <a:pt x="628650" y="566737"/>
                        </a:cubicBezTo>
                        <a:lnTo>
                          <a:pt x="628650" y="619125"/>
                        </a:lnTo>
                        <a:cubicBezTo>
                          <a:pt x="628650" y="624840"/>
                          <a:pt x="624840" y="628650"/>
                          <a:pt x="619125" y="628650"/>
                        </a:cubicBezTo>
                        <a:lnTo>
                          <a:pt x="392430" y="628650"/>
                        </a:lnTo>
                        <a:cubicBezTo>
                          <a:pt x="386715" y="628650"/>
                          <a:pt x="382905" y="624840"/>
                          <a:pt x="382905" y="619125"/>
                        </a:cubicBezTo>
                        <a:lnTo>
                          <a:pt x="382905" y="566737"/>
                        </a:lnTo>
                        <a:cubicBezTo>
                          <a:pt x="382905" y="564832"/>
                          <a:pt x="382905" y="561975"/>
                          <a:pt x="382905" y="560070"/>
                        </a:cubicBezTo>
                        <a:lnTo>
                          <a:pt x="246698" y="560070"/>
                        </a:lnTo>
                        <a:cubicBezTo>
                          <a:pt x="246698" y="561975"/>
                          <a:pt x="246698" y="564832"/>
                          <a:pt x="246698" y="566737"/>
                        </a:cubicBezTo>
                        <a:lnTo>
                          <a:pt x="246698" y="619125"/>
                        </a:lnTo>
                        <a:cubicBezTo>
                          <a:pt x="246698" y="624840"/>
                          <a:pt x="242888" y="628650"/>
                          <a:pt x="237173" y="628650"/>
                        </a:cubicBezTo>
                        <a:lnTo>
                          <a:pt x="9525" y="628650"/>
                        </a:lnTo>
                        <a:cubicBezTo>
                          <a:pt x="3810" y="628650"/>
                          <a:pt x="0" y="624840"/>
                          <a:pt x="0" y="619125"/>
                        </a:cubicBezTo>
                        <a:lnTo>
                          <a:pt x="0" y="565785"/>
                        </a:lnTo>
                        <a:cubicBezTo>
                          <a:pt x="0" y="529589"/>
                          <a:pt x="29528" y="499110"/>
                          <a:pt x="66675" y="499110"/>
                        </a:cubicBezTo>
                        <a:lnTo>
                          <a:pt x="94298" y="499110"/>
                        </a:lnTo>
                        <a:cubicBezTo>
                          <a:pt x="69533" y="487680"/>
                          <a:pt x="52388" y="462914"/>
                          <a:pt x="52388" y="433387"/>
                        </a:cubicBezTo>
                        <a:cubicBezTo>
                          <a:pt x="52388" y="393382"/>
                          <a:pt x="84773" y="360997"/>
                          <a:pt x="123825" y="360997"/>
                        </a:cubicBezTo>
                        <a:cubicBezTo>
                          <a:pt x="162878" y="360997"/>
                          <a:pt x="195263" y="393382"/>
                          <a:pt x="195263" y="433387"/>
                        </a:cubicBezTo>
                        <a:cubicBezTo>
                          <a:pt x="195263" y="462914"/>
                          <a:pt x="178118" y="487680"/>
                          <a:pt x="153353" y="499110"/>
                        </a:cubicBezTo>
                        <a:lnTo>
                          <a:pt x="179070" y="499110"/>
                        </a:lnTo>
                        <a:cubicBezTo>
                          <a:pt x="181928" y="499110"/>
                          <a:pt x="184785" y="499110"/>
                          <a:pt x="186690" y="499110"/>
                        </a:cubicBezTo>
                        <a:cubicBezTo>
                          <a:pt x="194310" y="463867"/>
                          <a:pt x="220980" y="440055"/>
                          <a:pt x="255270" y="440055"/>
                        </a:cubicBezTo>
                        <a:lnTo>
                          <a:pt x="286703" y="440055"/>
                        </a:lnTo>
                        <a:cubicBezTo>
                          <a:pt x="259080" y="428625"/>
                          <a:pt x="240030" y="401002"/>
                          <a:pt x="240030" y="369570"/>
                        </a:cubicBezTo>
                        <a:cubicBezTo>
                          <a:pt x="240030" y="328612"/>
                          <a:pt x="273368" y="294322"/>
                          <a:pt x="315278" y="294322"/>
                        </a:cubicBezTo>
                        <a:close/>
                        <a:moveTo>
                          <a:pt x="155257" y="227647"/>
                        </a:moveTo>
                        <a:cubicBezTo>
                          <a:pt x="158114" y="226694"/>
                          <a:pt x="160972" y="227647"/>
                          <a:pt x="162877" y="228599"/>
                        </a:cubicBezTo>
                        <a:cubicBezTo>
                          <a:pt x="164782" y="230504"/>
                          <a:pt x="167639" y="233362"/>
                          <a:pt x="167639" y="235267"/>
                        </a:cubicBezTo>
                        <a:lnTo>
                          <a:pt x="177164" y="279082"/>
                        </a:lnTo>
                        <a:cubicBezTo>
                          <a:pt x="178117" y="284797"/>
                          <a:pt x="174307" y="289559"/>
                          <a:pt x="169544" y="290512"/>
                        </a:cubicBezTo>
                        <a:cubicBezTo>
                          <a:pt x="163829" y="291464"/>
                          <a:pt x="159067" y="287654"/>
                          <a:pt x="158114" y="282892"/>
                        </a:cubicBezTo>
                        <a:lnTo>
                          <a:pt x="154304" y="262889"/>
                        </a:lnTo>
                        <a:lnTo>
                          <a:pt x="111442" y="335279"/>
                        </a:lnTo>
                        <a:cubicBezTo>
                          <a:pt x="108584" y="339089"/>
                          <a:pt x="102869" y="340994"/>
                          <a:pt x="98107" y="338137"/>
                        </a:cubicBezTo>
                        <a:cubicBezTo>
                          <a:pt x="93344" y="335279"/>
                          <a:pt x="92392" y="329564"/>
                          <a:pt x="95249" y="325754"/>
                        </a:cubicBezTo>
                        <a:lnTo>
                          <a:pt x="138112" y="254317"/>
                        </a:lnTo>
                        <a:lnTo>
                          <a:pt x="118109" y="260984"/>
                        </a:lnTo>
                        <a:cubicBezTo>
                          <a:pt x="117157" y="260984"/>
                          <a:pt x="116204" y="260984"/>
                          <a:pt x="115252" y="260984"/>
                        </a:cubicBezTo>
                        <a:cubicBezTo>
                          <a:pt x="110489" y="260984"/>
                          <a:pt x="106679" y="258127"/>
                          <a:pt x="105727" y="254317"/>
                        </a:cubicBezTo>
                        <a:cubicBezTo>
                          <a:pt x="103822" y="248602"/>
                          <a:pt x="106679" y="243839"/>
                          <a:pt x="111442" y="241934"/>
                        </a:cubicBezTo>
                        <a:close/>
                        <a:moveTo>
                          <a:pt x="473392" y="226695"/>
                        </a:moveTo>
                        <a:lnTo>
                          <a:pt x="517207" y="240982"/>
                        </a:lnTo>
                        <a:cubicBezTo>
                          <a:pt x="521969" y="242887"/>
                          <a:pt x="524827" y="248602"/>
                          <a:pt x="522922" y="253365"/>
                        </a:cubicBezTo>
                        <a:cubicBezTo>
                          <a:pt x="521017" y="258127"/>
                          <a:pt x="515302" y="260985"/>
                          <a:pt x="510539" y="259080"/>
                        </a:cubicBezTo>
                        <a:lnTo>
                          <a:pt x="490537" y="252412"/>
                        </a:lnTo>
                        <a:lnTo>
                          <a:pt x="533399" y="323850"/>
                        </a:lnTo>
                        <a:cubicBezTo>
                          <a:pt x="536257" y="328612"/>
                          <a:pt x="535305" y="334327"/>
                          <a:pt x="530542" y="337185"/>
                        </a:cubicBezTo>
                        <a:cubicBezTo>
                          <a:pt x="525780" y="340042"/>
                          <a:pt x="520064" y="339090"/>
                          <a:pt x="517207" y="334327"/>
                        </a:cubicBezTo>
                        <a:lnTo>
                          <a:pt x="474344" y="261937"/>
                        </a:lnTo>
                        <a:lnTo>
                          <a:pt x="470535" y="281940"/>
                        </a:lnTo>
                        <a:cubicBezTo>
                          <a:pt x="469582" y="287655"/>
                          <a:pt x="463867" y="290512"/>
                          <a:pt x="459104" y="289560"/>
                        </a:cubicBezTo>
                        <a:cubicBezTo>
                          <a:pt x="453389" y="288607"/>
                          <a:pt x="450532" y="282892"/>
                          <a:pt x="451485" y="278130"/>
                        </a:cubicBezTo>
                        <a:lnTo>
                          <a:pt x="461010" y="234315"/>
                        </a:lnTo>
                        <a:cubicBezTo>
                          <a:pt x="461962" y="231457"/>
                          <a:pt x="463867" y="228600"/>
                          <a:pt x="465772" y="227647"/>
                        </a:cubicBezTo>
                        <a:cubicBezTo>
                          <a:pt x="467677" y="226695"/>
                          <a:pt x="470535" y="225742"/>
                          <a:pt x="473392" y="226695"/>
                        </a:cubicBezTo>
                        <a:close/>
                        <a:moveTo>
                          <a:pt x="322897" y="150494"/>
                        </a:moveTo>
                        <a:lnTo>
                          <a:pt x="322897" y="193357"/>
                        </a:lnTo>
                        <a:cubicBezTo>
                          <a:pt x="330517" y="192405"/>
                          <a:pt x="336232" y="190500"/>
                          <a:pt x="340994" y="186690"/>
                        </a:cubicBezTo>
                        <a:cubicBezTo>
                          <a:pt x="345757" y="183832"/>
                          <a:pt x="347662" y="179070"/>
                          <a:pt x="347662" y="173355"/>
                        </a:cubicBezTo>
                        <a:cubicBezTo>
                          <a:pt x="347662" y="167640"/>
                          <a:pt x="346709" y="162877"/>
                          <a:pt x="342899" y="160019"/>
                        </a:cubicBezTo>
                        <a:cubicBezTo>
                          <a:pt x="340042" y="156210"/>
                          <a:pt x="333374" y="153352"/>
                          <a:pt x="323849" y="150494"/>
                        </a:cubicBezTo>
                        <a:close/>
                        <a:moveTo>
                          <a:pt x="308609" y="76200"/>
                        </a:moveTo>
                        <a:cubicBezTo>
                          <a:pt x="301942" y="77152"/>
                          <a:pt x="296226" y="79057"/>
                          <a:pt x="292417" y="82867"/>
                        </a:cubicBezTo>
                        <a:cubicBezTo>
                          <a:pt x="288606" y="86677"/>
                          <a:pt x="286702" y="90487"/>
                          <a:pt x="286702" y="96202"/>
                        </a:cubicBezTo>
                        <a:cubicBezTo>
                          <a:pt x="286702" y="100965"/>
                          <a:pt x="288606" y="105727"/>
                          <a:pt x="291464" y="108585"/>
                        </a:cubicBezTo>
                        <a:cubicBezTo>
                          <a:pt x="294322" y="111442"/>
                          <a:pt x="300037" y="114300"/>
                          <a:pt x="308609" y="117157"/>
                        </a:cubicBezTo>
                        <a:close/>
                        <a:moveTo>
                          <a:pt x="308609" y="39052"/>
                        </a:moveTo>
                        <a:lnTo>
                          <a:pt x="323849" y="39052"/>
                        </a:lnTo>
                        <a:lnTo>
                          <a:pt x="323849" y="50482"/>
                        </a:lnTo>
                        <a:cubicBezTo>
                          <a:pt x="340994" y="52387"/>
                          <a:pt x="357187" y="58102"/>
                          <a:pt x="372426" y="68580"/>
                        </a:cubicBezTo>
                        <a:lnTo>
                          <a:pt x="357187" y="90487"/>
                        </a:lnTo>
                        <a:cubicBezTo>
                          <a:pt x="346709" y="83820"/>
                          <a:pt x="336232" y="79057"/>
                          <a:pt x="323849" y="77152"/>
                        </a:cubicBezTo>
                        <a:lnTo>
                          <a:pt x="323849" y="121920"/>
                        </a:lnTo>
                        <a:lnTo>
                          <a:pt x="324801" y="121920"/>
                        </a:lnTo>
                        <a:cubicBezTo>
                          <a:pt x="342899" y="125730"/>
                          <a:pt x="356234" y="131445"/>
                          <a:pt x="364807" y="139065"/>
                        </a:cubicBezTo>
                        <a:cubicBezTo>
                          <a:pt x="373379" y="145732"/>
                          <a:pt x="377189" y="156210"/>
                          <a:pt x="377189" y="170497"/>
                        </a:cubicBezTo>
                        <a:cubicBezTo>
                          <a:pt x="377189" y="184785"/>
                          <a:pt x="372426" y="196215"/>
                          <a:pt x="362901" y="204787"/>
                        </a:cubicBezTo>
                        <a:cubicBezTo>
                          <a:pt x="352424" y="213360"/>
                          <a:pt x="340042" y="218122"/>
                          <a:pt x="323849" y="219075"/>
                        </a:cubicBezTo>
                        <a:lnTo>
                          <a:pt x="323849" y="236220"/>
                        </a:lnTo>
                        <a:lnTo>
                          <a:pt x="309562" y="236220"/>
                        </a:lnTo>
                        <a:lnTo>
                          <a:pt x="309562" y="219075"/>
                        </a:lnTo>
                        <a:cubicBezTo>
                          <a:pt x="287654" y="217170"/>
                          <a:pt x="268604" y="208597"/>
                          <a:pt x="251459" y="193357"/>
                        </a:cubicBezTo>
                        <a:lnTo>
                          <a:pt x="268604" y="172402"/>
                        </a:lnTo>
                        <a:cubicBezTo>
                          <a:pt x="281939" y="183832"/>
                          <a:pt x="295274" y="190500"/>
                          <a:pt x="308609" y="192405"/>
                        </a:cubicBezTo>
                        <a:lnTo>
                          <a:pt x="308609" y="146685"/>
                        </a:lnTo>
                        <a:cubicBezTo>
                          <a:pt x="290512" y="141922"/>
                          <a:pt x="278129" y="136207"/>
                          <a:pt x="269556" y="129540"/>
                        </a:cubicBezTo>
                        <a:cubicBezTo>
                          <a:pt x="260984" y="121920"/>
                          <a:pt x="257174" y="111442"/>
                          <a:pt x="257174" y="98107"/>
                        </a:cubicBezTo>
                        <a:cubicBezTo>
                          <a:pt x="257174" y="84772"/>
                          <a:pt x="261937" y="73342"/>
                          <a:pt x="271462" y="64770"/>
                        </a:cubicBezTo>
                        <a:cubicBezTo>
                          <a:pt x="280987" y="56197"/>
                          <a:pt x="293369" y="51435"/>
                          <a:pt x="308609" y="50482"/>
                        </a:cubicBezTo>
                        <a:close/>
                        <a:moveTo>
                          <a:pt x="314325" y="19050"/>
                        </a:moveTo>
                        <a:cubicBezTo>
                          <a:pt x="249555" y="19050"/>
                          <a:pt x="197167" y="72390"/>
                          <a:pt x="197167" y="137160"/>
                        </a:cubicBezTo>
                        <a:cubicBezTo>
                          <a:pt x="197167" y="202883"/>
                          <a:pt x="249555" y="256223"/>
                          <a:pt x="314325" y="256223"/>
                        </a:cubicBezTo>
                        <a:cubicBezTo>
                          <a:pt x="379094" y="256223"/>
                          <a:pt x="431482" y="202883"/>
                          <a:pt x="431482" y="137160"/>
                        </a:cubicBezTo>
                        <a:cubicBezTo>
                          <a:pt x="431482" y="72390"/>
                          <a:pt x="379094" y="19050"/>
                          <a:pt x="314325" y="19050"/>
                        </a:cubicBezTo>
                        <a:close/>
                        <a:moveTo>
                          <a:pt x="314325" y="0"/>
                        </a:moveTo>
                        <a:cubicBezTo>
                          <a:pt x="389572" y="0"/>
                          <a:pt x="450532" y="61913"/>
                          <a:pt x="450532" y="137160"/>
                        </a:cubicBezTo>
                        <a:cubicBezTo>
                          <a:pt x="450532" y="213360"/>
                          <a:pt x="389572" y="275273"/>
                          <a:pt x="314325" y="275273"/>
                        </a:cubicBezTo>
                        <a:cubicBezTo>
                          <a:pt x="239077" y="275273"/>
                          <a:pt x="178117" y="213360"/>
                          <a:pt x="178117" y="137160"/>
                        </a:cubicBezTo>
                        <a:cubicBezTo>
                          <a:pt x="178117" y="61913"/>
                          <a:pt x="239077" y="0"/>
                          <a:pt x="314325" y="0"/>
                        </a:cubicBezTo>
                        <a:close/>
                      </a:path>
                    </a:pathLst>
                  </a:custGeom>
                  <a:solidFill>
                    <a:schemeClr val="accent1"/>
                  </a:solidFill>
                  <a:ln cap="flat" cmpd="sng" w="12700">
                    <a:solidFill>
                      <a:srgbClr val="008FD5"/>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rgbClr val="000000"/>
                      </a:solidFill>
                      <a:latin typeface="Arial"/>
                      <a:ea typeface="Arial"/>
                      <a:cs typeface="Arial"/>
                      <a:sym typeface="Arial"/>
                    </a:endParaRPr>
                  </a:p>
                </p:txBody>
              </p:sp>
            </p:grpSp>
          </p:grpSp>
        </p:grpSp>
      </p:grpSp>
      <p:grpSp>
        <p:nvGrpSpPr>
          <p:cNvPr id="391" name="Google Shape;391;p9"/>
          <p:cNvGrpSpPr/>
          <p:nvPr/>
        </p:nvGrpSpPr>
        <p:grpSpPr>
          <a:xfrm>
            <a:off x="3021917" y="1070990"/>
            <a:ext cx="560741" cy="836554"/>
            <a:chOff x="3020330" y="1070990"/>
            <a:chExt cx="560741" cy="836554"/>
          </a:xfrm>
        </p:grpSpPr>
        <p:cxnSp>
          <p:nvCxnSpPr>
            <p:cNvPr id="392" name="Google Shape;392;p9"/>
            <p:cNvCxnSpPr/>
            <p:nvPr/>
          </p:nvCxnSpPr>
          <p:spPr>
            <a:xfrm>
              <a:off x="3300700" y="1358904"/>
              <a:ext cx="0" cy="548640"/>
            </a:xfrm>
            <a:prstGeom prst="straightConnector1">
              <a:avLst/>
            </a:prstGeom>
            <a:noFill/>
            <a:ln cap="flat" cmpd="sng" w="9525">
              <a:solidFill>
                <a:schemeClr val="accent1"/>
              </a:solidFill>
              <a:prstDash val="solid"/>
              <a:round/>
              <a:headEnd len="sm" w="sm" type="none"/>
              <a:tailEnd len="med" w="med" type="stealth"/>
            </a:ln>
          </p:spPr>
        </p:cxnSp>
        <p:grpSp>
          <p:nvGrpSpPr>
            <p:cNvPr id="393" name="Google Shape;393;p9"/>
            <p:cNvGrpSpPr/>
            <p:nvPr/>
          </p:nvGrpSpPr>
          <p:grpSpPr>
            <a:xfrm>
              <a:off x="3020330" y="1070990"/>
              <a:ext cx="560741" cy="710291"/>
              <a:chOff x="3020330" y="1070990"/>
              <a:chExt cx="560741" cy="710291"/>
            </a:xfrm>
          </p:grpSpPr>
          <p:grpSp>
            <p:nvGrpSpPr>
              <p:cNvPr id="394" name="Google Shape;394;p9"/>
              <p:cNvGrpSpPr/>
              <p:nvPr/>
            </p:nvGrpSpPr>
            <p:grpSpPr>
              <a:xfrm>
                <a:off x="3248946" y="1676607"/>
                <a:ext cx="103506" cy="104674"/>
                <a:chOff x="1198331" y="1740453"/>
                <a:chExt cx="97632" cy="97632"/>
              </a:xfrm>
            </p:grpSpPr>
            <p:sp>
              <p:nvSpPr>
                <p:cNvPr id="395" name="Google Shape;395;p9"/>
                <p:cNvSpPr/>
                <p:nvPr/>
              </p:nvSpPr>
              <p:spPr>
                <a:xfrm>
                  <a:off x="1198331" y="1740453"/>
                  <a:ext cx="97632" cy="97632"/>
                </a:xfrm>
                <a:prstGeom prst="ellipse">
                  <a:avLst/>
                </a:prstGeom>
                <a:solidFill>
                  <a:schemeClr val="lt2"/>
                </a:solidFill>
                <a:ln cap="flat" cmpd="sng" w="9525">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750">
                    <a:solidFill>
                      <a:srgbClr val="FFFFFF"/>
                    </a:solidFill>
                    <a:latin typeface="Calibri"/>
                    <a:ea typeface="Calibri"/>
                    <a:cs typeface="Calibri"/>
                    <a:sym typeface="Calibri"/>
                  </a:endParaRPr>
                </a:p>
              </p:txBody>
            </p:sp>
            <p:sp>
              <p:nvSpPr>
                <p:cNvPr id="396" name="Google Shape;396;p9"/>
                <p:cNvSpPr/>
                <p:nvPr/>
              </p:nvSpPr>
              <p:spPr>
                <a:xfrm>
                  <a:off x="1216836" y="1758958"/>
                  <a:ext cx="60622" cy="60622"/>
                </a:xfrm>
                <a:prstGeom prst="ellipse">
                  <a:avLst/>
                </a:prstGeom>
                <a:solidFill>
                  <a:schemeClr val="accent2"/>
                </a:solidFill>
                <a:ln cap="flat" cmpd="sng" w="9525">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750">
                    <a:solidFill>
                      <a:srgbClr val="FFFFFF"/>
                    </a:solidFill>
                    <a:latin typeface="Calibri"/>
                    <a:ea typeface="Calibri"/>
                    <a:cs typeface="Calibri"/>
                    <a:sym typeface="Calibri"/>
                  </a:endParaRPr>
                </a:p>
              </p:txBody>
            </p:sp>
          </p:grpSp>
          <p:grpSp>
            <p:nvGrpSpPr>
              <p:cNvPr id="397" name="Google Shape;397;p9"/>
              <p:cNvGrpSpPr/>
              <p:nvPr/>
            </p:nvGrpSpPr>
            <p:grpSpPr>
              <a:xfrm>
                <a:off x="3020330" y="1070990"/>
                <a:ext cx="560741" cy="555897"/>
                <a:chOff x="2240068" y="1099806"/>
                <a:chExt cx="498264" cy="498264"/>
              </a:xfrm>
            </p:grpSpPr>
            <p:sp>
              <p:nvSpPr>
                <p:cNvPr id="398" name="Google Shape;398;p9"/>
                <p:cNvSpPr/>
                <p:nvPr/>
              </p:nvSpPr>
              <p:spPr>
                <a:xfrm>
                  <a:off x="2240068" y="1099806"/>
                  <a:ext cx="498264" cy="498264"/>
                </a:xfrm>
                <a:prstGeom prst="roundRect">
                  <a:avLst>
                    <a:gd fmla="val 16667" name="adj"/>
                  </a:avLst>
                </a:prstGeom>
                <a:noFill/>
                <a:ln cap="flat" cmpd="sng" w="9525">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FEFEFE"/>
                    </a:solidFill>
                    <a:latin typeface="Arial"/>
                    <a:ea typeface="Arial"/>
                    <a:cs typeface="Arial"/>
                    <a:sym typeface="Arial"/>
                  </a:endParaRPr>
                </a:p>
              </p:txBody>
            </p:sp>
            <p:grpSp>
              <p:nvGrpSpPr>
                <p:cNvPr id="399" name="Google Shape;399;p9"/>
                <p:cNvGrpSpPr/>
                <p:nvPr/>
              </p:nvGrpSpPr>
              <p:grpSpPr>
                <a:xfrm>
                  <a:off x="2322571" y="1209211"/>
                  <a:ext cx="333258" cy="302014"/>
                  <a:chOff x="2328973" y="1209211"/>
                  <a:chExt cx="333258" cy="302014"/>
                </a:xfrm>
              </p:grpSpPr>
              <p:sp>
                <p:nvSpPr>
                  <p:cNvPr id="400" name="Google Shape;400;p9"/>
                  <p:cNvSpPr/>
                  <p:nvPr/>
                </p:nvSpPr>
                <p:spPr>
                  <a:xfrm>
                    <a:off x="2390775" y="1239202"/>
                    <a:ext cx="214313" cy="144994"/>
                  </a:xfrm>
                  <a:custGeom>
                    <a:rect b="b" l="l" r="r" t="t"/>
                    <a:pathLst>
                      <a:path extrusionOk="0" h="144994" w="214313">
                        <a:moveTo>
                          <a:pt x="0" y="122660"/>
                        </a:moveTo>
                        <a:lnTo>
                          <a:pt x="214313" y="122660"/>
                        </a:lnTo>
                        <a:lnTo>
                          <a:pt x="214313" y="144994"/>
                        </a:lnTo>
                        <a:lnTo>
                          <a:pt x="0" y="144994"/>
                        </a:lnTo>
                        <a:close/>
                        <a:moveTo>
                          <a:pt x="104776" y="0"/>
                        </a:moveTo>
                        <a:cubicBezTo>
                          <a:pt x="117401" y="0"/>
                          <a:pt x="127636" y="10235"/>
                          <a:pt x="127636" y="22860"/>
                        </a:cubicBezTo>
                        <a:cubicBezTo>
                          <a:pt x="127636" y="35485"/>
                          <a:pt x="117401" y="45720"/>
                          <a:pt x="104776" y="45720"/>
                        </a:cubicBezTo>
                        <a:cubicBezTo>
                          <a:pt x="92151" y="45720"/>
                          <a:pt x="81916" y="35485"/>
                          <a:pt x="81916" y="22860"/>
                        </a:cubicBezTo>
                        <a:cubicBezTo>
                          <a:pt x="81916" y="10235"/>
                          <a:pt x="92151" y="0"/>
                          <a:pt x="104776" y="0"/>
                        </a:cubicBezTo>
                        <a:close/>
                      </a:path>
                    </a:pathLst>
                  </a:custGeom>
                  <a:solidFill>
                    <a:srgbClr val="E0E0E0"/>
                  </a:solidFill>
                  <a:ln cap="flat" cmpd="sng" w="952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401" name="Google Shape;401;p9"/>
                  <p:cNvSpPr/>
                  <p:nvPr/>
                </p:nvSpPr>
                <p:spPr>
                  <a:xfrm>
                    <a:off x="2328973" y="1209211"/>
                    <a:ext cx="333258" cy="302014"/>
                  </a:xfrm>
                  <a:custGeom>
                    <a:rect b="b" l="l" r="r" t="t"/>
                    <a:pathLst>
                      <a:path extrusionOk="0" h="1104901" w="1219203">
                        <a:moveTo>
                          <a:pt x="719958" y="933451"/>
                        </a:moveTo>
                        <a:lnTo>
                          <a:pt x="861289" y="933451"/>
                        </a:lnTo>
                        <a:cubicBezTo>
                          <a:pt x="917583" y="933451"/>
                          <a:pt x="952559" y="970227"/>
                          <a:pt x="952559" y="1029434"/>
                        </a:cubicBezTo>
                        <a:lnTo>
                          <a:pt x="952559" y="1085851"/>
                        </a:lnTo>
                        <a:cubicBezTo>
                          <a:pt x="952559" y="1096376"/>
                          <a:pt x="944029" y="1104901"/>
                          <a:pt x="933508" y="1104901"/>
                        </a:cubicBezTo>
                        <a:cubicBezTo>
                          <a:pt x="922987" y="1104901"/>
                          <a:pt x="914458" y="1096376"/>
                          <a:pt x="914458" y="1085851"/>
                        </a:cubicBezTo>
                        <a:lnTo>
                          <a:pt x="914458" y="1029434"/>
                        </a:lnTo>
                        <a:cubicBezTo>
                          <a:pt x="914458" y="991030"/>
                          <a:pt x="896562" y="971551"/>
                          <a:pt x="861289" y="971551"/>
                        </a:cubicBezTo>
                        <a:lnTo>
                          <a:pt x="719958" y="971551"/>
                        </a:lnTo>
                        <a:cubicBezTo>
                          <a:pt x="684685" y="971551"/>
                          <a:pt x="666808" y="991030"/>
                          <a:pt x="666808" y="1029434"/>
                        </a:cubicBezTo>
                        <a:lnTo>
                          <a:pt x="666808" y="1085851"/>
                        </a:lnTo>
                        <a:cubicBezTo>
                          <a:pt x="666808" y="1096376"/>
                          <a:pt x="658279" y="1104901"/>
                          <a:pt x="647758" y="1104901"/>
                        </a:cubicBezTo>
                        <a:cubicBezTo>
                          <a:pt x="637237" y="1104901"/>
                          <a:pt x="628708" y="1096376"/>
                          <a:pt x="628708" y="1085851"/>
                        </a:cubicBezTo>
                        <a:lnTo>
                          <a:pt x="628708" y="1029434"/>
                        </a:lnTo>
                        <a:cubicBezTo>
                          <a:pt x="628708" y="970227"/>
                          <a:pt x="663664" y="933451"/>
                          <a:pt x="719958" y="933451"/>
                        </a:cubicBezTo>
                        <a:close/>
                        <a:moveTo>
                          <a:pt x="358008" y="933451"/>
                        </a:moveTo>
                        <a:lnTo>
                          <a:pt x="499339" y="933451"/>
                        </a:lnTo>
                        <a:cubicBezTo>
                          <a:pt x="555633" y="933451"/>
                          <a:pt x="590608" y="970227"/>
                          <a:pt x="590608" y="1029434"/>
                        </a:cubicBezTo>
                        <a:lnTo>
                          <a:pt x="590608" y="1085851"/>
                        </a:lnTo>
                        <a:cubicBezTo>
                          <a:pt x="590608" y="1096376"/>
                          <a:pt x="582078" y="1104901"/>
                          <a:pt x="571558" y="1104901"/>
                        </a:cubicBezTo>
                        <a:cubicBezTo>
                          <a:pt x="561037" y="1104901"/>
                          <a:pt x="552508" y="1096376"/>
                          <a:pt x="552508" y="1085851"/>
                        </a:cubicBezTo>
                        <a:lnTo>
                          <a:pt x="552508" y="1029434"/>
                        </a:lnTo>
                        <a:cubicBezTo>
                          <a:pt x="552508" y="991030"/>
                          <a:pt x="534611" y="971551"/>
                          <a:pt x="499339" y="971551"/>
                        </a:cubicBezTo>
                        <a:lnTo>
                          <a:pt x="358008" y="971551"/>
                        </a:lnTo>
                        <a:cubicBezTo>
                          <a:pt x="322735" y="971551"/>
                          <a:pt x="304858" y="991030"/>
                          <a:pt x="304858" y="1029434"/>
                        </a:cubicBezTo>
                        <a:lnTo>
                          <a:pt x="304858" y="1085851"/>
                        </a:lnTo>
                        <a:cubicBezTo>
                          <a:pt x="304858" y="1096376"/>
                          <a:pt x="296329" y="1104901"/>
                          <a:pt x="285808" y="1104901"/>
                        </a:cubicBezTo>
                        <a:cubicBezTo>
                          <a:pt x="275287" y="1104901"/>
                          <a:pt x="266758" y="1096376"/>
                          <a:pt x="266758" y="1085851"/>
                        </a:cubicBezTo>
                        <a:lnTo>
                          <a:pt x="266758" y="1029434"/>
                        </a:lnTo>
                        <a:cubicBezTo>
                          <a:pt x="266758" y="970227"/>
                          <a:pt x="301714" y="933451"/>
                          <a:pt x="358008" y="933451"/>
                        </a:cubicBezTo>
                        <a:close/>
                        <a:moveTo>
                          <a:pt x="790633" y="762001"/>
                        </a:moveTo>
                        <a:cubicBezTo>
                          <a:pt x="764345" y="762035"/>
                          <a:pt x="743042" y="783338"/>
                          <a:pt x="743008" y="809626"/>
                        </a:cubicBezTo>
                        <a:cubicBezTo>
                          <a:pt x="743008" y="835928"/>
                          <a:pt x="764331" y="857251"/>
                          <a:pt x="790633" y="857251"/>
                        </a:cubicBezTo>
                        <a:cubicBezTo>
                          <a:pt x="816935" y="857251"/>
                          <a:pt x="838258" y="835928"/>
                          <a:pt x="838258" y="809626"/>
                        </a:cubicBezTo>
                        <a:cubicBezTo>
                          <a:pt x="838258" y="783324"/>
                          <a:pt x="816935" y="762001"/>
                          <a:pt x="790633" y="762001"/>
                        </a:cubicBezTo>
                        <a:close/>
                        <a:moveTo>
                          <a:pt x="428683" y="762001"/>
                        </a:moveTo>
                        <a:cubicBezTo>
                          <a:pt x="402395" y="762035"/>
                          <a:pt x="381092" y="783338"/>
                          <a:pt x="381058" y="809626"/>
                        </a:cubicBezTo>
                        <a:cubicBezTo>
                          <a:pt x="381058" y="835928"/>
                          <a:pt x="402381" y="857251"/>
                          <a:pt x="428683" y="857251"/>
                        </a:cubicBezTo>
                        <a:cubicBezTo>
                          <a:pt x="454985" y="857251"/>
                          <a:pt x="476308" y="835928"/>
                          <a:pt x="476308" y="809626"/>
                        </a:cubicBezTo>
                        <a:cubicBezTo>
                          <a:pt x="476308" y="783324"/>
                          <a:pt x="454985" y="762001"/>
                          <a:pt x="428683" y="762001"/>
                        </a:cubicBezTo>
                        <a:close/>
                        <a:moveTo>
                          <a:pt x="790633" y="723901"/>
                        </a:moveTo>
                        <a:cubicBezTo>
                          <a:pt x="837977" y="723901"/>
                          <a:pt x="876358" y="762281"/>
                          <a:pt x="876358" y="809626"/>
                        </a:cubicBezTo>
                        <a:cubicBezTo>
                          <a:pt x="876358" y="856971"/>
                          <a:pt x="837977" y="895351"/>
                          <a:pt x="790633" y="895351"/>
                        </a:cubicBezTo>
                        <a:cubicBezTo>
                          <a:pt x="743310" y="895300"/>
                          <a:pt x="704959" y="856949"/>
                          <a:pt x="704908" y="809626"/>
                        </a:cubicBezTo>
                        <a:cubicBezTo>
                          <a:pt x="704908" y="762281"/>
                          <a:pt x="743288" y="723901"/>
                          <a:pt x="790633" y="723901"/>
                        </a:cubicBezTo>
                        <a:close/>
                        <a:moveTo>
                          <a:pt x="428683" y="723901"/>
                        </a:moveTo>
                        <a:cubicBezTo>
                          <a:pt x="476027" y="723901"/>
                          <a:pt x="514408" y="762281"/>
                          <a:pt x="514408" y="809626"/>
                        </a:cubicBezTo>
                        <a:cubicBezTo>
                          <a:pt x="514408" y="856971"/>
                          <a:pt x="476027" y="895351"/>
                          <a:pt x="428683" y="895351"/>
                        </a:cubicBezTo>
                        <a:cubicBezTo>
                          <a:pt x="381360" y="895300"/>
                          <a:pt x="343009" y="856949"/>
                          <a:pt x="342958" y="809626"/>
                        </a:cubicBezTo>
                        <a:cubicBezTo>
                          <a:pt x="342958" y="762281"/>
                          <a:pt x="381338" y="723901"/>
                          <a:pt x="428683" y="723901"/>
                        </a:cubicBezTo>
                        <a:close/>
                        <a:moveTo>
                          <a:pt x="914458" y="685801"/>
                        </a:moveTo>
                        <a:lnTo>
                          <a:pt x="952559" y="685801"/>
                        </a:lnTo>
                        <a:lnTo>
                          <a:pt x="952559" y="888301"/>
                        </a:lnTo>
                        <a:cubicBezTo>
                          <a:pt x="952559" y="898818"/>
                          <a:pt x="944029" y="907353"/>
                          <a:pt x="933508" y="907353"/>
                        </a:cubicBezTo>
                        <a:cubicBezTo>
                          <a:pt x="922987" y="907353"/>
                          <a:pt x="914458" y="898818"/>
                          <a:pt x="914458" y="888301"/>
                        </a:cubicBezTo>
                        <a:close/>
                        <a:moveTo>
                          <a:pt x="266758" y="685801"/>
                        </a:moveTo>
                        <a:lnTo>
                          <a:pt x="304858" y="685801"/>
                        </a:lnTo>
                        <a:lnTo>
                          <a:pt x="304858" y="888301"/>
                        </a:lnTo>
                        <a:cubicBezTo>
                          <a:pt x="304858" y="898818"/>
                          <a:pt x="296329" y="907353"/>
                          <a:pt x="285808" y="907353"/>
                        </a:cubicBezTo>
                        <a:cubicBezTo>
                          <a:pt x="275287" y="907353"/>
                          <a:pt x="266758" y="898818"/>
                          <a:pt x="266758" y="888301"/>
                        </a:cubicBezTo>
                        <a:close/>
                        <a:moveTo>
                          <a:pt x="228658" y="571501"/>
                        </a:moveTo>
                        <a:lnTo>
                          <a:pt x="228658" y="609601"/>
                        </a:lnTo>
                        <a:lnTo>
                          <a:pt x="990659" y="609601"/>
                        </a:lnTo>
                        <a:lnTo>
                          <a:pt x="990659" y="571501"/>
                        </a:lnTo>
                        <a:close/>
                        <a:moveTo>
                          <a:pt x="609658" y="400051"/>
                        </a:moveTo>
                        <a:cubicBezTo>
                          <a:pt x="599501" y="400051"/>
                          <a:pt x="590608" y="413408"/>
                          <a:pt x="590608" y="428626"/>
                        </a:cubicBezTo>
                        <a:cubicBezTo>
                          <a:pt x="590608" y="443844"/>
                          <a:pt x="599501" y="457201"/>
                          <a:pt x="609658" y="457201"/>
                        </a:cubicBezTo>
                        <a:cubicBezTo>
                          <a:pt x="619796" y="457201"/>
                          <a:pt x="628708" y="443844"/>
                          <a:pt x="628708" y="428626"/>
                        </a:cubicBezTo>
                        <a:cubicBezTo>
                          <a:pt x="628708" y="413408"/>
                          <a:pt x="619796" y="400051"/>
                          <a:pt x="609658" y="400051"/>
                        </a:cubicBezTo>
                        <a:close/>
                        <a:moveTo>
                          <a:pt x="609658" y="361951"/>
                        </a:moveTo>
                        <a:cubicBezTo>
                          <a:pt x="641172" y="361951"/>
                          <a:pt x="666808" y="391865"/>
                          <a:pt x="666808" y="428626"/>
                        </a:cubicBezTo>
                        <a:cubicBezTo>
                          <a:pt x="667761" y="455279"/>
                          <a:pt x="652789" y="479951"/>
                          <a:pt x="628708" y="491413"/>
                        </a:cubicBezTo>
                        <a:lnTo>
                          <a:pt x="628708" y="533401"/>
                        </a:lnTo>
                        <a:lnTo>
                          <a:pt x="1009709" y="533401"/>
                        </a:lnTo>
                        <a:cubicBezTo>
                          <a:pt x="1020225" y="533405"/>
                          <a:pt x="1028749" y="541932"/>
                          <a:pt x="1028759" y="552451"/>
                        </a:cubicBezTo>
                        <a:lnTo>
                          <a:pt x="1028759" y="628651"/>
                        </a:lnTo>
                        <a:cubicBezTo>
                          <a:pt x="1028749" y="639170"/>
                          <a:pt x="1020225" y="647697"/>
                          <a:pt x="1009709" y="647701"/>
                        </a:cubicBezTo>
                        <a:lnTo>
                          <a:pt x="209608" y="647701"/>
                        </a:lnTo>
                        <a:cubicBezTo>
                          <a:pt x="209604" y="647701"/>
                          <a:pt x="209600" y="647701"/>
                          <a:pt x="209598" y="647701"/>
                        </a:cubicBezTo>
                        <a:cubicBezTo>
                          <a:pt x="199079" y="647698"/>
                          <a:pt x="190555" y="639169"/>
                          <a:pt x="190558" y="628651"/>
                        </a:cubicBezTo>
                        <a:lnTo>
                          <a:pt x="190558" y="552451"/>
                        </a:lnTo>
                        <a:cubicBezTo>
                          <a:pt x="190558" y="552447"/>
                          <a:pt x="190558" y="552444"/>
                          <a:pt x="190558" y="552441"/>
                        </a:cubicBezTo>
                        <a:cubicBezTo>
                          <a:pt x="190561" y="541922"/>
                          <a:pt x="199090" y="533398"/>
                          <a:pt x="209608" y="533401"/>
                        </a:cubicBezTo>
                        <a:lnTo>
                          <a:pt x="590608" y="533401"/>
                        </a:lnTo>
                        <a:lnTo>
                          <a:pt x="590608" y="491413"/>
                        </a:lnTo>
                        <a:cubicBezTo>
                          <a:pt x="566526" y="479951"/>
                          <a:pt x="551555" y="455279"/>
                          <a:pt x="552508" y="428626"/>
                        </a:cubicBezTo>
                        <a:cubicBezTo>
                          <a:pt x="552508" y="391865"/>
                          <a:pt x="578144" y="361951"/>
                          <a:pt x="609658" y="361951"/>
                        </a:cubicBezTo>
                        <a:close/>
                        <a:moveTo>
                          <a:pt x="715065" y="286615"/>
                        </a:moveTo>
                        <a:cubicBezTo>
                          <a:pt x="774596" y="292559"/>
                          <a:pt x="809682" y="332333"/>
                          <a:pt x="809682" y="395715"/>
                        </a:cubicBezTo>
                        <a:lnTo>
                          <a:pt x="809682" y="495300"/>
                        </a:lnTo>
                        <a:lnTo>
                          <a:pt x="771582" y="495300"/>
                        </a:lnTo>
                        <a:lnTo>
                          <a:pt x="771582" y="395715"/>
                        </a:lnTo>
                        <a:cubicBezTo>
                          <a:pt x="771582" y="348026"/>
                          <a:pt x="747212" y="323850"/>
                          <a:pt x="699158" y="323850"/>
                        </a:cubicBezTo>
                        <a:lnTo>
                          <a:pt x="660519" y="323850"/>
                        </a:lnTo>
                        <a:cubicBezTo>
                          <a:pt x="681354" y="315859"/>
                          <a:pt x="700033" y="303108"/>
                          <a:pt x="715065" y="286615"/>
                        </a:cubicBezTo>
                        <a:close/>
                        <a:moveTo>
                          <a:pt x="504251" y="286615"/>
                        </a:moveTo>
                        <a:cubicBezTo>
                          <a:pt x="519271" y="303111"/>
                          <a:pt x="537945" y="315863"/>
                          <a:pt x="558777" y="323850"/>
                        </a:cubicBezTo>
                        <a:lnTo>
                          <a:pt x="520137" y="323850"/>
                        </a:lnTo>
                        <a:cubicBezTo>
                          <a:pt x="472085" y="323850"/>
                          <a:pt x="447733" y="348026"/>
                          <a:pt x="447733" y="395715"/>
                        </a:cubicBezTo>
                        <a:lnTo>
                          <a:pt x="447733" y="495300"/>
                        </a:lnTo>
                        <a:lnTo>
                          <a:pt x="409633" y="495300"/>
                        </a:lnTo>
                        <a:lnTo>
                          <a:pt x="409633" y="395715"/>
                        </a:lnTo>
                        <a:cubicBezTo>
                          <a:pt x="409633" y="332324"/>
                          <a:pt x="444700" y="292550"/>
                          <a:pt x="504251" y="286615"/>
                        </a:cubicBezTo>
                        <a:close/>
                        <a:moveTo>
                          <a:pt x="285816" y="280666"/>
                        </a:moveTo>
                        <a:cubicBezTo>
                          <a:pt x="290384" y="279000"/>
                          <a:pt x="295585" y="279071"/>
                          <a:pt x="300343" y="281274"/>
                        </a:cubicBezTo>
                        <a:cubicBezTo>
                          <a:pt x="309890" y="285692"/>
                          <a:pt x="314047" y="297012"/>
                          <a:pt x="309629" y="306559"/>
                        </a:cubicBezTo>
                        <a:cubicBezTo>
                          <a:pt x="301351" y="325803"/>
                          <a:pt x="286108" y="341209"/>
                          <a:pt x="266953" y="349691"/>
                        </a:cubicBezTo>
                        <a:cubicBezTo>
                          <a:pt x="262141" y="351734"/>
                          <a:pt x="257128" y="353265"/>
                          <a:pt x="251996" y="354258"/>
                        </a:cubicBezTo>
                        <a:cubicBezTo>
                          <a:pt x="247334" y="355162"/>
                          <a:pt x="242596" y="355617"/>
                          <a:pt x="237848" y="355617"/>
                        </a:cubicBezTo>
                        <a:cubicBezTo>
                          <a:pt x="218352" y="355447"/>
                          <a:pt x="199567" y="348273"/>
                          <a:pt x="184921" y="335404"/>
                        </a:cubicBezTo>
                        <a:cubicBezTo>
                          <a:pt x="176855" y="328651"/>
                          <a:pt x="175792" y="316639"/>
                          <a:pt x="182544" y="308573"/>
                        </a:cubicBezTo>
                        <a:cubicBezTo>
                          <a:pt x="189297" y="300508"/>
                          <a:pt x="201309" y="299444"/>
                          <a:pt x="209375" y="306196"/>
                        </a:cubicBezTo>
                        <a:cubicBezTo>
                          <a:pt x="217846" y="314032"/>
                          <a:pt x="229134" y="318097"/>
                          <a:pt x="240657" y="317461"/>
                        </a:cubicBezTo>
                        <a:cubicBezTo>
                          <a:pt x="243890" y="317241"/>
                          <a:pt x="247076" y="316561"/>
                          <a:pt x="250117" y="315442"/>
                        </a:cubicBezTo>
                        <a:cubicBezTo>
                          <a:pt x="261478" y="310850"/>
                          <a:pt x="270491" y="301844"/>
                          <a:pt x="275093" y="290486"/>
                        </a:cubicBezTo>
                        <a:cubicBezTo>
                          <a:pt x="277316" y="285736"/>
                          <a:pt x="281249" y="282332"/>
                          <a:pt x="285816" y="280666"/>
                        </a:cubicBezTo>
                        <a:close/>
                        <a:moveTo>
                          <a:pt x="933349" y="280652"/>
                        </a:moveTo>
                        <a:cubicBezTo>
                          <a:pt x="937932" y="282313"/>
                          <a:pt x="941881" y="285722"/>
                          <a:pt x="944111" y="290486"/>
                        </a:cubicBezTo>
                        <a:cubicBezTo>
                          <a:pt x="948711" y="301844"/>
                          <a:pt x="957721" y="310850"/>
                          <a:pt x="969084" y="315442"/>
                        </a:cubicBezTo>
                        <a:cubicBezTo>
                          <a:pt x="972123" y="316561"/>
                          <a:pt x="975314" y="317240"/>
                          <a:pt x="978543" y="317460"/>
                        </a:cubicBezTo>
                        <a:cubicBezTo>
                          <a:pt x="990068" y="318097"/>
                          <a:pt x="1001355" y="314032"/>
                          <a:pt x="1009832" y="306196"/>
                        </a:cubicBezTo>
                        <a:cubicBezTo>
                          <a:pt x="1017890" y="299444"/>
                          <a:pt x="1029902" y="300508"/>
                          <a:pt x="1036655" y="308574"/>
                        </a:cubicBezTo>
                        <a:cubicBezTo>
                          <a:pt x="1043408" y="316638"/>
                          <a:pt x="1042351" y="328651"/>
                          <a:pt x="1034283" y="335404"/>
                        </a:cubicBezTo>
                        <a:cubicBezTo>
                          <a:pt x="1019634" y="348273"/>
                          <a:pt x="1000850" y="355447"/>
                          <a:pt x="981353" y="355617"/>
                        </a:cubicBezTo>
                        <a:cubicBezTo>
                          <a:pt x="971351" y="355615"/>
                          <a:pt x="961455" y="353599"/>
                          <a:pt x="952250" y="349691"/>
                        </a:cubicBezTo>
                        <a:cubicBezTo>
                          <a:pt x="933095" y="341209"/>
                          <a:pt x="917852" y="325803"/>
                          <a:pt x="909574" y="306559"/>
                        </a:cubicBezTo>
                        <a:cubicBezTo>
                          <a:pt x="905169" y="297042"/>
                          <a:pt x="909287" y="285754"/>
                          <a:pt x="918786" y="281308"/>
                        </a:cubicBezTo>
                        <a:cubicBezTo>
                          <a:pt x="923550" y="279079"/>
                          <a:pt x="928766" y="278991"/>
                          <a:pt x="933349" y="280652"/>
                        </a:cubicBezTo>
                        <a:close/>
                        <a:moveTo>
                          <a:pt x="153442" y="206902"/>
                        </a:moveTo>
                        <a:cubicBezTo>
                          <a:pt x="166184" y="204709"/>
                          <a:pt x="179682" y="206904"/>
                          <a:pt x="191515" y="213904"/>
                        </a:cubicBezTo>
                        <a:cubicBezTo>
                          <a:pt x="191529" y="213912"/>
                          <a:pt x="191544" y="213920"/>
                          <a:pt x="191559" y="213929"/>
                        </a:cubicBezTo>
                        <a:cubicBezTo>
                          <a:pt x="200738" y="219033"/>
                          <a:pt x="204042" y="230612"/>
                          <a:pt x="198938" y="239791"/>
                        </a:cubicBezTo>
                        <a:cubicBezTo>
                          <a:pt x="198922" y="239820"/>
                          <a:pt x="198905" y="239850"/>
                          <a:pt x="198888" y="239879"/>
                        </a:cubicBezTo>
                        <a:cubicBezTo>
                          <a:pt x="193787" y="249037"/>
                          <a:pt x="182227" y="252325"/>
                          <a:pt x="173070" y="247223"/>
                        </a:cubicBezTo>
                        <a:cubicBezTo>
                          <a:pt x="165461" y="242043"/>
                          <a:pt x="155166" y="243466"/>
                          <a:pt x="149248" y="250516"/>
                        </a:cubicBezTo>
                        <a:cubicBezTo>
                          <a:pt x="145569" y="254696"/>
                          <a:pt x="140268" y="257089"/>
                          <a:pt x="134700" y="257082"/>
                        </a:cubicBezTo>
                        <a:cubicBezTo>
                          <a:pt x="130394" y="257078"/>
                          <a:pt x="126217" y="255609"/>
                          <a:pt x="122856" y="252917"/>
                        </a:cubicBezTo>
                        <a:cubicBezTo>
                          <a:pt x="114670" y="246363"/>
                          <a:pt x="113347" y="234415"/>
                          <a:pt x="119901" y="226229"/>
                        </a:cubicBezTo>
                        <a:cubicBezTo>
                          <a:pt x="128712" y="215676"/>
                          <a:pt x="140699" y="209095"/>
                          <a:pt x="153442" y="206902"/>
                        </a:cubicBezTo>
                        <a:close/>
                        <a:moveTo>
                          <a:pt x="1065761" y="206901"/>
                        </a:moveTo>
                        <a:cubicBezTo>
                          <a:pt x="1078503" y="209094"/>
                          <a:pt x="1090490" y="215675"/>
                          <a:pt x="1099301" y="226228"/>
                        </a:cubicBezTo>
                        <a:cubicBezTo>
                          <a:pt x="1101996" y="229590"/>
                          <a:pt x="1103463" y="233767"/>
                          <a:pt x="1103463" y="238073"/>
                        </a:cubicBezTo>
                        <a:cubicBezTo>
                          <a:pt x="1103482" y="248559"/>
                          <a:pt x="1094986" y="257069"/>
                          <a:pt x="1084499" y="257082"/>
                        </a:cubicBezTo>
                        <a:cubicBezTo>
                          <a:pt x="1078936" y="257088"/>
                          <a:pt x="1073631" y="254696"/>
                          <a:pt x="1069954" y="250515"/>
                        </a:cubicBezTo>
                        <a:cubicBezTo>
                          <a:pt x="1064039" y="243465"/>
                          <a:pt x="1053742" y="242042"/>
                          <a:pt x="1046132" y="247222"/>
                        </a:cubicBezTo>
                        <a:cubicBezTo>
                          <a:pt x="1036931" y="252315"/>
                          <a:pt x="1025348" y="248987"/>
                          <a:pt x="1020253" y="239785"/>
                        </a:cubicBezTo>
                        <a:cubicBezTo>
                          <a:pt x="1015157" y="230584"/>
                          <a:pt x="1018490" y="218997"/>
                          <a:pt x="1027692" y="213903"/>
                        </a:cubicBezTo>
                        <a:cubicBezTo>
                          <a:pt x="1039522" y="206903"/>
                          <a:pt x="1053019" y="204708"/>
                          <a:pt x="1065761" y="206901"/>
                        </a:cubicBezTo>
                        <a:close/>
                        <a:moveTo>
                          <a:pt x="938292" y="186323"/>
                        </a:moveTo>
                        <a:cubicBezTo>
                          <a:pt x="951709" y="188560"/>
                          <a:pt x="964312" y="195674"/>
                          <a:pt x="973237" y="207188"/>
                        </a:cubicBezTo>
                        <a:cubicBezTo>
                          <a:pt x="979904" y="215297"/>
                          <a:pt x="978762" y="227278"/>
                          <a:pt x="970665" y="233970"/>
                        </a:cubicBezTo>
                        <a:cubicBezTo>
                          <a:pt x="962559" y="240673"/>
                          <a:pt x="950553" y="239535"/>
                          <a:pt x="943850" y="231428"/>
                        </a:cubicBezTo>
                        <a:cubicBezTo>
                          <a:pt x="943812" y="231372"/>
                          <a:pt x="943774" y="231316"/>
                          <a:pt x="943735" y="231260"/>
                        </a:cubicBezTo>
                        <a:cubicBezTo>
                          <a:pt x="938150" y="223209"/>
                          <a:pt x="927094" y="221210"/>
                          <a:pt x="919043" y="226795"/>
                        </a:cubicBezTo>
                        <a:cubicBezTo>
                          <a:pt x="910230" y="232369"/>
                          <a:pt x="898573" y="229824"/>
                          <a:pt x="892887" y="221084"/>
                        </a:cubicBezTo>
                        <a:cubicBezTo>
                          <a:pt x="887148" y="212264"/>
                          <a:pt x="889647" y="200462"/>
                          <a:pt x="898467" y="194724"/>
                        </a:cubicBezTo>
                        <a:cubicBezTo>
                          <a:pt x="910646" y="186728"/>
                          <a:pt x="924876" y="184087"/>
                          <a:pt x="938292" y="186323"/>
                        </a:cubicBezTo>
                        <a:close/>
                        <a:moveTo>
                          <a:pt x="280912" y="186323"/>
                        </a:moveTo>
                        <a:cubicBezTo>
                          <a:pt x="294328" y="184087"/>
                          <a:pt x="308557" y="186728"/>
                          <a:pt x="320735" y="194724"/>
                        </a:cubicBezTo>
                        <a:cubicBezTo>
                          <a:pt x="329476" y="200410"/>
                          <a:pt x="332021" y="212067"/>
                          <a:pt x="326447" y="220879"/>
                        </a:cubicBezTo>
                        <a:cubicBezTo>
                          <a:pt x="320821" y="229772"/>
                          <a:pt x="309052" y="232421"/>
                          <a:pt x="300160" y="226795"/>
                        </a:cubicBezTo>
                        <a:cubicBezTo>
                          <a:pt x="300103" y="226756"/>
                          <a:pt x="300048" y="226718"/>
                          <a:pt x="299992" y="226680"/>
                        </a:cubicBezTo>
                        <a:cubicBezTo>
                          <a:pt x="291877" y="221187"/>
                          <a:pt x="280845" y="223313"/>
                          <a:pt x="275352" y="231428"/>
                        </a:cubicBezTo>
                        <a:cubicBezTo>
                          <a:pt x="268659" y="239522"/>
                          <a:pt x="256678" y="240672"/>
                          <a:pt x="248568" y="233998"/>
                        </a:cubicBezTo>
                        <a:cubicBezTo>
                          <a:pt x="240447" y="227312"/>
                          <a:pt x="239282" y="215310"/>
                          <a:pt x="245967" y="207188"/>
                        </a:cubicBezTo>
                        <a:cubicBezTo>
                          <a:pt x="254893" y="195674"/>
                          <a:pt x="267496" y="188560"/>
                          <a:pt x="280912" y="186323"/>
                        </a:cubicBezTo>
                        <a:close/>
                        <a:moveTo>
                          <a:pt x="127714" y="143239"/>
                        </a:moveTo>
                        <a:lnTo>
                          <a:pt x="166279" y="154680"/>
                        </a:lnTo>
                        <a:cubicBezTo>
                          <a:pt x="176363" y="157667"/>
                          <a:pt x="182116" y="168264"/>
                          <a:pt x="179129" y="178348"/>
                        </a:cubicBezTo>
                        <a:cubicBezTo>
                          <a:pt x="176142" y="188432"/>
                          <a:pt x="165546" y="194185"/>
                          <a:pt x="155462" y="191198"/>
                        </a:cubicBezTo>
                        <a:lnTo>
                          <a:pt x="116887" y="179758"/>
                        </a:lnTo>
                        <a:cubicBezTo>
                          <a:pt x="116868" y="179752"/>
                          <a:pt x="116849" y="179746"/>
                          <a:pt x="116831" y="179741"/>
                        </a:cubicBezTo>
                        <a:cubicBezTo>
                          <a:pt x="106751" y="176735"/>
                          <a:pt x="101016" y="166128"/>
                          <a:pt x="104021" y="156048"/>
                        </a:cubicBezTo>
                        <a:cubicBezTo>
                          <a:pt x="107027" y="145969"/>
                          <a:pt x="117634" y="140234"/>
                          <a:pt x="127714" y="143239"/>
                        </a:cubicBezTo>
                        <a:close/>
                        <a:moveTo>
                          <a:pt x="1091548" y="143221"/>
                        </a:moveTo>
                        <a:cubicBezTo>
                          <a:pt x="1101635" y="140247"/>
                          <a:pt x="1112227" y="146015"/>
                          <a:pt x="1115198" y="156104"/>
                        </a:cubicBezTo>
                        <a:cubicBezTo>
                          <a:pt x="1118170" y="166192"/>
                          <a:pt x="1112408" y="176782"/>
                          <a:pt x="1102311" y="179757"/>
                        </a:cubicBezTo>
                        <a:lnTo>
                          <a:pt x="1063744" y="191197"/>
                        </a:lnTo>
                        <a:cubicBezTo>
                          <a:pt x="1053686" y="194152"/>
                          <a:pt x="1043132" y="188421"/>
                          <a:pt x="1040132" y="178377"/>
                        </a:cubicBezTo>
                        <a:cubicBezTo>
                          <a:pt x="1037122" y="168299"/>
                          <a:pt x="1042847" y="157689"/>
                          <a:pt x="1052924" y="154680"/>
                        </a:cubicBezTo>
                        <a:lnTo>
                          <a:pt x="1091491" y="143238"/>
                        </a:lnTo>
                        <a:cubicBezTo>
                          <a:pt x="1091510" y="143232"/>
                          <a:pt x="1091529" y="143227"/>
                          <a:pt x="1091548" y="143221"/>
                        </a:cubicBezTo>
                        <a:close/>
                        <a:moveTo>
                          <a:pt x="609658" y="123826"/>
                        </a:moveTo>
                        <a:cubicBezTo>
                          <a:pt x="572852" y="123871"/>
                          <a:pt x="543028" y="153696"/>
                          <a:pt x="542983" y="190501"/>
                        </a:cubicBezTo>
                        <a:cubicBezTo>
                          <a:pt x="542983" y="227325"/>
                          <a:pt x="572834" y="257176"/>
                          <a:pt x="609658" y="257176"/>
                        </a:cubicBezTo>
                        <a:cubicBezTo>
                          <a:pt x="646482" y="257176"/>
                          <a:pt x="676333" y="227325"/>
                          <a:pt x="676333" y="190501"/>
                        </a:cubicBezTo>
                        <a:cubicBezTo>
                          <a:pt x="676333" y="153677"/>
                          <a:pt x="646482" y="123826"/>
                          <a:pt x="609658" y="123826"/>
                        </a:cubicBezTo>
                        <a:close/>
                        <a:moveTo>
                          <a:pt x="296722" y="113085"/>
                        </a:moveTo>
                        <a:cubicBezTo>
                          <a:pt x="301537" y="113847"/>
                          <a:pt x="306061" y="116447"/>
                          <a:pt x="309153" y="120703"/>
                        </a:cubicBezTo>
                        <a:cubicBezTo>
                          <a:pt x="315338" y="129214"/>
                          <a:pt x="313452" y="141127"/>
                          <a:pt x="304940" y="147312"/>
                        </a:cubicBezTo>
                        <a:lnTo>
                          <a:pt x="268682" y="173915"/>
                        </a:lnTo>
                        <a:cubicBezTo>
                          <a:pt x="265412" y="176287"/>
                          <a:pt x="261468" y="177552"/>
                          <a:pt x="257428" y="177524"/>
                        </a:cubicBezTo>
                        <a:cubicBezTo>
                          <a:pt x="251565" y="177429"/>
                          <a:pt x="246071" y="174651"/>
                          <a:pt x="242519" y="169985"/>
                        </a:cubicBezTo>
                        <a:cubicBezTo>
                          <a:pt x="236121" y="161580"/>
                          <a:pt x="237749" y="149580"/>
                          <a:pt x="246154" y="143182"/>
                        </a:cubicBezTo>
                        <a:cubicBezTo>
                          <a:pt x="246209" y="143145"/>
                          <a:pt x="282421" y="116579"/>
                          <a:pt x="282421" y="116579"/>
                        </a:cubicBezTo>
                        <a:cubicBezTo>
                          <a:pt x="282462" y="116549"/>
                          <a:pt x="282503" y="116519"/>
                          <a:pt x="282544" y="116489"/>
                        </a:cubicBezTo>
                        <a:cubicBezTo>
                          <a:pt x="286800" y="113396"/>
                          <a:pt x="291907" y="112322"/>
                          <a:pt x="296722" y="113085"/>
                        </a:cubicBezTo>
                        <a:close/>
                        <a:moveTo>
                          <a:pt x="922632" y="113062"/>
                        </a:moveTo>
                        <a:cubicBezTo>
                          <a:pt x="927453" y="112338"/>
                          <a:pt x="932550" y="113454"/>
                          <a:pt x="936781" y="116580"/>
                        </a:cubicBezTo>
                        <a:cubicBezTo>
                          <a:pt x="936781" y="116580"/>
                          <a:pt x="972990" y="143145"/>
                          <a:pt x="973047" y="143182"/>
                        </a:cubicBezTo>
                        <a:cubicBezTo>
                          <a:pt x="981410" y="149401"/>
                          <a:pt x="983229" y="161186"/>
                          <a:pt x="977124" y="169632"/>
                        </a:cubicBezTo>
                        <a:cubicBezTo>
                          <a:pt x="970961" y="178162"/>
                          <a:pt x="959045" y="180079"/>
                          <a:pt x="950520" y="173916"/>
                        </a:cubicBezTo>
                        <a:lnTo>
                          <a:pt x="914262" y="147312"/>
                        </a:lnTo>
                        <a:cubicBezTo>
                          <a:pt x="914221" y="147283"/>
                          <a:pt x="914180" y="147252"/>
                          <a:pt x="914140" y="147222"/>
                        </a:cubicBezTo>
                        <a:cubicBezTo>
                          <a:pt x="905677" y="140970"/>
                          <a:pt x="903887" y="129042"/>
                          <a:pt x="910139" y="120580"/>
                        </a:cubicBezTo>
                        <a:cubicBezTo>
                          <a:pt x="913265" y="116349"/>
                          <a:pt x="917810" y="113786"/>
                          <a:pt x="922632" y="113062"/>
                        </a:cubicBezTo>
                        <a:close/>
                        <a:moveTo>
                          <a:pt x="609658" y="85726"/>
                        </a:moveTo>
                        <a:cubicBezTo>
                          <a:pt x="667523" y="85726"/>
                          <a:pt x="714433" y="132636"/>
                          <a:pt x="714433" y="190501"/>
                        </a:cubicBezTo>
                        <a:cubicBezTo>
                          <a:pt x="714433" y="248366"/>
                          <a:pt x="667523" y="295276"/>
                          <a:pt x="609658" y="295276"/>
                        </a:cubicBezTo>
                        <a:cubicBezTo>
                          <a:pt x="551821" y="295207"/>
                          <a:pt x="504952" y="248338"/>
                          <a:pt x="504883" y="190501"/>
                        </a:cubicBezTo>
                        <a:cubicBezTo>
                          <a:pt x="504883" y="132636"/>
                          <a:pt x="551793" y="85726"/>
                          <a:pt x="609658" y="85726"/>
                        </a:cubicBezTo>
                        <a:close/>
                        <a:moveTo>
                          <a:pt x="869251" y="38918"/>
                        </a:moveTo>
                        <a:cubicBezTo>
                          <a:pt x="865418" y="39839"/>
                          <a:pt x="856461" y="41998"/>
                          <a:pt x="857316" y="65512"/>
                        </a:cubicBezTo>
                        <a:cubicBezTo>
                          <a:pt x="857298" y="67038"/>
                          <a:pt x="856610" y="218610"/>
                          <a:pt x="872339" y="290735"/>
                        </a:cubicBezTo>
                        <a:cubicBezTo>
                          <a:pt x="875054" y="300782"/>
                          <a:pt x="878774" y="310531"/>
                          <a:pt x="883445" y="319831"/>
                        </a:cubicBezTo>
                        <a:cubicBezTo>
                          <a:pt x="905816" y="363736"/>
                          <a:pt x="917425" y="380609"/>
                          <a:pt x="920718" y="383623"/>
                        </a:cubicBezTo>
                        <a:cubicBezTo>
                          <a:pt x="922326" y="385009"/>
                          <a:pt x="922383" y="384572"/>
                          <a:pt x="923071" y="385809"/>
                        </a:cubicBezTo>
                        <a:cubicBezTo>
                          <a:pt x="929092" y="389600"/>
                          <a:pt x="935699" y="392369"/>
                          <a:pt x="942623" y="394004"/>
                        </a:cubicBezTo>
                        <a:cubicBezTo>
                          <a:pt x="947851" y="395483"/>
                          <a:pt x="968227" y="399074"/>
                          <a:pt x="972285" y="399455"/>
                        </a:cubicBezTo>
                        <a:cubicBezTo>
                          <a:pt x="976581" y="399855"/>
                          <a:pt x="980629" y="400050"/>
                          <a:pt x="984353" y="400050"/>
                        </a:cubicBezTo>
                        <a:cubicBezTo>
                          <a:pt x="989535" y="400226"/>
                          <a:pt x="994716" y="399656"/>
                          <a:pt x="999736" y="398357"/>
                        </a:cubicBezTo>
                        <a:cubicBezTo>
                          <a:pt x="1000755" y="397511"/>
                          <a:pt x="1000851" y="397817"/>
                          <a:pt x="1002622" y="397083"/>
                        </a:cubicBezTo>
                        <a:cubicBezTo>
                          <a:pt x="1006775" y="395352"/>
                          <a:pt x="1023739" y="383242"/>
                          <a:pt x="1060810" y="348863"/>
                        </a:cubicBezTo>
                        <a:cubicBezTo>
                          <a:pt x="1068583" y="341572"/>
                          <a:pt x="1075612" y="333541"/>
                          <a:pt x="1081823" y="324883"/>
                        </a:cubicBezTo>
                        <a:cubicBezTo>
                          <a:pt x="1122418" y="262049"/>
                          <a:pt x="1176015" y="119137"/>
                          <a:pt x="1176834" y="116979"/>
                        </a:cubicBezTo>
                        <a:cubicBezTo>
                          <a:pt x="1185578" y="96199"/>
                          <a:pt x="1178320" y="91539"/>
                          <a:pt x="1175234" y="89557"/>
                        </a:cubicBezTo>
                        <a:cubicBezTo>
                          <a:pt x="1164376" y="82590"/>
                          <a:pt x="1150403" y="84423"/>
                          <a:pt x="1138211" y="85288"/>
                        </a:cubicBezTo>
                        <a:cubicBezTo>
                          <a:pt x="1134658" y="85539"/>
                          <a:pt x="1131105" y="85781"/>
                          <a:pt x="1127552" y="85948"/>
                        </a:cubicBezTo>
                        <a:cubicBezTo>
                          <a:pt x="1089728" y="88313"/>
                          <a:pt x="1051771" y="85997"/>
                          <a:pt x="1014519" y="79056"/>
                        </a:cubicBezTo>
                        <a:cubicBezTo>
                          <a:pt x="980839" y="72221"/>
                          <a:pt x="947742" y="62779"/>
                          <a:pt x="915528" y="50816"/>
                        </a:cubicBezTo>
                        <a:cubicBezTo>
                          <a:pt x="912235" y="49513"/>
                          <a:pt x="908979" y="48136"/>
                          <a:pt x="905723" y="46760"/>
                        </a:cubicBezTo>
                        <a:cubicBezTo>
                          <a:pt x="891891" y="40918"/>
                          <a:pt x="880357" y="36258"/>
                          <a:pt x="869251" y="38918"/>
                        </a:cubicBezTo>
                        <a:close/>
                        <a:moveTo>
                          <a:pt x="349951" y="38918"/>
                        </a:moveTo>
                        <a:cubicBezTo>
                          <a:pt x="338845" y="36258"/>
                          <a:pt x="327311" y="40918"/>
                          <a:pt x="313479" y="46760"/>
                        </a:cubicBezTo>
                        <a:cubicBezTo>
                          <a:pt x="310224" y="48136"/>
                          <a:pt x="306968" y="49513"/>
                          <a:pt x="303675" y="50816"/>
                        </a:cubicBezTo>
                        <a:cubicBezTo>
                          <a:pt x="271461" y="62779"/>
                          <a:pt x="238364" y="72221"/>
                          <a:pt x="204687" y="79056"/>
                        </a:cubicBezTo>
                        <a:cubicBezTo>
                          <a:pt x="167435" y="85997"/>
                          <a:pt x="129470" y="88313"/>
                          <a:pt x="91651" y="85948"/>
                        </a:cubicBezTo>
                        <a:cubicBezTo>
                          <a:pt x="88098" y="85781"/>
                          <a:pt x="84545" y="85539"/>
                          <a:pt x="80991" y="85288"/>
                        </a:cubicBezTo>
                        <a:cubicBezTo>
                          <a:pt x="68797" y="84423"/>
                          <a:pt x="54826" y="82590"/>
                          <a:pt x="43970" y="89557"/>
                        </a:cubicBezTo>
                        <a:cubicBezTo>
                          <a:pt x="40882" y="91539"/>
                          <a:pt x="33627" y="96199"/>
                          <a:pt x="42370" y="116979"/>
                        </a:cubicBezTo>
                        <a:cubicBezTo>
                          <a:pt x="43189" y="119137"/>
                          <a:pt x="96786" y="262049"/>
                          <a:pt x="137379" y="324883"/>
                        </a:cubicBezTo>
                        <a:cubicBezTo>
                          <a:pt x="143586" y="333541"/>
                          <a:pt x="150623" y="341572"/>
                          <a:pt x="158391" y="348863"/>
                        </a:cubicBezTo>
                        <a:cubicBezTo>
                          <a:pt x="195459" y="383242"/>
                          <a:pt x="212426" y="395352"/>
                          <a:pt x="216583" y="397083"/>
                        </a:cubicBezTo>
                        <a:cubicBezTo>
                          <a:pt x="218350" y="397817"/>
                          <a:pt x="218444" y="397511"/>
                          <a:pt x="219467" y="398357"/>
                        </a:cubicBezTo>
                        <a:cubicBezTo>
                          <a:pt x="224487" y="399656"/>
                          <a:pt x="229669" y="400226"/>
                          <a:pt x="234852" y="400050"/>
                        </a:cubicBezTo>
                        <a:cubicBezTo>
                          <a:pt x="238573" y="400050"/>
                          <a:pt x="242619" y="399855"/>
                          <a:pt x="246917" y="399455"/>
                        </a:cubicBezTo>
                        <a:cubicBezTo>
                          <a:pt x="250971" y="399074"/>
                          <a:pt x="271352" y="395483"/>
                          <a:pt x="276579" y="394004"/>
                        </a:cubicBezTo>
                        <a:cubicBezTo>
                          <a:pt x="283504" y="392369"/>
                          <a:pt x="290111" y="389600"/>
                          <a:pt x="296131" y="385809"/>
                        </a:cubicBezTo>
                        <a:cubicBezTo>
                          <a:pt x="296820" y="384572"/>
                          <a:pt x="296876" y="385009"/>
                          <a:pt x="298485" y="383623"/>
                        </a:cubicBezTo>
                        <a:cubicBezTo>
                          <a:pt x="301778" y="380609"/>
                          <a:pt x="313387" y="363736"/>
                          <a:pt x="335757" y="319831"/>
                        </a:cubicBezTo>
                        <a:cubicBezTo>
                          <a:pt x="340427" y="310530"/>
                          <a:pt x="344149" y="300782"/>
                          <a:pt x="346863" y="290735"/>
                        </a:cubicBezTo>
                        <a:cubicBezTo>
                          <a:pt x="362593" y="218610"/>
                          <a:pt x="361904" y="67038"/>
                          <a:pt x="361886" y="65512"/>
                        </a:cubicBezTo>
                        <a:cubicBezTo>
                          <a:pt x="362742" y="41998"/>
                          <a:pt x="353784" y="39839"/>
                          <a:pt x="349951" y="38918"/>
                        </a:cubicBezTo>
                        <a:close/>
                        <a:moveTo>
                          <a:pt x="876153" y="0"/>
                        </a:moveTo>
                        <a:cubicBezTo>
                          <a:pt x="891601" y="814"/>
                          <a:pt x="906718" y="4787"/>
                          <a:pt x="920569" y="11674"/>
                        </a:cubicBezTo>
                        <a:cubicBezTo>
                          <a:pt x="923517" y="12920"/>
                          <a:pt x="926476" y="14176"/>
                          <a:pt x="929489" y="15367"/>
                        </a:cubicBezTo>
                        <a:cubicBezTo>
                          <a:pt x="960779" y="26912"/>
                          <a:pt x="992935" y="35966"/>
                          <a:pt x="1025663" y="42444"/>
                        </a:cubicBezTo>
                        <a:cubicBezTo>
                          <a:pt x="1058858" y="46876"/>
                          <a:pt x="1092348" y="48696"/>
                          <a:pt x="1125819" y="47885"/>
                        </a:cubicBezTo>
                        <a:cubicBezTo>
                          <a:pt x="1129057" y="47736"/>
                          <a:pt x="1132296" y="47514"/>
                          <a:pt x="1135534" y="47281"/>
                        </a:cubicBezTo>
                        <a:cubicBezTo>
                          <a:pt x="1141373" y="46872"/>
                          <a:pt x="1147412" y="46444"/>
                          <a:pt x="1153603" y="46444"/>
                        </a:cubicBezTo>
                        <a:cubicBezTo>
                          <a:pt x="1168443" y="45934"/>
                          <a:pt x="1183102" y="49768"/>
                          <a:pt x="1195789" y="57476"/>
                        </a:cubicBezTo>
                        <a:cubicBezTo>
                          <a:pt x="1207019" y="64675"/>
                          <a:pt x="1231060" y="86320"/>
                          <a:pt x="1212229" y="131043"/>
                        </a:cubicBezTo>
                        <a:cubicBezTo>
                          <a:pt x="1209972" y="137061"/>
                          <a:pt x="1156660" y="279258"/>
                          <a:pt x="1113798" y="345588"/>
                        </a:cubicBezTo>
                        <a:cubicBezTo>
                          <a:pt x="1105892" y="356913"/>
                          <a:pt x="1096815" y="367372"/>
                          <a:pt x="1086718" y="376786"/>
                        </a:cubicBezTo>
                        <a:cubicBezTo>
                          <a:pt x="1037817" y="422141"/>
                          <a:pt x="1023368" y="429714"/>
                          <a:pt x="1017719" y="432066"/>
                        </a:cubicBezTo>
                        <a:cubicBezTo>
                          <a:pt x="1007223" y="436667"/>
                          <a:pt x="995793" y="438750"/>
                          <a:pt x="984353" y="438150"/>
                        </a:cubicBezTo>
                        <a:cubicBezTo>
                          <a:pt x="979457" y="438150"/>
                          <a:pt x="974219" y="437899"/>
                          <a:pt x="968770" y="437387"/>
                        </a:cubicBezTo>
                        <a:cubicBezTo>
                          <a:pt x="956493" y="435788"/>
                          <a:pt x="944305" y="433546"/>
                          <a:pt x="932261" y="430671"/>
                        </a:cubicBezTo>
                        <a:cubicBezTo>
                          <a:pt x="918323" y="427724"/>
                          <a:pt x="905413" y="421142"/>
                          <a:pt x="894840" y="411593"/>
                        </a:cubicBezTo>
                        <a:cubicBezTo>
                          <a:pt x="890292" y="407482"/>
                          <a:pt x="879241" y="395502"/>
                          <a:pt x="849503" y="337124"/>
                        </a:cubicBezTo>
                        <a:cubicBezTo>
                          <a:pt x="843330" y="324931"/>
                          <a:pt x="838510" y="312099"/>
                          <a:pt x="835132" y="298856"/>
                        </a:cubicBezTo>
                        <a:cubicBezTo>
                          <a:pt x="818500" y="222647"/>
                          <a:pt x="819189" y="71679"/>
                          <a:pt x="819226" y="66099"/>
                        </a:cubicBezTo>
                        <a:cubicBezTo>
                          <a:pt x="817980" y="31877"/>
                          <a:pt x="832974" y="8465"/>
                          <a:pt x="860349" y="1879"/>
                        </a:cubicBezTo>
                        <a:cubicBezTo>
                          <a:pt x="865524" y="630"/>
                          <a:pt x="870830" y="-1"/>
                          <a:pt x="876153" y="0"/>
                        </a:cubicBezTo>
                        <a:close/>
                        <a:moveTo>
                          <a:pt x="343050" y="0"/>
                        </a:moveTo>
                        <a:cubicBezTo>
                          <a:pt x="348373" y="-1"/>
                          <a:pt x="353679" y="630"/>
                          <a:pt x="358854" y="1879"/>
                        </a:cubicBezTo>
                        <a:cubicBezTo>
                          <a:pt x="386228" y="8465"/>
                          <a:pt x="401223" y="31877"/>
                          <a:pt x="399977" y="66099"/>
                        </a:cubicBezTo>
                        <a:cubicBezTo>
                          <a:pt x="400014" y="71679"/>
                          <a:pt x="400703" y="222647"/>
                          <a:pt x="384071" y="298856"/>
                        </a:cubicBezTo>
                        <a:cubicBezTo>
                          <a:pt x="380691" y="312099"/>
                          <a:pt x="375873" y="324931"/>
                          <a:pt x="369700" y="337124"/>
                        </a:cubicBezTo>
                        <a:cubicBezTo>
                          <a:pt x="339962" y="395502"/>
                          <a:pt x="328912" y="407482"/>
                          <a:pt x="324363" y="411593"/>
                        </a:cubicBezTo>
                        <a:cubicBezTo>
                          <a:pt x="313790" y="421142"/>
                          <a:pt x="300880" y="427724"/>
                          <a:pt x="286942" y="430671"/>
                        </a:cubicBezTo>
                        <a:cubicBezTo>
                          <a:pt x="274897" y="433546"/>
                          <a:pt x="262711" y="435788"/>
                          <a:pt x="250432" y="437387"/>
                        </a:cubicBezTo>
                        <a:cubicBezTo>
                          <a:pt x="244981" y="437899"/>
                          <a:pt x="239744" y="438150"/>
                          <a:pt x="234852" y="438150"/>
                        </a:cubicBezTo>
                        <a:cubicBezTo>
                          <a:pt x="223408" y="438750"/>
                          <a:pt x="211982" y="436667"/>
                          <a:pt x="201486" y="432066"/>
                        </a:cubicBezTo>
                        <a:cubicBezTo>
                          <a:pt x="195831" y="429714"/>
                          <a:pt x="181386" y="422141"/>
                          <a:pt x="132486" y="376786"/>
                        </a:cubicBezTo>
                        <a:cubicBezTo>
                          <a:pt x="122385" y="367372"/>
                          <a:pt x="113309" y="356913"/>
                          <a:pt x="105408" y="345588"/>
                        </a:cubicBezTo>
                        <a:cubicBezTo>
                          <a:pt x="62546" y="279258"/>
                          <a:pt x="9229" y="137061"/>
                          <a:pt x="6977" y="131043"/>
                        </a:cubicBezTo>
                        <a:cubicBezTo>
                          <a:pt x="-11859" y="86320"/>
                          <a:pt x="12186" y="64675"/>
                          <a:pt x="23413" y="57476"/>
                        </a:cubicBezTo>
                        <a:cubicBezTo>
                          <a:pt x="36100" y="49768"/>
                          <a:pt x="50761" y="45934"/>
                          <a:pt x="65597" y="46444"/>
                        </a:cubicBezTo>
                        <a:cubicBezTo>
                          <a:pt x="71792" y="46444"/>
                          <a:pt x="77829" y="46872"/>
                          <a:pt x="83670" y="47281"/>
                        </a:cubicBezTo>
                        <a:cubicBezTo>
                          <a:pt x="86907" y="47514"/>
                          <a:pt x="90144" y="47736"/>
                          <a:pt x="93381" y="47885"/>
                        </a:cubicBezTo>
                        <a:cubicBezTo>
                          <a:pt x="126859" y="48696"/>
                          <a:pt x="160349" y="46876"/>
                          <a:pt x="193542" y="42444"/>
                        </a:cubicBezTo>
                        <a:cubicBezTo>
                          <a:pt x="226263" y="35966"/>
                          <a:pt x="258420" y="26912"/>
                          <a:pt x="289713" y="15367"/>
                        </a:cubicBezTo>
                        <a:cubicBezTo>
                          <a:pt x="292727" y="14176"/>
                          <a:pt x="295686" y="12920"/>
                          <a:pt x="298634" y="11674"/>
                        </a:cubicBezTo>
                        <a:cubicBezTo>
                          <a:pt x="312485" y="4787"/>
                          <a:pt x="327602" y="814"/>
                          <a:pt x="343050" y="0"/>
                        </a:cubicBezTo>
                        <a:close/>
                      </a:path>
                    </a:pathLst>
                  </a:custGeom>
                  <a:solidFill>
                    <a:schemeClr val="accent2"/>
                  </a:solid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rgbClr val="000000"/>
                      </a:solidFill>
                      <a:latin typeface="Arial"/>
                      <a:ea typeface="Arial"/>
                      <a:cs typeface="Arial"/>
                      <a:sym typeface="Arial"/>
                    </a:endParaRPr>
                  </a:p>
                </p:txBody>
              </p:sp>
            </p:grpSp>
          </p:grpSp>
        </p:grpSp>
      </p:grpSp>
      <p:grpSp>
        <p:nvGrpSpPr>
          <p:cNvPr id="402" name="Google Shape;402;p9"/>
          <p:cNvGrpSpPr/>
          <p:nvPr/>
        </p:nvGrpSpPr>
        <p:grpSpPr>
          <a:xfrm>
            <a:off x="4889639" y="1070990"/>
            <a:ext cx="560741" cy="836554"/>
            <a:chOff x="4888052" y="1070990"/>
            <a:chExt cx="560741" cy="836554"/>
          </a:xfrm>
        </p:grpSpPr>
        <p:cxnSp>
          <p:nvCxnSpPr>
            <p:cNvPr id="403" name="Google Shape;403;p9"/>
            <p:cNvCxnSpPr/>
            <p:nvPr/>
          </p:nvCxnSpPr>
          <p:spPr>
            <a:xfrm>
              <a:off x="5168422" y="1358904"/>
              <a:ext cx="0" cy="548640"/>
            </a:xfrm>
            <a:prstGeom prst="straightConnector1">
              <a:avLst/>
            </a:prstGeom>
            <a:noFill/>
            <a:ln cap="flat" cmpd="sng" w="9525">
              <a:solidFill>
                <a:srgbClr val="008FD5"/>
              </a:solidFill>
              <a:prstDash val="solid"/>
              <a:round/>
              <a:headEnd len="sm" w="sm" type="none"/>
              <a:tailEnd len="med" w="med" type="stealth"/>
            </a:ln>
          </p:spPr>
        </p:cxnSp>
        <p:grpSp>
          <p:nvGrpSpPr>
            <p:cNvPr id="404" name="Google Shape;404;p9"/>
            <p:cNvGrpSpPr/>
            <p:nvPr/>
          </p:nvGrpSpPr>
          <p:grpSpPr>
            <a:xfrm>
              <a:off x="5116668" y="1676607"/>
              <a:ext cx="103506" cy="104674"/>
              <a:chOff x="1198331" y="1740453"/>
              <a:chExt cx="97632" cy="97632"/>
            </a:xfrm>
          </p:grpSpPr>
          <p:sp>
            <p:nvSpPr>
              <p:cNvPr id="405" name="Google Shape;405;p9"/>
              <p:cNvSpPr/>
              <p:nvPr/>
            </p:nvSpPr>
            <p:spPr>
              <a:xfrm>
                <a:off x="1198331" y="1740453"/>
                <a:ext cx="97632" cy="97632"/>
              </a:xfrm>
              <a:prstGeom prst="ellipse">
                <a:avLst/>
              </a:prstGeom>
              <a:solidFill>
                <a:schemeClr val="lt2"/>
              </a:solidFill>
              <a:ln cap="flat" cmpd="sng" w="9525">
                <a:solidFill>
                  <a:srgbClr val="008FD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750">
                  <a:solidFill>
                    <a:srgbClr val="FFFFFF"/>
                  </a:solidFill>
                  <a:latin typeface="Calibri"/>
                  <a:ea typeface="Calibri"/>
                  <a:cs typeface="Calibri"/>
                  <a:sym typeface="Calibri"/>
                </a:endParaRPr>
              </a:p>
            </p:txBody>
          </p:sp>
          <p:sp>
            <p:nvSpPr>
              <p:cNvPr id="406" name="Google Shape;406;p9"/>
              <p:cNvSpPr/>
              <p:nvPr/>
            </p:nvSpPr>
            <p:spPr>
              <a:xfrm>
                <a:off x="1216836" y="1758958"/>
                <a:ext cx="60622" cy="60622"/>
              </a:xfrm>
              <a:prstGeom prst="ellipse">
                <a:avLst/>
              </a:prstGeom>
              <a:solidFill>
                <a:schemeClr val="accent1"/>
              </a:solidFill>
              <a:ln cap="flat" cmpd="sng" w="9525">
                <a:solidFill>
                  <a:srgbClr val="008FD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750">
                  <a:solidFill>
                    <a:srgbClr val="FFFFFF"/>
                  </a:solidFill>
                  <a:latin typeface="Calibri"/>
                  <a:ea typeface="Calibri"/>
                  <a:cs typeface="Calibri"/>
                  <a:sym typeface="Calibri"/>
                </a:endParaRPr>
              </a:p>
            </p:txBody>
          </p:sp>
        </p:grpSp>
        <p:grpSp>
          <p:nvGrpSpPr>
            <p:cNvPr id="407" name="Google Shape;407;p9"/>
            <p:cNvGrpSpPr/>
            <p:nvPr/>
          </p:nvGrpSpPr>
          <p:grpSpPr>
            <a:xfrm>
              <a:off x="4888052" y="1070990"/>
              <a:ext cx="560741" cy="555897"/>
              <a:chOff x="3627543" y="1099806"/>
              <a:chExt cx="498264" cy="498264"/>
            </a:xfrm>
          </p:grpSpPr>
          <p:sp>
            <p:nvSpPr>
              <p:cNvPr id="408" name="Google Shape;408;p9"/>
              <p:cNvSpPr/>
              <p:nvPr/>
            </p:nvSpPr>
            <p:spPr>
              <a:xfrm>
                <a:off x="3627543" y="1099806"/>
                <a:ext cx="498264" cy="498264"/>
              </a:xfrm>
              <a:prstGeom prst="roundRect">
                <a:avLst>
                  <a:gd fmla="val 16667" name="adj"/>
                </a:avLst>
              </a:prstGeom>
              <a:noFill/>
              <a:ln cap="flat" cmpd="sng" w="9525">
                <a:solidFill>
                  <a:srgbClr val="008FD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FEFEFE"/>
                  </a:solidFill>
                  <a:latin typeface="Arial"/>
                  <a:ea typeface="Arial"/>
                  <a:cs typeface="Arial"/>
                  <a:sym typeface="Arial"/>
                </a:endParaRPr>
              </a:p>
            </p:txBody>
          </p:sp>
          <p:grpSp>
            <p:nvGrpSpPr>
              <p:cNvPr id="409" name="Google Shape;409;p9"/>
              <p:cNvGrpSpPr/>
              <p:nvPr/>
            </p:nvGrpSpPr>
            <p:grpSpPr>
              <a:xfrm>
                <a:off x="3714438" y="1181100"/>
                <a:ext cx="324474" cy="324900"/>
                <a:chOff x="4104595" y="1387284"/>
                <a:chExt cx="278877" cy="279244"/>
              </a:xfrm>
            </p:grpSpPr>
            <p:sp>
              <p:nvSpPr>
                <p:cNvPr id="410" name="Google Shape;410;p9"/>
                <p:cNvSpPr/>
                <p:nvPr/>
              </p:nvSpPr>
              <p:spPr>
                <a:xfrm>
                  <a:off x="4121946" y="1471613"/>
                  <a:ext cx="171448" cy="171448"/>
                </a:xfrm>
                <a:prstGeom prst="ellipse">
                  <a:avLst/>
                </a:prstGeom>
                <a:solidFill>
                  <a:srgbClr val="FEEFC9"/>
                </a:solidFill>
                <a:ln cap="flat" cmpd="sng" w="9525">
                  <a:solidFill>
                    <a:srgbClr val="008FD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411" name="Google Shape;411;p9"/>
                <p:cNvSpPr/>
                <p:nvPr/>
              </p:nvSpPr>
              <p:spPr>
                <a:xfrm>
                  <a:off x="4104595" y="1387284"/>
                  <a:ext cx="278877" cy="279244"/>
                </a:xfrm>
                <a:custGeom>
                  <a:rect b="b" l="l" r="r" t="t"/>
                  <a:pathLst>
                    <a:path extrusionOk="0" h="591322" w="590550">
                      <a:moveTo>
                        <a:pt x="0" y="504825"/>
                      </a:moveTo>
                      <a:lnTo>
                        <a:pt x="19050" y="504825"/>
                      </a:lnTo>
                      <a:lnTo>
                        <a:pt x="19050" y="523875"/>
                      </a:lnTo>
                      <a:lnTo>
                        <a:pt x="0" y="523875"/>
                      </a:lnTo>
                      <a:close/>
                      <a:moveTo>
                        <a:pt x="438150" y="381000"/>
                      </a:moveTo>
                      <a:lnTo>
                        <a:pt x="552450" y="381000"/>
                      </a:lnTo>
                      <a:lnTo>
                        <a:pt x="552450" y="400050"/>
                      </a:lnTo>
                      <a:lnTo>
                        <a:pt x="438150" y="400050"/>
                      </a:lnTo>
                      <a:close/>
                      <a:moveTo>
                        <a:pt x="219075" y="352425"/>
                      </a:moveTo>
                      <a:cubicBezTo>
                        <a:pt x="213827" y="352425"/>
                        <a:pt x="209550" y="356702"/>
                        <a:pt x="209550" y="361950"/>
                      </a:cubicBezTo>
                      <a:cubicBezTo>
                        <a:pt x="209550" y="367198"/>
                        <a:pt x="213827" y="371475"/>
                        <a:pt x="219075" y="371475"/>
                      </a:cubicBezTo>
                      <a:cubicBezTo>
                        <a:pt x="224323" y="371475"/>
                        <a:pt x="228600" y="367198"/>
                        <a:pt x="228600" y="361950"/>
                      </a:cubicBezTo>
                      <a:cubicBezTo>
                        <a:pt x="228600" y="356702"/>
                        <a:pt x="224323" y="352425"/>
                        <a:pt x="219075" y="352425"/>
                      </a:cubicBezTo>
                      <a:close/>
                      <a:moveTo>
                        <a:pt x="533400" y="342900"/>
                      </a:moveTo>
                      <a:lnTo>
                        <a:pt x="552450" y="342900"/>
                      </a:lnTo>
                      <a:lnTo>
                        <a:pt x="552450" y="361950"/>
                      </a:lnTo>
                      <a:lnTo>
                        <a:pt x="533400" y="361950"/>
                      </a:lnTo>
                      <a:close/>
                      <a:moveTo>
                        <a:pt x="438150" y="342900"/>
                      </a:moveTo>
                      <a:lnTo>
                        <a:pt x="514350" y="342900"/>
                      </a:lnTo>
                      <a:lnTo>
                        <a:pt x="514350" y="361950"/>
                      </a:lnTo>
                      <a:lnTo>
                        <a:pt x="438150" y="361950"/>
                      </a:lnTo>
                      <a:close/>
                      <a:moveTo>
                        <a:pt x="219075" y="333375"/>
                      </a:moveTo>
                      <a:cubicBezTo>
                        <a:pt x="234829" y="333375"/>
                        <a:pt x="247650" y="346196"/>
                        <a:pt x="247650" y="361950"/>
                      </a:cubicBezTo>
                      <a:cubicBezTo>
                        <a:pt x="247650" y="377704"/>
                        <a:pt x="234829" y="390525"/>
                        <a:pt x="219075" y="390525"/>
                      </a:cubicBezTo>
                      <a:cubicBezTo>
                        <a:pt x="203321" y="390525"/>
                        <a:pt x="190500" y="377704"/>
                        <a:pt x="190500" y="361950"/>
                      </a:cubicBezTo>
                      <a:cubicBezTo>
                        <a:pt x="190500" y="346196"/>
                        <a:pt x="203321" y="333375"/>
                        <a:pt x="219075" y="333375"/>
                      </a:cubicBezTo>
                      <a:close/>
                      <a:moveTo>
                        <a:pt x="219075" y="314325"/>
                      </a:moveTo>
                      <a:cubicBezTo>
                        <a:pt x="192815" y="314325"/>
                        <a:pt x="171450" y="335690"/>
                        <a:pt x="171450" y="361950"/>
                      </a:cubicBezTo>
                      <a:cubicBezTo>
                        <a:pt x="171450" y="388210"/>
                        <a:pt x="192815" y="409575"/>
                        <a:pt x="219075" y="409575"/>
                      </a:cubicBezTo>
                      <a:cubicBezTo>
                        <a:pt x="245335" y="409575"/>
                        <a:pt x="266700" y="388210"/>
                        <a:pt x="266700" y="361950"/>
                      </a:cubicBezTo>
                      <a:cubicBezTo>
                        <a:pt x="266700" y="335690"/>
                        <a:pt x="245335" y="314325"/>
                        <a:pt x="219075" y="314325"/>
                      </a:cubicBezTo>
                      <a:close/>
                      <a:moveTo>
                        <a:pt x="438150" y="304800"/>
                      </a:moveTo>
                      <a:lnTo>
                        <a:pt x="552450" y="304800"/>
                      </a:lnTo>
                      <a:lnTo>
                        <a:pt x="552450" y="323850"/>
                      </a:lnTo>
                      <a:lnTo>
                        <a:pt x="438150" y="323850"/>
                      </a:lnTo>
                      <a:close/>
                      <a:moveTo>
                        <a:pt x="219075" y="295275"/>
                      </a:moveTo>
                      <a:cubicBezTo>
                        <a:pt x="255842" y="295275"/>
                        <a:pt x="285750" y="325183"/>
                        <a:pt x="285750" y="361950"/>
                      </a:cubicBezTo>
                      <a:cubicBezTo>
                        <a:pt x="285750" y="398717"/>
                        <a:pt x="255842" y="428625"/>
                        <a:pt x="219075" y="428625"/>
                      </a:cubicBezTo>
                      <a:cubicBezTo>
                        <a:pt x="182308" y="428625"/>
                        <a:pt x="152400" y="398717"/>
                        <a:pt x="152400" y="361950"/>
                      </a:cubicBezTo>
                      <a:cubicBezTo>
                        <a:pt x="152400" y="325183"/>
                        <a:pt x="182308" y="295275"/>
                        <a:pt x="219075" y="295275"/>
                      </a:cubicBezTo>
                      <a:close/>
                      <a:moveTo>
                        <a:pt x="438150" y="266700"/>
                      </a:moveTo>
                      <a:lnTo>
                        <a:pt x="552450" y="266700"/>
                      </a:lnTo>
                      <a:lnTo>
                        <a:pt x="552450" y="285750"/>
                      </a:lnTo>
                      <a:lnTo>
                        <a:pt x="438150" y="285750"/>
                      </a:lnTo>
                      <a:close/>
                      <a:moveTo>
                        <a:pt x="197939" y="257175"/>
                      </a:moveTo>
                      <a:lnTo>
                        <a:pt x="192119" y="280473"/>
                      </a:lnTo>
                      <a:lnTo>
                        <a:pt x="180480" y="285255"/>
                      </a:lnTo>
                      <a:lnTo>
                        <a:pt x="159925" y="272910"/>
                      </a:lnTo>
                      <a:lnTo>
                        <a:pt x="130035" y="302800"/>
                      </a:lnTo>
                      <a:lnTo>
                        <a:pt x="142380" y="323355"/>
                      </a:lnTo>
                      <a:lnTo>
                        <a:pt x="137598" y="334994"/>
                      </a:lnTo>
                      <a:lnTo>
                        <a:pt x="114300" y="340814"/>
                      </a:lnTo>
                      <a:lnTo>
                        <a:pt x="114300" y="383086"/>
                      </a:lnTo>
                      <a:lnTo>
                        <a:pt x="137617" y="388906"/>
                      </a:lnTo>
                      <a:lnTo>
                        <a:pt x="142380" y="400517"/>
                      </a:lnTo>
                      <a:lnTo>
                        <a:pt x="130035" y="421091"/>
                      </a:lnTo>
                      <a:lnTo>
                        <a:pt x="155486" y="446542"/>
                      </a:lnTo>
                      <a:lnTo>
                        <a:pt x="181889" y="439255"/>
                      </a:lnTo>
                      <a:lnTo>
                        <a:pt x="192119" y="443427"/>
                      </a:lnTo>
                      <a:lnTo>
                        <a:pt x="197939" y="466725"/>
                      </a:lnTo>
                      <a:lnTo>
                        <a:pt x="240211" y="466725"/>
                      </a:lnTo>
                      <a:lnTo>
                        <a:pt x="246021" y="443436"/>
                      </a:lnTo>
                      <a:lnTo>
                        <a:pt x="256251" y="439264"/>
                      </a:lnTo>
                      <a:lnTo>
                        <a:pt x="282654" y="446551"/>
                      </a:lnTo>
                      <a:lnTo>
                        <a:pt x="308105" y="421100"/>
                      </a:lnTo>
                      <a:lnTo>
                        <a:pt x="295761" y="400526"/>
                      </a:lnTo>
                      <a:lnTo>
                        <a:pt x="300552" y="388906"/>
                      </a:lnTo>
                      <a:lnTo>
                        <a:pt x="323850" y="383086"/>
                      </a:lnTo>
                      <a:lnTo>
                        <a:pt x="323850" y="340814"/>
                      </a:lnTo>
                      <a:lnTo>
                        <a:pt x="300552" y="334994"/>
                      </a:lnTo>
                      <a:lnTo>
                        <a:pt x="295770" y="323355"/>
                      </a:lnTo>
                      <a:lnTo>
                        <a:pt x="308115" y="302800"/>
                      </a:lnTo>
                      <a:lnTo>
                        <a:pt x="278225" y="272910"/>
                      </a:lnTo>
                      <a:lnTo>
                        <a:pt x="257670" y="285255"/>
                      </a:lnTo>
                      <a:lnTo>
                        <a:pt x="246031" y="280473"/>
                      </a:lnTo>
                      <a:lnTo>
                        <a:pt x="240211" y="257175"/>
                      </a:lnTo>
                      <a:close/>
                      <a:moveTo>
                        <a:pt x="183061" y="238125"/>
                      </a:moveTo>
                      <a:lnTo>
                        <a:pt x="255089" y="238125"/>
                      </a:lnTo>
                      <a:lnTo>
                        <a:pt x="260833" y="261137"/>
                      </a:lnTo>
                      <a:lnTo>
                        <a:pt x="281159" y="248936"/>
                      </a:lnTo>
                      <a:lnTo>
                        <a:pt x="332089" y="299866"/>
                      </a:lnTo>
                      <a:lnTo>
                        <a:pt x="319888" y="320192"/>
                      </a:lnTo>
                      <a:lnTo>
                        <a:pt x="342900" y="325936"/>
                      </a:lnTo>
                      <a:lnTo>
                        <a:pt x="342900" y="397964"/>
                      </a:lnTo>
                      <a:lnTo>
                        <a:pt x="319897" y="403708"/>
                      </a:lnTo>
                      <a:lnTo>
                        <a:pt x="332099" y="424034"/>
                      </a:lnTo>
                      <a:lnTo>
                        <a:pt x="288284" y="467858"/>
                      </a:lnTo>
                      <a:lnTo>
                        <a:pt x="261414" y="460439"/>
                      </a:lnTo>
                      <a:lnTo>
                        <a:pt x="255089" y="485775"/>
                      </a:lnTo>
                      <a:lnTo>
                        <a:pt x="183061" y="485775"/>
                      </a:lnTo>
                      <a:lnTo>
                        <a:pt x="176746" y="460439"/>
                      </a:lnTo>
                      <a:lnTo>
                        <a:pt x="149876" y="467858"/>
                      </a:lnTo>
                      <a:lnTo>
                        <a:pt x="106061" y="424034"/>
                      </a:lnTo>
                      <a:lnTo>
                        <a:pt x="118262" y="403708"/>
                      </a:lnTo>
                      <a:lnTo>
                        <a:pt x="95250" y="397964"/>
                      </a:lnTo>
                      <a:lnTo>
                        <a:pt x="95250" y="325936"/>
                      </a:lnTo>
                      <a:lnTo>
                        <a:pt x="118262" y="320192"/>
                      </a:lnTo>
                      <a:lnTo>
                        <a:pt x="106061" y="299866"/>
                      </a:lnTo>
                      <a:lnTo>
                        <a:pt x="156991" y="248936"/>
                      </a:lnTo>
                      <a:lnTo>
                        <a:pt x="177317" y="261137"/>
                      </a:lnTo>
                      <a:close/>
                      <a:moveTo>
                        <a:pt x="438150" y="228600"/>
                      </a:moveTo>
                      <a:lnTo>
                        <a:pt x="552450" y="228600"/>
                      </a:lnTo>
                      <a:lnTo>
                        <a:pt x="552450" y="247650"/>
                      </a:lnTo>
                      <a:lnTo>
                        <a:pt x="438150" y="247650"/>
                      </a:lnTo>
                      <a:close/>
                      <a:moveTo>
                        <a:pt x="219075" y="219075"/>
                      </a:moveTo>
                      <a:cubicBezTo>
                        <a:pt x="140294" y="219075"/>
                        <a:pt x="76200" y="283169"/>
                        <a:pt x="76200" y="361950"/>
                      </a:cubicBezTo>
                      <a:cubicBezTo>
                        <a:pt x="76200" y="440731"/>
                        <a:pt x="140294" y="504825"/>
                        <a:pt x="219075" y="504825"/>
                      </a:cubicBezTo>
                      <a:cubicBezTo>
                        <a:pt x="297856" y="504825"/>
                        <a:pt x="361950" y="440731"/>
                        <a:pt x="361950" y="361950"/>
                      </a:cubicBezTo>
                      <a:cubicBezTo>
                        <a:pt x="361950" y="283169"/>
                        <a:pt x="297856" y="219075"/>
                        <a:pt x="219075" y="219075"/>
                      </a:cubicBezTo>
                      <a:close/>
                      <a:moveTo>
                        <a:pt x="438150" y="190500"/>
                      </a:moveTo>
                      <a:lnTo>
                        <a:pt x="552450" y="190500"/>
                      </a:lnTo>
                      <a:lnTo>
                        <a:pt x="552450" y="209550"/>
                      </a:lnTo>
                      <a:lnTo>
                        <a:pt x="438150" y="209550"/>
                      </a:lnTo>
                      <a:close/>
                      <a:moveTo>
                        <a:pt x="219075" y="180975"/>
                      </a:moveTo>
                      <a:cubicBezTo>
                        <a:pt x="119282" y="180975"/>
                        <a:pt x="38100" y="262157"/>
                        <a:pt x="38100" y="361950"/>
                      </a:cubicBezTo>
                      <a:cubicBezTo>
                        <a:pt x="38100" y="461743"/>
                        <a:pt x="119282" y="542925"/>
                        <a:pt x="219075" y="542925"/>
                      </a:cubicBezTo>
                      <a:lnTo>
                        <a:pt x="523875" y="542925"/>
                      </a:lnTo>
                      <a:lnTo>
                        <a:pt x="523875" y="551678"/>
                      </a:lnTo>
                      <a:lnTo>
                        <a:pt x="546725" y="533400"/>
                      </a:lnTo>
                      <a:lnTo>
                        <a:pt x="523875" y="515122"/>
                      </a:lnTo>
                      <a:lnTo>
                        <a:pt x="523875" y="523875"/>
                      </a:lnTo>
                      <a:lnTo>
                        <a:pt x="219075" y="523875"/>
                      </a:lnTo>
                      <a:cubicBezTo>
                        <a:pt x="129788" y="523875"/>
                        <a:pt x="57150" y="451237"/>
                        <a:pt x="57150" y="361950"/>
                      </a:cubicBezTo>
                      <a:cubicBezTo>
                        <a:pt x="57150" y="272663"/>
                        <a:pt x="129788" y="200025"/>
                        <a:pt x="219075" y="200025"/>
                      </a:cubicBezTo>
                      <a:cubicBezTo>
                        <a:pt x="308362" y="200025"/>
                        <a:pt x="381000" y="272663"/>
                        <a:pt x="381000" y="361950"/>
                      </a:cubicBezTo>
                      <a:cubicBezTo>
                        <a:pt x="381000" y="423758"/>
                        <a:pt x="346158" y="477545"/>
                        <a:pt x="295113" y="504825"/>
                      </a:cubicBezTo>
                      <a:lnTo>
                        <a:pt x="329708" y="504825"/>
                      </a:lnTo>
                      <a:cubicBezTo>
                        <a:pt x="374428" y="470192"/>
                        <a:pt x="400050" y="418319"/>
                        <a:pt x="400050" y="361950"/>
                      </a:cubicBezTo>
                      <a:cubicBezTo>
                        <a:pt x="400050" y="262157"/>
                        <a:pt x="318868" y="180975"/>
                        <a:pt x="219075" y="180975"/>
                      </a:cubicBezTo>
                      <a:close/>
                      <a:moveTo>
                        <a:pt x="323850" y="57150"/>
                      </a:moveTo>
                      <a:lnTo>
                        <a:pt x="323850" y="152400"/>
                      </a:lnTo>
                      <a:lnTo>
                        <a:pt x="533400" y="152400"/>
                      </a:lnTo>
                      <a:lnTo>
                        <a:pt x="533400" y="114300"/>
                      </a:lnTo>
                      <a:lnTo>
                        <a:pt x="476250" y="114300"/>
                      </a:lnTo>
                      <a:lnTo>
                        <a:pt x="476250" y="57150"/>
                      </a:lnTo>
                      <a:close/>
                      <a:moveTo>
                        <a:pt x="495300" y="32518"/>
                      </a:moveTo>
                      <a:lnTo>
                        <a:pt x="495300" y="95250"/>
                      </a:lnTo>
                      <a:lnTo>
                        <a:pt x="558032" y="95250"/>
                      </a:lnTo>
                      <a:close/>
                      <a:moveTo>
                        <a:pt x="285750" y="19050"/>
                      </a:moveTo>
                      <a:lnTo>
                        <a:pt x="285750" y="173593"/>
                      </a:lnTo>
                      <a:cubicBezTo>
                        <a:pt x="363312" y="201139"/>
                        <a:pt x="419100" y="275063"/>
                        <a:pt x="419100" y="361950"/>
                      </a:cubicBezTo>
                      <a:cubicBezTo>
                        <a:pt x="419100" y="381648"/>
                        <a:pt x="416271" y="400841"/>
                        <a:pt x="410851" y="419100"/>
                      </a:cubicBezTo>
                      <a:lnTo>
                        <a:pt x="571500" y="419100"/>
                      </a:lnTo>
                      <a:lnTo>
                        <a:pt x="571500" y="114300"/>
                      </a:lnTo>
                      <a:lnTo>
                        <a:pt x="552450" y="114300"/>
                      </a:lnTo>
                      <a:lnTo>
                        <a:pt x="552450" y="171450"/>
                      </a:lnTo>
                      <a:lnTo>
                        <a:pt x="304800" y="171450"/>
                      </a:lnTo>
                      <a:lnTo>
                        <a:pt x="304800" y="38100"/>
                      </a:lnTo>
                      <a:lnTo>
                        <a:pt x="476250" y="38100"/>
                      </a:lnTo>
                      <a:lnTo>
                        <a:pt x="476250" y="19050"/>
                      </a:lnTo>
                      <a:close/>
                      <a:moveTo>
                        <a:pt x="266700" y="0"/>
                      </a:moveTo>
                      <a:lnTo>
                        <a:pt x="489718" y="0"/>
                      </a:lnTo>
                      <a:lnTo>
                        <a:pt x="590550" y="100832"/>
                      </a:lnTo>
                      <a:lnTo>
                        <a:pt x="590550" y="438150"/>
                      </a:lnTo>
                      <a:lnTo>
                        <a:pt x="404050" y="438150"/>
                      </a:lnTo>
                      <a:cubicBezTo>
                        <a:pt x="393792" y="463010"/>
                        <a:pt x="378485" y="485661"/>
                        <a:pt x="358740" y="504825"/>
                      </a:cubicBezTo>
                      <a:lnTo>
                        <a:pt x="504825" y="504825"/>
                      </a:lnTo>
                      <a:lnTo>
                        <a:pt x="504825" y="475478"/>
                      </a:lnTo>
                      <a:lnTo>
                        <a:pt x="577225" y="533400"/>
                      </a:lnTo>
                      <a:lnTo>
                        <a:pt x="504825" y="591322"/>
                      </a:lnTo>
                      <a:lnTo>
                        <a:pt x="504825" y="561975"/>
                      </a:lnTo>
                      <a:lnTo>
                        <a:pt x="219075" y="561975"/>
                      </a:lnTo>
                      <a:lnTo>
                        <a:pt x="0" y="561975"/>
                      </a:lnTo>
                      <a:lnTo>
                        <a:pt x="0" y="542925"/>
                      </a:lnTo>
                      <a:lnTo>
                        <a:pt x="134436" y="542925"/>
                      </a:lnTo>
                      <a:cubicBezTo>
                        <a:pt x="123034" y="537572"/>
                        <a:pt x="112233" y="531200"/>
                        <a:pt x="102118" y="523875"/>
                      </a:cubicBezTo>
                      <a:lnTo>
                        <a:pt x="38100" y="523875"/>
                      </a:lnTo>
                      <a:lnTo>
                        <a:pt x="38100" y="504825"/>
                      </a:lnTo>
                      <a:lnTo>
                        <a:pt x="79353" y="504825"/>
                      </a:lnTo>
                      <a:cubicBezTo>
                        <a:pt x="42205" y="468487"/>
                        <a:pt x="19050" y="417900"/>
                        <a:pt x="19050" y="361950"/>
                      </a:cubicBezTo>
                      <a:cubicBezTo>
                        <a:pt x="19050" y="251651"/>
                        <a:pt x="108776" y="161925"/>
                        <a:pt x="219075" y="161925"/>
                      </a:cubicBezTo>
                      <a:cubicBezTo>
                        <a:pt x="235515" y="161925"/>
                        <a:pt x="251403" y="164135"/>
                        <a:pt x="266700" y="167897"/>
                      </a:cubicBezTo>
                      <a:close/>
                    </a:path>
                  </a:pathLst>
                </a:custGeom>
                <a:solidFill>
                  <a:schemeClr val="accent1"/>
                </a:solidFill>
                <a:ln cap="flat" cmpd="sng" w="9525">
                  <a:solidFill>
                    <a:srgbClr val="008FD5"/>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rgbClr val="000000"/>
                    </a:solidFill>
                    <a:latin typeface="Arial"/>
                    <a:ea typeface="Arial"/>
                    <a:cs typeface="Arial"/>
                    <a:sym typeface="Arial"/>
                  </a:endParaRPr>
                </a:p>
              </p:txBody>
            </p:sp>
          </p:grpSp>
        </p:grpSp>
      </p:grpSp>
      <p:grpSp>
        <p:nvGrpSpPr>
          <p:cNvPr id="412" name="Google Shape;412;p9"/>
          <p:cNvGrpSpPr/>
          <p:nvPr/>
        </p:nvGrpSpPr>
        <p:grpSpPr>
          <a:xfrm>
            <a:off x="6757360" y="1070990"/>
            <a:ext cx="560741" cy="836554"/>
            <a:chOff x="6755773" y="1070990"/>
            <a:chExt cx="560741" cy="836554"/>
          </a:xfrm>
        </p:grpSpPr>
        <p:cxnSp>
          <p:nvCxnSpPr>
            <p:cNvPr id="413" name="Google Shape;413;p9"/>
            <p:cNvCxnSpPr/>
            <p:nvPr/>
          </p:nvCxnSpPr>
          <p:spPr>
            <a:xfrm>
              <a:off x="7036143" y="1358904"/>
              <a:ext cx="0" cy="548640"/>
            </a:xfrm>
            <a:prstGeom prst="straightConnector1">
              <a:avLst/>
            </a:prstGeom>
            <a:noFill/>
            <a:ln cap="flat" cmpd="sng" w="9525">
              <a:solidFill>
                <a:srgbClr val="008FD5"/>
              </a:solidFill>
              <a:prstDash val="solid"/>
              <a:round/>
              <a:headEnd len="sm" w="sm" type="none"/>
              <a:tailEnd len="med" w="med" type="stealth"/>
            </a:ln>
          </p:spPr>
        </p:cxnSp>
        <p:grpSp>
          <p:nvGrpSpPr>
            <p:cNvPr id="414" name="Google Shape;414;p9"/>
            <p:cNvGrpSpPr/>
            <p:nvPr/>
          </p:nvGrpSpPr>
          <p:grpSpPr>
            <a:xfrm>
              <a:off x="6984389" y="1676607"/>
              <a:ext cx="103506" cy="104674"/>
              <a:chOff x="1198331" y="1740453"/>
              <a:chExt cx="97632" cy="97632"/>
            </a:xfrm>
          </p:grpSpPr>
          <p:sp>
            <p:nvSpPr>
              <p:cNvPr id="415" name="Google Shape;415;p9"/>
              <p:cNvSpPr/>
              <p:nvPr/>
            </p:nvSpPr>
            <p:spPr>
              <a:xfrm>
                <a:off x="1198331" y="1740453"/>
                <a:ext cx="97632" cy="97632"/>
              </a:xfrm>
              <a:prstGeom prst="ellipse">
                <a:avLst/>
              </a:prstGeom>
              <a:solidFill>
                <a:schemeClr val="lt2"/>
              </a:solidFill>
              <a:ln cap="flat" cmpd="sng" w="9525">
                <a:solidFill>
                  <a:srgbClr val="008FD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750">
                  <a:solidFill>
                    <a:srgbClr val="FFFFFF"/>
                  </a:solidFill>
                  <a:latin typeface="Calibri"/>
                  <a:ea typeface="Calibri"/>
                  <a:cs typeface="Calibri"/>
                  <a:sym typeface="Calibri"/>
                </a:endParaRPr>
              </a:p>
            </p:txBody>
          </p:sp>
          <p:sp>
            <p:nvSpPr>
              <p:cNvPr id="416" name="Google Shape;416;p9"/>
              <p:cNvSpPr/>
              <p:nvPr/>
            </p:nvSpPr>
            <p:spPr>
              <a:xfrm>
                <a:off x="1216836" y="1758958"/>
                <a:ext cx="60622" cy="60622"/>
              </a:xfrm>
              <a:prstGeom prst="ellipse">
                <a:avLst/>
              </a:prstGeom>
              <a:solidFill>
                <a:schemeClr val="accent2"/>
              </a:solidFill>
              <a:ln cap="flat" cmpd="sng" w="9525">
                <a:solidFill>
                  <a:srgbClr val="008FD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750">
                  <a:solidFill>
                    <a:srgbClr val="FFFFFF"/>
                  </a:solidFill>
                  <a:latin typeface="Calibri"/>
                  <a:ea typeface="Calibri"/>
                  <a:cs typeface="Calibri"/>
                  <a:sym typeface="Calibri"/>
                </a:endParaRPr>
              </a:p>
            </p:txBody>
          </p:sp>
        </p:grpSp>
        <p:grpSp>
          <p:nvGrpSpPr>
            <p:cNvPr id="417" name="Google Shape;417;p9"/>
            <p:cNvGrpSpPr/>
            <p:nvPr/>
          </p:nvGrpSpPr>
          <p:grpSpPr>
            <a:xfrm>
              <a:off x="6755773" y="1070990"/>
              <a:ext cx="560741" cy="555897"/>
              <a:chOff x="5015018" y="1099806"/>
              <a:chExt cx="498264" cy="498264"/>
            </a:xfrm>
          </p:grpSpPr>
          <p:sp>
            <p:nvSpPr>
              <p:cNvPr id="418" name="Google Shape;418;p9"/>
              <p:cNvSpPr/>
              <p:nvPr/>
            </p:nvSpPr>
            <p:spPr>
              <a:xfrm>
                <a:off x="5015018" y="1099806"/>
                <a:ext cx="498264" cy="498264"/>
              </a:xfrm>
              <a:prstGeom prst="roundRect">
                <a:avLst>
                  <a:gd fmla="val 16667" name="adj"/>
                </a:avLst>
              </a:prstGeom>
              <a:noFill/>
              <a:ln cap="flat" cmpd="sng" w="9525">
                <a:solidFill>
                  <a:srgbClr val="008FD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FEFEFE"/>
                  </a:solidFill>
                  <a:latin typeface="Arial"/>
                  <a:ea typeface="Arial"/>
                  <a:cs typeface="Arial"/>
                  <a:sym typeface="Arial"/>
                </a:endParaRPr>
              </a:p>
            </p:txBody>
          </p:sp>
          <p:grpSp>
            <p:nvGrpSpPr>
              <p:cNvPr id="419" name="Google Shape;419;p9"/>
              <p:cNvGrpSpPr/>
              <p:nvPr/>
            </p:nvGrpSpPr>
            <p:grpSpPr>
              <a:xfrm>
                <a:off x="5096957" y="1190625"/>
                <a:ext cx="334386" cy="334430"/>
                <a:chOff x="5583389" y="810967"/>
                <a:chExt cx="793601" cy="793707"/>
              </a:xfrm>
            </p:grpSpPr>
            <p:sp>
              <p:nvSpPr>
                <p:cNvPr id="420" name="Google Shape;420;p9"/>
                <p:cNvSpPr/>
                <p:nvPr/>
              </p:nvSpPr>
              <p:spPr>
                <a:xfrm>
                  <a:off x="5583389" y="810967"/>
                  <a:ext cx="793601" cy="793707"/>
                </a:xfrm>
                <a:custGeom>
                  <a:rect b="b" l="l" r="r" t="t"/>
                  <a:pathLst>
                    <a:path extrusionOk="0" h="793707" w="793601">
                      <a:moveTo>
                        <a:pt x="426803" y="529577"/>
                      </a:moveTo>
                      <a:lnTo>
                        <a:pt x="452012" y="671904"/>
                      </a:lnTo>
                      <a:cubicBezTo>
                        <a:pt x="453974" y="680690"/>
                        <a:pt x="450547" y="689798"/>
                        <a:pt x="443286" y="695112"/>
                      </a:cubicBezTo>
                      <a:lnTo>
                        <a:pt x="407560" y="727760"/>
                      </a:lnTo>
                      <a:cubicBezTo>
                        <a:pt x="404624" y="730295"/>
                        <a:pt x="400865" y="731678"/>
                        <a:pt x="396987" y="731647"/>
                      </a:cubicBezTo>
                      <a:cubicBezTo>
                        <a:pt x="393239" y="731691"/>
                        <a:pt x="389594" y="730431"/>
                        <a:pt x="386665" y="728094"/>
                      </a:cubicBezTo>
                      <a:lnTo>
                        <a:pt x="350524" y="695100"/>
                      </a:lnTo>
                      <a:cubicBezTo>
                        <a:pt x="343338" y="689793"/>
                        <a:pt x="339816" y="680851"/>
                        <a:pt x="341457" y="672071"/>
                      </a:cubicBezTo>
                      <a:lnTo>
                        <a:pt x="366765" y="529680"/>
                      </a:lnTo>
                      <a:cubicBezTo>
                        <a:pt x="374827" y="531633"/>
                        <a:pt x="383065" y="532766"/>
                        <a:pt x="391355" y="533058"/>
                      </a:cubicBezTo>
                      <a:lnTo>
                        <a:pt x="366010" y="675655"/>
                      </a:lnTo>
                      <a:lnTo>
                        <a:pt x="396921" y="703887"/>
                      </a:lnTo>
                      <a:lnTo>
                        <a:pt x="427529" y="675904"/>
                      </a:lnTo>
                      <a:lnTo>
                        <a:pt x="402228" y="533058"/>
                      </a:lnTo>
                      <a:cubicBezTo>
                        <a:pt x="410518" y="532757"/>
                        <a:pt x="418755" y="531591"/>
                        <a:pt x="426803" y="529577"/>
                      </a:cubicBezTo>
                      <a:close/>
                      <a:moveTo>
                        <a:pt x="494291" y="481025"/>
                      </a:moveTo>
                      <a:cubicBezTo>
                        <a:pt x="506487" y="483314"/>
                        <a:pt x="518644" y="486020"/>
                        <a:pt x="530761" y="489145"/>
                      </a:cubicBezTo>
                      <a:cubicBezTo>
                        <a:pt x="557519" y="496043"/>
                        <a:pt x="590811" y="504629"/>
                        <a:pt x="610122" y="532288"/>
                      </a:cubicBezTo>
                      <a:cubicBezTo>
                        <a:pt x="626534" y="555802"/>
                        <a:pt x="626348" y="584172"/>
                        <a:pt x="626193" y="609196"/>
                      </a:cubicBezTo>
                      <a:lnTo>
                        <a:pt x="626161" y="756964"/>
                      </a:lnTo>
                      <a:cubicBezTo>
                        <a:pt x="625802" y="777575"/>
                        <a:pt x="608835" y="794006"/>
                        <a:pt x="588227" y="793703"/>
                      </a:cubicBezTo>
                      <a:lnTo>
                        <a:pt x="205369" y="793703"/>
                      </a:lnTo>
                      <a:cubicBezTo>
                        <a:pt x="184760" y="794006"/>
                        <a:pt x="167794" y="777575"/>
                        <a:pt x="167437" y="756964"/>
                      </a:cubicBezTo>
                      <a:lnTo>
                        <a:pt x="167406" y="609149"/>
                      </a:lnTo>
                      <a:cubicBezTo>
                        <a:pt x="167242" y="584140"/>
                        <a:pt x="167057" y="555790"/>
                        <a:pt x="183455" y="532288"/>
                      </a:cubicBezTo>
                      <a:cubicBezTo>
                        <a:pt x="202778" y="504634"/>
                        <a:pt x="236063" y="496043"/>
                        <a:pt x="262809" y="489145"/>
                      </a:cubicBezTo>
                      <a:cubicBezTo>
                        <a:pt x="274727" y="486097"/>
                        <a:pt x="286672" y="483428"/>
                        <a:pt x="298642" y="481140"/>
                      </a:cubicBezTo>
                      <a:cubicBezTo>
                        <a:pt x="303976" y="489111"/>
                        <a:pt x="310201" y="496447"/>
                        <a:pt x="317199" y="503005"/>
                      </a:cubicBezTo>
                      <a:cubicBezTo>
                        <a:pt x="301078" y="505645"/>
                        <a:pt x="285013" y="509031"/>
                        <a:pt x="269002" y="513160"/>
                      </a:cubicBezTo>
                      <a:cubicBezTo>
                        <a:pt x="245028" y="519349"/>
                        <a:pt x="217855" y="526355"/>
                        <a:pt x="203792" y="546489"/>
                      </a:cubicBezTo>
                      <a:cubicBezTo>
                        <a:pt x="191911" y="563517"/>
                        <a:pt x="192062" y="586629"/>
                        <a:pt x="192205" y="608991"/>
                      </a:cubicBezTo>
                      <a:lnTo>
                        <a:pt x="192238" y="756964"/>
                      </a:lnTo>
                      <a:cubicBezTo>
                        <a:pt x="192592" y="763878"/>
                        <a:pt x="198455" y="769204"/>
                        <a:pt x="205369" y="768900"/>
                      </a:cubicBezTo>
                      <a:lnTo>
                        <a:pt x="588227" y="768900"/>
                      </a:lnTo>
                      <a:cubicBezTo>
                        <a:pt x="595139" y="769210"/>
                        <a:pt x="601006" y="763878"/>
                        <a:pt x="601360" y="756964"/>
                      </a:cubicBezTo>
                      <a:lnTo>
                        <a:pt x="601391" y="609039"/>
                      </a:lnTo>
                      <a:cubicBezTo>
                        <a:pt x="601536" y="586665"/>
                        <a:pt x="601680" y="563528"/>
                        <a:pt x="589788" y="546484"/>
                      </a:cubicBezTo>
                      <a:cubicBezTo>
                        <a:pt x="575734" y="526355"/>
                        <a:pt x="548551" y="519342"/>
                        <a:pt x="524572" y="513160"/>
                      </a:cubicBezTo>
                      <a:cubicBezTo>
                        <a:pt x="508303" y="508977"/>
                        <a:pt x="491989" y="505554"/>
                        <a:pt x="475635" y="502897"/>
                      </a:cubicBezTo>
                      <a:cubicBezTo>
                        <a:pt x="482646" y="496321"/>
                        <a:pt x="488905" y="488986"/>
                        <a:pt x="494291" y="481025"/>
                      </a:cubicBezTo>
                      <a:close/>
                      <a:moveTo>
                        <a:pt x="650897" y="449391"/>
                      </a:moveTo>
                      <a:cubicBezTo>
                        <a:pt x="645762" y="449391"/>
                        <a:pt x="641596" y="453555"/>
                        <a:pt x="641596" y="458692"/>
                      </a:cubicBezTo>
                      <a:cubicBezTo>
                        <a:pt x="641596" y="463829"/>
                        <a:pt x="645762" y="467993"/>
                        <a:pt x="650897" y="467993"/>
                      </a:cubicBezTo>
                      <a:cubicBezTo>
                        <a:pt x="656037" y="467989"/>
                        <a:pt x="660198" y="463829"/>
                        <a:pt x="660198" y="458692"/>
                      </a:cubicBezTo>
                      <a:cubicBezTo>
                        <a:pt x="660198" y="453555"/>
                        <a:pt x="656037" y="449391"/>
                        <a:pt x="650897" y="449391"/>
                      </a:cubicBezTo>
                      <a:close/>
                      <a:moveTo>
                        <a:pt x="142716" y="449391"/>
                      </a:moveTo>
                      <a:cubicBezTo>
                        <a:pt x="137580" y="449391"/>
                        <a:pt x="133415" y="453555"/>
                        <a:pt x="133415" y="458692"/>
                      </a:cubicBezTo>
                      <a:cubicBezTo>
                        <a:pt x="133415" y="463829"/>
                        <a:pt x="137580" y="467993"/>
                        <a:pt x="142716" y="467993"/>
                      </a:cubicBezTo>
                      <a:cubicBezTo>
                        <a:pt x="147851" y="467989"/>
                        <a:pt x="152014" y="463827"/>
                        <a:pt x="152017" y="458692"/>
                      </a:cubicBezTo>
                      <a:cubicBezTo>
                        <a:pt x="152017" y="453555"/>
                        <a:pt x="147853" y="449391"/>
                        <a:pt x="142716" y="449391"/>
                      </a:cubicBezTo>
                      <a:close/>
                      <a:moveTo>
                        <a:pt x="209133" y="417765"/>
                      </a:moveTo>
                      <a:cubicBezTo>
                        <a:pt x="211815" y="425594"/>
                        <a:pt x="214986" y="433246"/>
                        <a:pt x="218628" y="440677"/>
                      </a:cubicBezTo>
                      <a:lnTo>
                        <a:pt x="176787" y="458007"/>
                      </a:lnTo>
                      <a:cubicBezTo>
                        <a:pt x="176789" y="458239"/>
                        <a:pt x="176819" y="458462"/>
                        <a:pt x="176819" y="458692"/>
                      </a:cubicBezTo>
                      <a:cubicBezTo>
                        <a:pt x="176831" y="467960"/>
                        <a:pt x="173066" y="476832"/>
                        <a:pt x="166392" y="483262"/>
                      </a:cubicBezTo>
                      <a:cubicBezTo>
                        <a:pt x="152847" y="496316"/>
                        <a:pt x="131283" y="495915"/>
                        <a:pt x="118230" y="482368"/>
                      </a:cubicBezTo>
                      <a:cubicBezTo>
                        <a:pt x="105178" y="468822"/>
                        <a:pt x="105579" y="447260"/>
                        <a:pt x="119124" y="434206"/>
                      </a:cubicBezTo>
                      <a:cubicBezTo>
                        <a:pt x="132670" y="421154"/>
                        <a:pt x="154234" y="421555"/>
                        <a:pt x="167286" y="435102"/>
                      </a:cubicBezTo>
                      <a:close/>
                      <a:moveTo>
                        <a:pt x="584467" y="417758"/>
                      </a:moveTo>
                      <a:lnTo>
                        <a:pt x="626329" y="435102"/>
                      </a:lnTo>
                      <a:cubicBezTo>
                        <a:pt x="632741" y="428388"/>
                        <a:pt x="641613" y="424590"/>
                        <a:pt x="650897" y="424590"/>
                      </a:cubicBezTo>
                      <a:cubicBezTo>
                        <a:pt x="669734" y="424590"/>
                        <a:pt x="684999" y="439858"/>
                        <a:pt x="684999" y="458692"/>
                      </a:cubicBezTo>
                      <a:cubicBezTo>
                        <a:pt x="684999" y="477527"/>
                        <a:pt x="669734" y="492796"/>
                        <a:pt x="650897" y="492796"/>
                      </a:cubicBezTo>
                      <a:cubicBezTo>
                        <a:pt x="632065" y="492796"/>
                        <a:pt x="616796" y="477527"/>
                        <a:pt x="616796" y="458692"/>
                      </a:cubicBezTo>
                      <a:cubicBezTo>
                        <a:pt x="616796" y="458462"/>
                        <a:pt x="616826" y="458244"/>
                        <a:pt x="616833" y="458014"/>
                      </a:cubicBezTo>
                      <a:lnTo>
                        <a:pt x="574971" y="440672"/>
                      </a:lnTo>
                      <a:cubicBezTo>
                        <a:pt x="578613" y="433239"/>
                        <a:pt x="581782" y="425588"/>
                        <a:pt x="584467" y="417758"/>
                      </a:cubicBezTo>
                      <a:close/>
                      <a:moveTo>
                        <a:pt x="711983" y="337937"/>
                      </a:moveTo>
                      <a:cubicBezTo>
                        <a:pt x="703420" y="337937"/>
                        <a:pt x="696482" y="344879"/>
                        <a:pt x="696482" y="353439"/>
                      </a:cubicBezTo>
                      <a:cubicBezTo>
                        <a:pt x="696482" y="362001"/>
                        <a:pt x="703420" y="368941"/>
                        <a:pt x="711983" y="368941"/>
                      </a:cubicBezTo>
                      <a:cubicBezTo>
                        <a:pt x="720539" y="368931"/>
                        <a:pt x="727472" y="361998"/>
                        <a:pt x="727485" y="353439"/>
                      </a:cubicBezTo>
                      <a:cubicBezTo>
                        <a:pt x="727485" y="344879"/>
                        <a:pt x="720546" y="337937"/>
                        <a:pt x="711983" y="337937"/>
                      </a:cubicBezTo>
                      <a:close/>
                      <a:moveTo>
                        <a:pt x="83265" y="337937"/>
                      </a:moveTo>
                      <a:cubicBezTo>
                        <a:pt x="74703" y="337937"/>
                        <a:pt x="67763" y="344879"/>
                        <a:pt x="67763" y="353439"/>
                      </a:cubicBezTo>
                      <a:cubicBezTo>
                        <a:pt x="67763" y="362001"/>
                        <a:pt x="74703" y="368941"/>
                        <a:pt x="83265" y="368941"/>
                      </a:cubicBezTo>
                      <a:cubicBezTo>
                        <a:pt x="91822" y="368931"/>
                        <a:pt x="98757" y="361998"/>
                        <a:pt x="98766" y="353439"/>
                      </a:cubicBezTo>
                      <a:cubicBezTo>
                        <a:pt x="98766" y="344879"/>
                        <a:pt x="91826" y="337937"/>
                        <a:pt x="83265" y="337937"/>
                      </a:cubicBezTo>
                      <a:close/>
                      <a:moveTo>
                        <a:pt x="86754" y="313278"/>
                      </a:moveTo>
                      <a:cubicBezTo>
                        <a:pt x="102399" y="314651"/>
                        <a:pt x="116463" y="325158"/>
                        <a:pt x="121598" y="341043"/>
                      </a:cubicBezTo>
                      <a:lnTo>
                        <a:pt x="198803" y="341038"/>
                      </a:lnTo>
                      <a:cubicBezTo>
                        <a:pt x="198548" y="345150"/>
                        <a:pt x="198376" y="349280"/>
                        <a:pt x="198376" y="353451"/>
                      </a:cubicBezTo>
                      <a:cubicBezTo>
                        <a:pt x="198376" y="357617"/>
                        <a:pt x="198548" y="361741"/>
                        <a:pt x="198803" y="365841"/>
                      </a:cubicBezTo>
                      <a:lnTo>
                        <a:pt x="121595" y="365847"/>
                      </a:lnTo>
                      <a:cubicBezTo>
                        <a:pt x="117612" y="378158"/>
                        <a:pt x="107959" y="387810"/>
                        <a:pt x="95645" y="391789"/>
                      </a:cubicBezTo>
                      <a:cubicBezTo>
                        <a:pt x="74464" y="398635"/>
                        <a:pt x="51745" y="387017"/>
                        <a:pt x="44899" y="365836"/>
                      </a:cubicBezTo>
                      <a:cubicBezTo>
                        <a:pt x="38052" y="344657"/>
                        <a:pt x="49672" y="321936"/>
                        <a:pt x="70852" y="315090"/>
                      </a:cubicBezTo>
                      <a:cubicBezTo>
                        <a:pt x="76146" y="313379"/>
                        <a:pt x="81537" y="312822"/>
                        <a:pt x="86754" y="313278"/>
                      </a:cubicBezTo>
                      <a:close/>
                      <a:moveTo>
                        <a:pt x="711983" y="313136"/>
                      </a:moveTo>
                      <a:cubicBezTo>
                        <a:pt x="729457" y="313132"/>
                        <a:pt x="744945" y="324393"/>
                        <a:pt x="750328" y="341019"/>
                      </a:cubicBezTo>
                      <a:cubicBezTo>
                        <a:pt x="757186" y="362191"/>
                        <a:pt x="745578" y="384914"/>
                        <a:pt x="724402" y="391770"/>
                      </a:cubicBezTo>
                      <a:cubicBezTo>
                        <a:pt x="703234" y="398626"/>
                        <a:pt x="680508" y="387019"/>
                        <a:pt x="673651" y="365847"/>
                      </a:cubicBezTo>
                      <a:lnTo>
                        <a:pt x="594795" y="365841"/>
                      </a:lnTo>
                      <a:cubicBezTo>
                        <a:pt x="595050" y="361742"/>
                        <a:pt x="595219" y="357617"/>
                        <a:pt x="595219" y="353451"/>
                      </a:cubicBezTo>
                      <a:cubicBezTo>
                        <a:pt x="595219" y="349280"/>
                        <a:pt x="595045" y="345150"/>
                        <a:pt x="594790" y="341038"/>
                      </a:cubicBezTo>
                      <a:lnTo>
                        <a:pt x="673644" y="341044"/>
                      </a:lnTo>
                      <a:cubicBezTo>
                        <a:pt x="679039" y="324423"/>
                        <a:pt x="694510" y="313160"/>
                        <a:pt x="711983" y="313136"/>
                      </a:cubicBezTo>
                      <a:close/>
                      <a:moveTo>
                        <a:pt x="376230" y="260448"/>
                      </a:moveTo>
                      <a:cubicBezTo>
                        <a:pt x="374939" y="260436"/>
                        <a:pt x="373647" y="260464"/>
                        <a:pt x="372358" y="260529"/>
                      </a:cubicBezTo>
                      <a:cubicBezTo>
                        <a:pt x="336117" y="262346"/>
                        <a:pt x="308214" y="293197"/>
                        <a:pt x="310032" y="329435"/>
                      </a:cubicBezTo>
                      <a:lnTo>
                        <a:pt x="322607" y="411218"/>
                      </a:lnTo>
                      <a:cubicBezTo>
                        <a:pt x="328506" y="438449"/>
                        <a:pt x="345928" y="483671"/>
                        <a:pt x="396429" y="483671"/>
                      </a:cubicBezTo>
                      <a:lnTo>
                        <a:pt x="397175" y="483671"/>
                      </a:lnTo>
                      <a:cubicBezTo>
                        <a:pt x="446381" y="483671"/>
                        <a:pt x="464533" y="438426"/>
                        <a:pt x="471001" y="411103"/>
                      </a:cubicBezTo>
                      <a:lnTo>
                        <a:pt x="483560" y="329435"/>
                      </a:lnTo>
                      <a:cubicBezTo>
                        <a:pt x="484393" y="311379"/>
                        <a:pt x="477821" y="293765"/>
                        <a:pt x="465362" y="280666"/>
                      </a:cubicBezTo>
                      <a:cubicBezTo>
                        <a:pt x="452838" y="267601"/>
                        <a:pt x="435475" y="260285"/>
                        <a:pt x="417375" y="260448"/>
                      </a:cubicBezTo>
                      <a:close/>
                      <a:moveTo>
                        <a:pt x="142716" y="238904"/>
                      </a:moveTo>
                      <a:cubicBezTo>
                        <a:pt x="137581" y="238911"/>
                        <a:pt x="133422" y="243072"/>
                        <a:pt x="133415" y="248205"/>
                      </a:cubicBezTo>
                      <a:cubicBezTo>
                        <a:pt x="133415" y="253341"/>
                        <a:pt x="137579" y="257506"/>
                        <a:pt x="142716" y="257506"/>
                      </a:cubicBezTo>
                      <a:cubicBezTo>
                        <a:pt x="147852" y="257506"/>
                        <a:pt x="152017" y="253341"/>
                        <a:pt x="152017" y="248205"/>
                      </a:cubicBezTo>
                      <a:cubicBezTo>
                        <a:pt x="152017" y="243068"/>
                        <a:pt x="147852" y="238904"/>
                        <a:pt x="142716" y="238904"/>
                      </a:cubicBezTo>
                      <a:close/>
                      <a:moveTo>
                        <a:pt x="650882" y="238897"/>
                      </a:moveTo>
                      <a:cubicBezTo>
                        <a:pt x="645749" y="238897"/>
                        <a:pt x="641583" y="243061"/>
                        <a:pt x="641583" y="248198"/>
                      </a:cubicBezTo>
                      <a:cubicBezTo>
                        <a:pt x="641583" y="253334"/>
                        <a:pt x="645749" y="257499"/>
                        <a:pt x="650882" y="257499"/>
                      </a:cubicBezTo>
                      <a:cubicBezTo>
                        <a:pt x="656024" y="257499"/>
                        <a:pt x="660185" y="253334"/>
                        <a:pt x="660185" y="248198"/>
                      </a:cubicBezTo>
                      <a:cubicBezTo>
                        <a:pt x="660178" y="243065"/>
                        <a:pt x="656017" y="238904"/>
                        <a:pt x="650882" y="238897"/>
                      </a:cubicBezTo>
                      <a:close/>
                      <a:moveTo>
                        <a:pt x="376230" y="235645"/>
                      </a:moveTo>
                      <a:lnTo>
                        <a:pt x="417375" y="235645"/>
                      </a:lnTo>
                      <a:cubicBezTo>
                        <a:pt x="419253" y="235633"/>
                        <a:pt x="421130" y="235680"/>
                        <a:pt x="423005" y="235785"/>
                      </a:cubicBezTo>
                      <a:cubicBezTo>
                        <a:pt x="472909" y="238574"/>
                        <a:pt x="511102" y="281288"/>
                        <a:pt x="508314" y="331192"/>
                      </a:cubicBezTo>
                      <a:lnTo>
                        <a:pt x="495259" y="416292"/>
                      </a:lnTo>
                      <a:cubicBezTo>
                        <a:pt x="481567" y="474872"/>
                        <a:pt x="445816" y="508474"/>
                        <a:pt x="397175" y="508474"/>
                      </a:cubicBezTo>
                      <a:lnTo>
                        <a:pt x="396429" y="508474"/>
                      </a:lnTo>
                      <a:cubicBezTo>
                        <a:pt x="346644" y="508474"/>
                        <a:pt x="310868" y="474793"/>
                        <a:pt x="298277" y="416069"/>
                      </a:cubicBezTo>
                      <a:lnTo>
                        <a:pt x="285281" y="331192"/>
                      </a:lnTo>
                      <a:cubicBezTo>
                        <a:pt x="285176" y="329324"/>
                        <a:pt x="285131" y="327452"/>
                        <a:pt x="285143" y="325581"/>
                      </a:cubicBezTo>
                      <a:cubicBezTo>
                        <a:pt x="285460" y="275593"/>
                        <a:pt x="326241" y="235327"/>
                        <a:pt x="376230" y="235645"/>
                      </a:cubicBezTo>
                      <a:close/>
                      <a:moveTo>
                        <a:pt x="651464" y="214101"/>
                      </a:moveTo>
                      <a:cubicBezTo>
                        <a:pt x="660180" y="214258"/>
                        <a:pt x="668834" y="217741"/>
                        <a:pt x="675363" y="224512"/>
                      </a:cubicBezTo>
                      <a:cubicBezTo>
                        <a:pt x="688422" y="238055"/>
                        <a:pt x="688032" y="259617"/>
                        <a:pt x="674488" y="272677"/>
                      </a:cubicBezTo>
                      <a:cubicBezTo>
                        <a:pt x="660946" y="285734"/>
                        <a:pt x="639387" y="285344"/>
                        <a:pt x="626328" y="271802"/>
                      </a:cubicBezTo>
                      <a:lnTo>
                        <a:pt x="584460" y="289132"/>
                      </a:lnTo>
                      <a:cubicBezTo>
                        <a:pt x="581780" y="281303"/>
                        <a:pt x="578609" y="273652"/>
                        <a:pt x="574965" y="266225"/>
                      </a:cubicBezTo>
                      <a:lnTo>
                        <a:pt x="616820" y="248895"/>
                      </a:lnTo>
                      <a:cubicBezTo>
                        <a:pt x="616813" y="248665"/>
                        <a:pt x="616783" y="248435"/>
                        <a:pt x="616783" y="248198"/>
                      </a:cubicBezTo>
                      <a:cubicBezTo>
                        <a:pt x="616771" y="238935"/>
                        <a:pt x="620531" y="230068"/>
                        <a:pt x="627203" y="223637"/>
                      </a:cubicBezTo>
                      <a:cubicBezTo>
                        <a:pt x="633974" y="217108"/>
                        <a:pt x="642749" y="213942"/>
                        <a:pt x="651464" y="214101"/>
                      </a:cubicBezTo>
                      <a:close/>
                      <a:moveTo>
                        <a:pt x="142716" y="214101"/>
                      </a:moveTo>
                      <a:cubicBezTo>
                        <a:pt x="161550" y="214101"/>
                        <a:pt x="176818" y="229370"/>
                        <a:pt x="176818" y="248205"/>
                      </a:cubicBezTo>
                      <a:cubicBezTo>
                        <a:pt x="176818" y="248435"/>
                        <a:pt x="176789" y="248653"/>
                        <a:pt x="176787" y="248883"/>
                      </a:cubicBezTo>
                      <a:lnTo>
                        <a:pt x="218638" y="266219"/>
                      </a:lnTo>
                      <a:cubicBezTo>
                        <a:pt x="214991" y="273649"/>
                        <a:pt x="211820" y="281302"/>
                        <a:pt x="209140" y="289132"/>
                      </a:cubicBezTo>
                      <a:lnTo>
                        <a:pt x="167286" y="271795"/>
                      </a:lnTo>
                      <a:cubicBezTo>
                        <a:pt x="160873" y="278507"/>
                        <a:pt x="151996" y="282303"/>
                        <a:pt x="142716" y="282307"/>
                      </a:cubicBezTo>
                      <a:cubicBezTo>
                        <a:pt x="123880" y="282307"/>
                        <a:pt x="108612" y="267040"/>
                        <a:pt x="108612" y="248205"/>
                      </a:cubicBezTo>
                      <a:cubicBezTo>
                        <a:pt x="108612" y="229370"/>
                        <a:pt x="123880" y="214101"/>
                        <a:pt x="142716" y="214101"/>
                      </a:cubicBezTo>
                      <a:close/>
                      <a:moveTo>
                        <a:pt x="397070" y="179567"/>
                      </a:moveTo>
                      <a:cubicBezTo>
                        <a:pt x="492956" y="179718"/>
                        <a:pt x="570568" y="257571"/>
                        <a:pt x="570418" y="353457"/>
                      </a:cubicBezTo>
                      <a:cubicBezTo>
                        <a:pt x="570446" y="393678"/>
                        <a:pt x="556432" y="432645"/>
                        <a:pt x="530792" y="463634"/>
                      </a:cubicBezTo>
                      <a:cubicBezTo>
                        <a:pt x="522896" y="461682"/>
                        <a:pt x="514987" y="459898"/>
                        <a:pt x="507066" y="458281"/>
                      </a:cubicBezTo>
                      <a:cubicBezTo>
                        <a:pt x="508531" y="455089"/>
                        <a:pt x="509938" y="451838"/>
                        <a:pt x="511239" y="448465"/>
                      </a:cubicBezTo>
                      <a:cubicBezTo>
                        <a:pt x="557287" y="393169"/>
                        <a:pt x="557047" y="312810"/>
                        <a:pt x="510669" y="257790"/>
                      </a:cubicBezTo>
                      <a:cubicBezTo>
                        <a:pt x="485262" y="223353"/>
                        <a:pt x="438703" y="204642"/>
                        <a:pt x="396796" y="204642"/>
                      </a:cubicBezTo>
                      <a:cubicBezTo>
                        <a:pt x="362551" y="204671"/>
                        <a:pt x="329361" y="216509"/>
                        <a:pt x="302827" y="238162"/>
                      </a:cubicBezTo>
                      <a:cubicBezTo>
                        <a:pt x="239144" y="290127"/>
                        <a:pt x="229646" y="383881"/>
                        <a:pt x="281612" y="447564"/>
                      </a:cubicBezTo>
                      <a:cubicBezTo>
                        <a:pt x="282980" y="451282"/>
                        <a:pt x="284447" y="454891"/>
                        <a:pt x="286011" y="458391"/>
                      </a:cubicBezTo>
                      <a:cubicBezTo>
                        <a:pt x="278272" y="459977"/>
                        <a:pt x="270542" y="461721"/>
                        <a:pt x="262829" y="463622"/>
                      </a:cubicBezTo>
                      <a:cubicBezTo>
                        <a:pt x="237137" y="432455"/>
                        <a:pt x="223114" y="393305"/>
                        <a:pt x="223178" y="352915"/>
                      </a:cubicBezTo>
                      <a:cubicBezTo>
                        <a:pt x="223328" y="257027"/>
                        <a:pt x="301181" y="179419"/>
                        <a:pt x="397070" y="179567"/>
                      </a:cubicBezTo>
                      <a:close/>
                      <a:moveTo>
                        <a:pt x="175085" y="116260"/>
                      </a:moveTo>
                      <a:cubicBezTo>
                        <a:pt x="166526" y="116267"/>
                        <a:pt x="159591" y="123204"/>
                        <a:pt x="159583" y="131761"/>
                      </a:cubicBezTo>
                      <a:cubicBezTo>
                        <a:pt x="159583" y="140323"/>
                        <a:pt x="166524" y="147263"/>
                        <a:pt x="175085" y="147263"/>
                      </a:cubicBezTo>
                      <a:cubicBezTo>
                        <a:pt x="183645" y="147263"/>
                        <a:pt x="190587" y="140323"/>
                        <a:pt x="190587" y="131761"/>
                      </a:cubicBezTo>
                      <a:cubicBezTo>
                        <a:pt x="190587" y="123200"/>
                        <a:pt x="183645" y="116260"/>
                        <a:pt x="175085" y="116260"/>
                      </a:cubicBezTo>
                      <a:close/>
                      <a:moveTo>
                        <a:pt x="618503" y="116259"/>
                      </a:moveTo>
                      <a:cubicBezTo>
                        <a:pt x="609944" y="116268"/>
                        <a:pt x="603010" y="123203"/>
                        <a:pt x="603001" y="131762"/>
                      </a:cubicBezTo>
                      <a:cubicBezTo>
                        <a:pt x="603001" y="140322"/>
                        <a:pt x="609941" y="147262"/>
                        <a:pt x="618503" y="147262"/>
                      </a:cubicBezTo>
                      <a:cubicBezTo>
                        <a:pt x="627067" y="147262"/>
                        <a:pt x="634005" y="140322"/>
                        <a:pt x="634005" y="131762"/>
                      </a:cubicBezTo>
                      <a:cubicBezTo>
                        <a:pt x="634005" y="123199"/>
                        <a:pt x="627067" y="116259"/>
                        <a:pt x="618503" y="116259"/>
                      </a:cubicBezTo>
                      <a:close/>
                      <a:moveTo>
                        <a:pt x="177922" y="91605"/>
                      </a:moveTo>
                      <a:cubicBezTo>
                        <a:pt x="183140" y="91974"/>
                        <a:pt x="188373" y="93374"/>
                        <a:pt x="193328" y="95897"/>
                      </a:cubicBezTo>
                      <a:cubicBezTo>
                        <a:pt x="213151" y="105987"/>
                        <a:pt x="221041" y="130238"/>
                        <a:pt x="210951" y="150061"/>
                      </a:cubicBezTo>
                      <a:lnTo>
                        <a:pt x="265640" y="204752"/>
                      </a:lnTo>
                      <a:cubicBezTo>
                        <a:pt x="259437" y="210230"/>
                        <a:pt x="253581" y="216088"/>
                        <a:pt x="248102" y="222289"/>
                      </a:cubicBezTo>
                      <a:lnTo>
                        <a:pt x="193424" y="167609"/>
                      </a:lnTo>
                      <a:cubicBezTo>
                        <a:pt x="187752" y="170534"/>
                        <a:pt x="181466" y="172062"/>
                        <a:pt x="175085" y="172066"/>
                      </a:cubicBezTo>
                      <a:cubicBezTo>
                        <a:pt x="168723" y="172069"/>
                        <a:pt x="162454" y="170567"/>
                        <a:pt x="156786" y="167684"/>
                      </a:cubicBezTo>
                      <a:cubicBezTo>
                        <a:pt x="136961" y="157592"/>
                        <a:pt x="129073" y="133341"/>
                        <a:pt x="139163" y="113518"/>
                      </a:cubicBezTo>
                      <a:cubicBezTo>
                        <a:pt x="146732" y="98650"/>
                        <a:pt x="162264" y="90495"/>
                        <a:pt x="177922" y="91605"/>
                      </a:cubicBezTo>
                      <a:close/>
                      <a:moveTo>
                        <a:pt x="621580" y="91350"/>
                      </a:moveTo>
                      <a:cubicBezTo>
                        <a:pt x="626814" y="91735"/>
                        <a:pt x="632061" y="93152"/>
                        <a:pt x="637025" y="95696"/>
                      </a:cubicBezTo>
                      <a:cubicBezTo>
                        <a:pt x="656885" y="105871"/>
                        <a:pt x="664734" y="130218"/>
                        <a:pt x="654560" y="150078"/>
                      </a:cubicBezTo>
                      <a:cubicBezTo>
                        <a:pt x="644385" y="169938"/>
                        <a:pt x="620042" y="177789"/>
                        <a:pt x="600178" y="167613"/>
                      </a:cubicBezTo>
                      <a:lnTo>
                        <a:pt x="545507" y="222288"/>
                      </a:lnTo>
                      <a:cubicBezTo>
                        <a:pt x="540025" y="216087"/>
                        <a:pt x="534169" y="210231"/>
                        <a:pt x="527969" y="204751"/>
                      </a:cubicBezTo>
                      <a:lnTo>
                        <a:pt x="582643" y="150078"/>
                      </a:lnTo>
                      <a:cubicBezTo>
                        <a:pt x="576717" y="138512"/>
                        <a:pt x="576717" y="124799"/>
                        <a:pt x="582643" y="113231"/>
                      </a:cubicBezTo>
                      <a:cubicBezTo>
                        <a:pt x="590274" y="98337"/>
                        <a:pt x="605878" y="90197"/>
                        <a:pt x="621580" y="91350"/>
                      </a:cubicBezTo>
                      <a:close/>
                      <a:moveTo>
                        <a:pt x="291558" y="90064"/>
                      </a:moveTo>
                      <a:cubicBezTo>
                        <a:pt x="286423" y="90069"/>
                        <a:pt x="282264" y="94230"/>
                        <a:pt x="282257" y="99365"/>
                      </a:cubicBezTo>
                      <a:cubicBezTo>
                        <a:pt x="282257" y="104502"/>
                        <a:pt x="286421" y="108666"/>
                        <a:pt x="291558" y="108666"/>
                      </a:cubicBezTo>
                      <a:cubicBezTo>
                        <a:pt x="296694" y="108666"/>
                        <a:pt x="300859" y="104502"/>
                        <a:pt x="300859" y="99365"/>
                      </a:cubicBezTo>
                      <a:cubicBezTo>
                        <a:pt x="300859" y="94229"/>
                        <a:pt x="296694" y="90064"/>
                        <a:pt x="291558" y="90064"/>
                      </a:cubicBezTo>
                      <a:close/>
                      <a:moveTo>
                        <a:pt x="502065" y="90062"/>
                      </a:moveTo>
                      <a:cubicBezTo>
                        <a:pt x="496932" y="90071"/>
                        <a:pt x="492773" y="94230"/>
                        <a:pt x="492764" y="99365"/>
                      </a:cubicBezTo>
                      <a:cubicBezTo>
                        <a:pt x="492764" y="104500"/>
                        <a:pt x="496928" y="108664"/>
                        <a:pt x="502065" y="108664"/>
                      </a:cubicBezTo>
                      <a:cubicBezTo>
                        <a:pt x="507201" y="108664"/>
                        <a:pt x="511366" y="104500"/>
                        <a:pt x="511366" y="99365"/>
                      </a:cubicBezTo>
                      <a:cubicBezTo>
                        <a:pt x="511366" y="94227"/>
                        <a:pt x="507201" y="90062"/>
                        <a:pt x="502065" y="90062"/>
                      </a:cubicBezTo>
                      <a:close/>
                      <a:moveTo>
                        <a:pt x="292129" y="65357"/>
                      </a:moveTo>
                      <a:cubicBezTo>
                        <a:pt x="300845" y="65515"/>
                        <a:pt x="309499" y="68997"/>
                        <a:pt x="316028" y="75768"/>
                      </a:cubicBezTo>
                      <a:cubicBezTo>
                        <a:pt x="329086" y="89306"/>
                        <a:pt x="328695" y="110867"/>
                        <a:pt x="315155" y="123924"/>
                      </a:cubicBezTo>
                      <a:lnTo>
                        <a:pt x="332501" y="165793"/>
                      </a:lnTo>
                      <a:cubicBezTo>
                        <a:pt x="324672" y="168472"/>
                        <a:pt x="317018" y="171640"/>
                        <a:pt x="309585" y="175280"/>
                      </a:cubicBezTo>
                      <a:lnTo>
                        <a:pt x="292250" y="133433"/>
                      </a:lnTo>
                      <a:cubicBezTo>
                        <a:pt x="292016" y="133438"/>
                        <a:pt x="291791" y="133469"/>
                        <a:pt x="291558" y="133469"/>
                      </a:cubicBezTo>
                      <a:cubicBezTo>
                        <a:pt x="282295" y="133481"/>
                        <a:pt x="273428" y="129720"/>
                        <a:pt x="266999" y="123053"/>
                      </a:cubicBezTo>
                      <a:cubicBezTo>
                        <a:pt x="253941" y="109515"/>
                        <a:pt x="254331" y="87952"/>
                        <a:pt x="267870" y="74895"/>
                      </a:cubicBezTo>
                      <a:cubicBezTo>
                        <a:pt x="274639" y="68366"/>
                        <a:pt x="283414" y="65200"/>
                        <a:pt x="292129" y="65357"/>
                      </a:cubicBezTo>
                      <a:close/>
                      <a:moveTo>
                        <a:pt x="502258" y="65068"/>
                      </a:moveTo>
                      <a:cubicBezTo>
                        <a:pt x="521146" y="65122"/>
                        <a:pt x="536415" y="80476"/>
                        <a:pt x="536362" y="99365"/>
                      </a:cubicBezTo>
                      <a:cubicBezTo>
                        <a:pt x="536308" y="118253"/>
                        <a:pt x="520954" y="133521"/>
                        <a:pt x="502065" y="133467"/>
                      </a:cubicBezTo>
                      <a:cubicBezTo>
                        <a:pt x="501830" y="133467"/>
                        <a:pt x="501600" y="133438"/>
                        <a:pt x="501363" y="133431"/>
                      </a:cubicBezTo>
                      <a:lnTo>
                        <a:pt x="484028" y="175285"/>
                      </a:lnTo>
                      <a:cubicBezTo>
                        <a:pt x="476598" y="171640"/>
                        <a:pt x="468944" y="168469"/>
                        <a:pt x="461113" y="165791"/>
                      </a:cubicBezTo>
                      <a:lnTo>
                        <a:pt x="478455" y="123919"/>
                      </a:lnTo>
                      <a:cubicBezTo>
                        <a:pt x="471726" y="117448"/>
                        <a:pt x="467935" y="108507"/>
                        <a:pt x="467963" y="99172"/>
                      </a:cubicBezTo>
                      <a:cubicBezTo>
                        <a:pt x="468015" y="80284"/>
                        <a:pt x="483371" y="65015"/>
                        <a:pt x="502258" y="65068"/>
                      </a:cubicBezTo>
                      <a:close/>
                      <a:moveTo>
                        <a:pt x="693480" y="49438"/>
                      </a:moveTo>
                      <a:cubicBezTo>
                        <a:pt x="706365" y="48457"/>
                        <a:pt x="719058" y="52981"/>
                        <a:pt x="728420" y="61888"/>
                      </a:cubicBezTo>
                      <a:cubicBezTo>
                        <a:pt x="739458" y="72091"/>
                        <a:pt x="744201" y="87413"/>
                        <a:pt x="740854" y="102064"/>
                      </a:cubicBezTo>
                      <a:cubicBezTo>
                        <a:pt x="740854" y="102077"/>
                        <a:pt x="740847" y="102089"/>
                        <a:pt x="740847" y="102101"/>
                      </a:cubicBezTo>
                      <a:cubicBezTo>
                        <a:pt x="739272" y="108766"/>
                        <a:pt x="732595" y="112894"/>
                        <a:pt x="725929" y="111318"/>
                      </a:cubicBezTo>
                      <a:cubicBezTo>
                        <a:pt x="719257" y="109745"/>
                        <a:pt x="715133" y="103065"/>
                        <a:pt x="716708" y="96398"/>
                      </a:cubicBezTo>
                      <a:cubicBezTo>
                        <a:pt x="717992" y="90314"/>
                        <a:pt x="715940" y="84006"/>
                        <a:pt x="711313" y="79849"/>
                      </a:cubicBezTo>
                      <a:cubicBezTo>
                        <a:pt x="707041" y="75792"/>
                        <a:pt x="701256" y="73729"/>
                        <a:pt x="695379" y="74168"/>
                      </a:cubicBezTo>
                      <a:cubicBezTo>
                        <a:pt x="688551" y="74693"/>
                        <a:pt x="682592" y="69582"/>
                        <a:pt x="682066" y="62754"/>
                      </a:cubicBezTo>
                      <a:cubicBezTo>
                        <a:pt x="681539" y="55925"/>
                        <a:pt x="686648" y="49963"/>
                        <a:pt x="693480" y="49438"/>
                      </a:cubicBezTo>
                      <a:close/>
                      <a:moveTo>
                        <a:pt x="100120" y="49438"/>
                      </a:moveTo>
                      <a:cubicBezTo>
                        <a:pt x="106948" y="49965"/>
                        <a:pt x="112059" y="55925"/>
                        <a:pt x="111534" y="62754"/>
                      </a:cubicBezTo>
                      <a:cubicBezTo>
                        <a:pt x="111010" y="69584"/>
                        <a:pt x="105047" y="74694"/>
                        <a:pt x="98219" y="74168"/>
                      </a:cubicBezTo>
                      <a:cubicBezTo>
                        <a:pt x="92328" y="73701"/>
                        <a:pt x="86518" y="75776"/>
                        <a:pt x="82257" y="79873"/>
                      </a:cubicBezTo>
                      <a:cubicBezTo>
                        <a:pt x="77646" y="84027"/>
                        <a:pt x="75601" y="90322"/>
                        <a:pt x="76888" y="96391"/>
                      </a:cubicBezTo>
                      <a:cubicBezTo>
                        <a:pt x="77064" y="97201"/>
                        <a:pt x="77158" y="98027"/>
                        <a:pt x="77172" y="98854"/>
                      </a:cubicBezTo>
                      <a:cubicBezTo>
                        <a:pt x="77287" y="105798"/>
                        <a:pt x="71750" y="111520"/>
                        <a:pt x="64805" y="111633"/>
                      </a:cubicBezTo>
                      <a:cubicBezTo>
                        <a:pt x="59056" y="111624"/>
                        <a:pt x="54064" y="107667"/>
                        <a:pt x="52747" y="102071"/>
                      </a:cubicBezTo>
                      <a:cubicBezTo>
                        <a:pt x="49510" y="87435"/>
                        <a:pt x="54221" y="72175"/>
                        <a:pt x="65148" y="61912"/>
                      </a:cubicBezTo>
                      <a:cubicBezTo>
                        <a:pt x="74513" y="52991"/>
                        <a:pt x="87222" y="48457"/>
                        <a:pt x="100120" y="49438"/>
                      </a:cubicBezTo>
                      <a:close/>
                      <a:moveTo>
                        <a:pt x="396796" y="24824"/>
                      </a:moveTo>
                      <a:cubicBezTo>
                        <a:pt x="388239" y="24832"/>
                        <a:pt x="381302" y="31767"/>
                        <a:pt x="381295" y="40326"/>
                      </a:cubicBezTo>
                      <a:cubicBezTo>
                        <a:pt x="381295" y="48886"/>
                        <a:pt x="388235" y="55828"/>
                        <a:pt x="396796" y="55828"/>
                      </a:cubicBezTo>
                      <a:cubicBezTo>
                        <a:pt x="405358" y="55828"/>
                        <a:pt x="412298" y="48886"/>
                        <a:pt x="412298" y="40326"/>
                      </a:cubicBezTo>
                      <a:cubicBezTo>
                        <a:pt x="412298" y="31764"/>
                        <a:pt x="405358" y="24824"/>
                        <a:pt x="396796" y="24824"/>
                      </a:cubicBezTo>
                      <a:close/>
                      <a:moveTo>
                        <a:pt x="696352" y="1118"/>
                      </a:moveTo>
                      <a:cubicBezTo>
                        <a:pt x="722643" y="-3074"/>
                        <a:pt x="749393" y="5234"/>
                        <a:pt x="768688" y="23583"/>
                      </a:cubicBezTo>
                      <a:cubicBezTo>
                        <a:pt x="786236" y="39886"/>
                        <a:pt x="795321" y="63346"/>
                        <a:pt x="793331" y="87217"/>
                      </a:cubicBezTo>
                      <a:cubicBezTo>
                        <a:pt x="792747" y="93599"/>
                        <a:pt x="787401" y="98487"/>
                        <a:pt x="780991" y="98492"/>
                      </a:cubicBezTo>
                      <a:cubicBezTo>
                        <a:pt x="780836" y="98488"/>
                        <a:pt x="780674" y="98482"/>
                        <a:pt x="780519" y="98471"/>
                      </a:cubicBezTo>
                      <a:cubicBezTo>
                        <a:pt x="773506" y="98027"/>
                        <a:pt x="768179" y="91979"/>
                        <a:pt x="768627" y="84964"/>
                      </a:cubicBezTo>
                      <a:cubicBezTo>
                        <a:pt x="769909" y="68638"/>
                        <a:pt x="763623" y="52627"/>
                        <a:pt x="751574" y="41536"/>
                      </a:cubicBezTo>
                      <a:cubicBezTo>
                        <a:pt x="737928" y="28524"/>
                        <a:pt x="718991" y="22628"/>
                        <a:pt x="700370" y="25594"/>
                      </a:cubicBezTo>
                      <a:cubicBezTo>
                        <a:pt x="693611" y="26703"/>
                        <a:pt x="687230" y="22124"/>
                        <a:pt x="686121" y="15366"/>
                      </a:cubicBezTo>
                      <a:cubicBezTo>
                        <a:pt x="685011" y="8607"/>
                        <a:pt x="689593" y="2228"/>
                        <a:pt x="696352" y="1118"/>
                      </a:cubicBezTo>
                      <a:close/>
                      <a:moveTo>
                        <a:pt x="97249" y="1118"/>
                      </a:moveTo>
                      <a:cubicBezTo>
                        <a:pt x="104003" y="2230"/>
                        <a:pt x="108578" y="8605"/>
                        <a:pt x="107472" y="15359"/>
                      </a:cubicBezTo>
                      <a:cubicBezTo>
                        <a:pt x="106364" y="22119"/>
                        <a:pt x="99987" y="26700"/>
                        <a:pt x="93228" y="25594"/>
                      </a:cubicBezTo>
                      <a:cubicBezTo>
                        <a:pt x="74610" y="22619"/>
                        <a:pt x="55674" y="28516"/>
                        <a:pt x="42033" y="41530"/>
                      </a:cubicBezTo>
                      <a:cubicBezTo>
                        <a:pt x="29980" y="52622"/>
                        <a:pt x="23688" y="68636"/>
                        <a:pt x="24969" y="84966"/>
                      </a:cubicBezTo>
                      <a:cubicBezTo>
                        <a:pt x="25593" y="91786"/>
                        <a:pt x="20568" y="97821"/>
                        <a:pt x="13746" y="98443"/>
                      </a:cubicBezTo>
                      <a:cubicBezTo>
                        <a:pt x="6958" y="98961"/>
                        <a:pt x="987" y="93988"/>
                        <a:pt x="271" y="87217"/>
                      </a:cubicBezTo>
                      <a:cubicBezTo>
                        <a:pt x="-1724" y="63344"/>
                        <a:pt x="7364" y="39880"/>
                        <a:pt x="24919" y="23576"/>
                      </a:cubicBezTo>
                      <a:cubicBezTo>
                        <a:pt x="44204" y="5216"/>
                        <a:pt x="70955" y="-3092"/>
                        <a:pt x="97249" y="1118"/>
                      </a:cubicBezTo>
                      <a:close/>
                      <a:moveTo>
                        <a:pt x="400282" y="151"/>
                      </a:moveTo>
                      <a:cubicBezTo>
                        <a:pt x="415929" y="1517"/>
                        <a:pt x="429996" y="12017"/>
                        <a:pt x="435137" y="27899"/>
                      </a:cubicBezTo>
                      <a:cubicBezTo>
                        <a:pt x="441992" y="49076"/>
                        <a:pt x="430382" y="71801"/>
                        <a:pt x="409207" y="78655"/>
                      </a:cubicBezTo>
                      <a:lnTo>
                        <a:pt x="409200" y="155462"/>
                      </a:lnTo>
                      <a:cubicBezTo>
                        <a:pt x="405095" y="155208"/>
                        <a:pt x="400965" y="155032"/>
                        <a:pt x="396796" y="155032"/>
                      </a:cubicBezTo>
                      <a:cubicBezTo>
                        <a:pt x="392628" y="155032"/>
                        <a:pt x="388500" y="155201"/>
                        <a:pt x="384395" y="155462"/>
                      </a:cubicBezTo>
                      <a:lnTo>
                        <a:pt x="384402" y="78662"/>
                      </a:lnTo>
                      <a:cubicBezTo>
                        <a:pt x="372089" y="74683"/>
                        <a:pt x="362436" y="65035"/>
                        <a:pt x="358451" y="52725"/>
                      </a:cubicBezTo>
                      <a:cubicBezTo>
                        <a:pt x="351596" y="31548"/>
                        <a:pt x="363206" y="8823"/>
                        <a:pt x="384381" y="1969"/>
                      </a:cubicBezTo>
                      <a:cubicBezTo>
                        <a:pt x="389676" y="254"/>
                        <a:pt x="395067" y="-303"/>
                        <a:pt x="400282" y="151"/>
                      </a:cubicBezTo>
                      <a:close/>
                    </a:path>
                  </a:pathLst>
                </a:custGeom>
                <a:solidFill>
                  <a:schemeClr val="accent2"/>
                </a:solidFill>
                <a:ln cap="flat" cmpd="sng" w="9525">
                  <a:solidFill>
                    <a:srgbClr val="008FD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421" name="Google Shape;421;p9"/>
                <p:cNvSpPr/>
                <p:nvPr/>
              </p:nvSpPr>
              <p:spPr>
                <a:xfrm>
                  <a:off x="5651151" y="835791"/>
                  <a:ext cx="659722" cy="458847"/>
                </a:xfrm>
                <a:custGeom>
                  <a:rect b="b" l="l" r="r" t="t"/>
                  <a:pathLst>
                    <a:path extrusionOk="0" h="458847" w="659722">
                      <a:moveTo>
                        <a:pt x="583133" y="424568"/>
                      </a:moveTo>
                      <a:cubicBezTo>
                        <a:pt x="588273" y="424568"/>
                        <a:pt x="592434" y="428732"/>
                        <a:pt x="592434" y="433869"/>
                      </a:cubicBezTo>
                      <a:cubicBezTo>
                        <a:pt x="592434" y="439006"/>
                        <a:pt x="588273" y="443167"/>
                        <a:pt x="583133" y="443170"/>
                      </a:cubicBezTo>
                      <a:cubicBezTo>
                        <a:pt x="577998" y="443170"/>
                        <a:pt x="573832" y="439006"/>
                        <a:pt x="573832" y="433869"/>
                      </a:cubicBezTo>
                      <a:cubicBezTo>
                        <a:pt x="573832" y="428732"/>
                        <a:pt x="577998" y="424568"/>
                        <a:pt x="583133" y="424568"/>
                      </a:cubicBezTo>
                      <a:close/>
                      <a:moveTo>
                        <a:pt x="74953" y="424568"/>
                      </a:moveTo>
                      <a:cubicBezTo>
                        <a:pt x="80089" y="424568"/>
                        <a:pt x="84254" y="428732"/>
                        <a:pt x="84254" y="433869"/>
                      </a:cubicBezTo>
                      <a:cubicBezTo>
                        <a:pt x="84250" y="439004"/>
                        <a:pt x="80088" y="443167"/>
                        <a:pt x="74953" y="443170"/>
                      </a:cubicBezTo>
                      <a:cubicBezTo>
                        <a:pt x="69816" y="443170"/>
                        <a:pt x="65652" y="439006"/>
                        <a:pt x="65652" y="433869"/>
                      </a:cubicBezTo>
                      <a:cubicBezTo>
                        <a:pt x="65652" y="428732"/>
                        <a:pt x="69816" y="424568"/>
                        <a:pt x="74953" y="424568"/>
                      </a:cubicBezTo>
                      <a:close/>
                      <a:moveTo>
                        <a:pt x="644220" y="313113"/>
                      </a:moveTo>
                      <a:cubicBezTo>
                        <a:pt x="652784" y="313113"/>
                        <a:pt x="659722" y="320055"/>
                        <a:pt x="659722" y="328615"/>
                      </a:cubicBezTo>
                      <a:cubicBezTo>
                        <a:pt x="659710" y="337174"/>
                        <a:pt x="652777" y="344107"/>
                        <a:pt x="644220" y="344117"/>
                      </a:cubicBezTo>
                      <a:cubicBezTo>
                        <a:pt x="635658" y="344117"/>
                        <a:pt x="628719" y="337177"/>
                        <a:pt x="628719" y="328615"/>
                      </a:cubicBezTo>
                      <a:cubicBezTo>
                        <a:pt x="628719" y="320055"/>
                        <a:pt x="635658" y="313113"/>
                        <a:pt x="644220" y="313113"/>
                      </a:cubicBezTo>
                      <a:close/>
                      <a:moveTo>
                        <a:pt x="15502" y="313113"/>
                      </a:moveTo>
                      <a:cubicBezTo>
                        <a:pt x="24063" y="313113"/>
                        <a:pt x="31003" y="320055"/>
                        <a:pt x="31003" y="328615"/>
                      </a:cubicBezTo>
                      <a:cubicBezTo>
                        <a:pt x="30994" y="337174"/>
                        <a:pt x="24059" y="344107"/>
                        <a:pt x="15502" y="344117"/>
                      </a:cubicBezTo>
                      <a:cubicBezTo>
                        <a:pt x="6940" y="344117"/>
                        <a:pt x="0" y="337177"/>
                        <a:pt x="0" y="328615"/>
                      </a:cubicBezTo>
                      <a:cubicBezTo>
                        <a:pt x="0" y="320055"/>
                        <a:pt x="6940" y="313113"/>
                        <a:pt x="15502" y="313113"/>
                      </a:cubicBezTo>
                      <a:close/>
                      <a:moveTo>
                        <a:pt x="308467" y="235625"/>
                      </a:moveTo>
                      <a:lnTo>
                        <a:pt x="349612" y="235625"/>
                      </a:lnTo>
                      <a:cubicBezTo>
                        <a:pt x="367712" y="235461"/>
                        <a:pt x="385075" y="242777"/>
                        <a:pt x="397600" y="255842"/>
                      </a:cubicBezTo>
                      <a:cubicBezTo>
                        <a:pt x="410058" y="268941"/>
                        <a:pt x="416630" y="286555"/>
                        <a:pt x="415798" y="304611"/>
                      </a:cubicBezTo>
                      <a:lnTo>
                        <a:pt x="403238" y="386280"/>
                      </a:lnTo>
                      <a:cubicBezTo>
                        <a:pt x="396770" y="413602"/>
                        <a:pt x="378618" y="458847"/>
                        <a:pt x="329413" y="458847"/>
                      </a:cubicBezTo>
                      <a:lnTo>
                        <a:pt x="328667" y="458847"/>
                      </a:lnTo>
                      <a:cubicBezTo>
                        <a:pt x="278165" y="458847"/>
                        <a:pt x="260744" y="413625"/>
                        <a:pt x="254845" y="386395"/>
                      </a:cubicBezTo>
                      <a:lnTo>
                        <a:pt x="242270" y="304611"/>
                      </a:lnTo>
                      <a:cubicBezTo>
                        <a:pt x="240452" y="268373"/>
                        <a:pt x="268355" y="237522"/>
                        <a:pt x="304595" y="235705"/>
                      </a:cubicBezTo>
                      <a:cubicBezTo>
                        <a:pt x="305885" y="235640"/>
                        <a:pt x="307176" y="235612"/>
                        <a:pt x="308467" y="235625"/>
                      </a:cubicBezTo>
                      <a:close/>
                      <a:moveTo>
                        <a:pt x="74953" y="214080"/>
                      </a:moveTo>
                      <a:cubicBezTo>
                        <a:pt x="80089" y="214080"/>
                        <a:pt x="84254" y="218244"/>
                        <a:pt x="84254" y="223381"/>
                      </a:cubicBezTo>
                      <a:cubicBezTo>
                        <a:pt x="84254" y="228518"/>
                        <a:pt x="80089" y="232682"/>
                        <a:pt x="74953" y="232682"/>
                      </a:cubicBezTo>
                      <a:cubicBezTo>
                        <a:pt x="69816" y="232682"/>
                        <a:pt x="65652" y="228518"/>
                        <a:pt x="65652" y="223381"/>
                      </a:cubicBezTo>
                      <a:cubicBezTo>
                        <a:pt x="65659" y="218248"/>
                        <a:pt x="69818" y="214087"/>
                        <a:pt x="74953" y="214080"/>
                      </a:cubicBezTo>
                      <a:close/>
                      <a:moveTo>
                        <a:pt x="583120" y="214073"/>
                      </a:moveTo>
                      <a:cubicBezTo>
                        <a:pt x="588254" y="214080"/>
                        <a:pt x="592415" y="218241"/>
                        <a:pt x="592422" y="223374"/>
                      </a:cubicBezTo>
                      <a:cubicBezTo>
                        <a:pt x="592422" y="228511"/>
                        <a:pt x="588261" y="232675"/>
                        <a:pt x="583120" y="232675"/>
                      </a:cubicBezTo>
                      <a:cubicBezTo>
                        <a:pt x="577986" y="232675"/>
                        <a:pt x="573820" y="228511"/>
                        <a:pt x="573820" y="223374"/>
                      </a:cubicBezTo>
                      <a:cubicBezTo>
                        <a:pt x="573820" y="218237"/>
                        <a:pt x="577986" y="214073"/>
                        <a:pt x="583120" y="214073"/>
                      </a:cubicBezTo>
                      <a:close/>
                      <a:moveTo>
                        <a:pt x="550740" y="91436"/>
                      </a:moveTo>
                      <a:cubicBezTo>
                        <a:pt x="559304" y="91436"/>
                        <a:pt x="566242" y="98376"/>
                        <a:pt x="566242" y="106938"/>
                      </a:cubicBezTo>
                      <a:cubicBezTo>
                        <a:pt x="566242" y="115499"/>
                        <a:pt x="559304" y="122439"/>
                        <a:pt x="550740" y="122439"/>
                      </a:cubicBezTo>
                      <a:cubicBezTo>
                        <a:pt x="542178" y="122439"/>
                        <a:pt x="535238" y="115499"/>
                        <a:pt x="535238" y="106938"/>
                      </a:cubicBezTo>
                      <a:cubicBezTo>
                        <a:pt x="535247" y="98380"/>
                        <a:pt x="542182" y="91445"/>
                        <a:pt x="550740" y="91436"/>
                      </a:cubicBezTo>
                      <a:close/>
                      <a:moveTo>
                        <a:pt x="107322" y="91436"/>
                      </a:moveTo>
                      <a:cubicBezTo>
                        <a:pt x="115882" y="91436"/>
                        <a:pt x="122824" y="98376"/>
                        <a:pt x="122824" y="106937"/>
                      </a:cubicBezTo>
                      <a:cubicBezTo>
                        <a:pt x="122824" y="115499"/>
                        <a:pt x="115882" y="122439"/>
                        <a:pt x="107322" y="122439"/>
                      </a:cubicBezTo>
                      <a:cubicBezTo>
                        <a:pt x="98761" y="122439"/>
                        <a:pt x="91820" y="115499"/>
                        <a:pt x="91820" y="106937"/>
                      </a:cubicBezTo>
                      <a:cubicBezTo>
                        <a:pt x="91828" y="98380"/>
                        <a:pt x="98763" y="91443"/>
                        <a:pt x="107322" y="91436"/>
                      </a:cubicBezTo>
                      <a:close/>
                      <a:moveTo>
                        <a:pt x="223795" y="65241"/>
                      </a:moveTo>
                      <a:cubicBezTo>
                        <a:pt x="228931" y="65241"/>
                        <a:pt x="233096" y="69405"/>
                        <a:pt x="233096" y="74542"/>
                      </a:cubicBezTo>
                      <a:cubicBezTo>
                        <a:pt x="233096" y="79679"/>
                        <a:pt x="228931" y="83843"/>
                        <a:pt x="223795" y="83843"/>
                      </a:cubicBezTo>
                      <a:cubicBezTo>
                        <a:pt x="218658" y="83843"/>
                        <a:pt x="214494" y="79679"/>
                        <a:pt x="214494" y="74542"/>
                      </a:cubicBezTo>
                      <a:cubicBezTo>
                        <a:pt x="214501" y="69407"/>
                        <a:pt x="218660" y="65246"/>
                        <a:pt x="223795" y="65241"/>
                      </a:cubicBezTo>
                      <a:close/>
                      <a:moveTo>
                        <a:pt x="434302" y="65239"/>
                      </a:moveTo>
                      <a:cubicBezTo>
                        <a:pt x="439439" y="65239"/>
                        <a:pt x="443603" y="69403"/>
                        <a:pt x="443603" y="74542"/>
                      </a:cubicBezTo>
                      <a:cubicBezTo>
                        <a:pt x="443603" y="79677"/>
                        <a:pt x="439439" y="83841"/>
                        <a:pt x="434302" y="83841"/>
                      </a:cubicBezTo>
                      <a:cubicBezTo>
                        <a:pt x="429166" y="83841"/>
                        <a:pt x="425001" y="79677"/>
                        <a:pt x="425001" y="74542"/>
                      </a:cubicBezTo>
                      <a:cubicBezTo>
                        <a:pt x="425010" y="69407"/>
                        <a:pt x="429169" y="65248"/>
                        <a:pt x="434302" y="65239"/>
                      </a:cubicBezTo>
                      <a:close/>
                      <a:moveTo>
                        <a:pt x="329033" y="0"/>
                      </a:moveTo>
                      <a:cubicBezTo>
                        <a:pt x="337595" y="0"/>
                        <a:pt x="344535" y="6940"/>
                        <a:pt x="344535" y="15502"/>
                      </a:cubicBezTo>
                      <a:cubicBezTo>
                        <a:pt x="344535" y="24062"/>
                        <a:pt x="337595" y="31004"/>
                        <a:pt x="329033" y="31004"/>
                      </a:cubicBezTo>
                      <a:cubicBezTo>
                        <a:pt x="320472" y="31004"/>
                        <a:pt x="313532" y="24062"/>
                        <a:pt x="313532" y="15502"/>
                      </a:cubicBezTo>
                      <a:cubicBezTo>
                        <a:pt x="313539" y="6943"/>
                        <a:pt x="320476" y="9"/>
                        <a:pt x="329033" y="0"/>
                      </a:cubicBezTo>
                      <a:close/>
                    </a:path>
                  </a:pathLst>
                </a:custGeom>
                <a:solidFill>
                  <a:srgbClr val="E0E0E0"/>
                </a:solidFill>
                <a:ln cap="flat" cmpd="sng" w="9525">
                  <a:solidFill>
                    <a:srgbClr val="008FD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grpSp>
        </p:grpSp>
      </p:grpSp>
      <p:grpSp>
        <p:nvGrpSpPr>
          <p:cNvPr id="422" name="Google Shape;422;p9"/>
          <p:cNvGrpSpPr/>
          <p:nvPr/>
        </p:nvGrpSpPr>
        <p:grpSpPr>
          <a:xfrm>
            <a:off x="8625082" y="1070990"/>
            <a:ext cx="560741" cy="836554"/>
            <a:chOff x="8623495" y="1070990"/>
            <a:chExt cx="560741" cy="836554"/>
          </a:xfrm>
        </p:grpSpPr>
        <p:cxnSp>
          <p:nvCxnSpPr>
            <p:cNvPr id="423" name="Google Shape;423;p9"/>
            <p:cNvCxnSpPr/>
            <p:nvPr/>
          </p:nvCxnSpPr>
          <p:spPr>
            <a:xfrm>
              <a:off x="8903865" y="1358904"/>
              <a:ext cx="0" cy="548640"/>
            </a:xfrm>
            <a:prstGeom prst="straightConnector1">
              <a:avLst/>
            </a:prstGeom>
            <a:noFill/>
            <a:ln cap="flat" cmpd="sng" w="9525">
              <a:solidFill>
                <a:srgbClr val="008FD5"/>
              </a:solidFill>
              <a:prstDash val="solid"/>
              <a:round/>
              <a:headEnd len="sm" w="sm" type="none"/>
              <a:tailEnd len="med" w="med" type="stealth"/>
            </a:ln>
          </p:spPr>
        </p:cxnSp>
        <p:grpSp>
          <p:nvGrpSpPr>
            <p:cNvPr id="424" name="Google Shape;424;p9"/>
            <p:cNvGrpSpPr/>
            <p:nvPr/>
          </p:nvGrpSpPr>
          <p:grpSpPr>
            <a:xfrm>
              <a:off x="8852111" y="1676607"/>
              <a:ext cx="103506" cy="104674"/>
              <a:chOff x="1198331" y="1740453"/>
              <a:chExt cx="97632" cy="97632"/>
            </a:xfrm>
          </p:grpSpPr>
          <p:sp>
            <p:nvSpPr>
              <p:cNvPr id="425" name="Google Shape;425;p9"/>
              <p:cNvSpPr/>
              <p:nvPr/>
            </p:nvSpPr>
            <p:spPr>
              <a:xfrm>
                <a:off x="1198331" y="1740453"/>
                <a:ext cx="97632" cy="97632"/>
              </a:xfrm>
              <a:prstGeom prst="ellipse">
                <a:avLst/>
              </a:prstGeom>
              <a:solidFill>
                <a:schemeClr val="lt2"/>
              </a:solidFill>
              <a:ln cap="flat" cmpd="sng" w="9525">
                <a:solidFill>
                  <a:srgbClr val="008FD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750">
                  <a:solidFill>
                    <a:srgbClr val="FFFFFF"/>
                  </a:solidFill>
                  <a:latin typeface="Calibri"/>
                  <a:ea typeface="Calibri"/>
                  <a:cs typeface="Calibri"/>
                  <a:sym typeface="Calibri"/>
                </a:endParaRPr>
              </a:p>
            </p:txBody>
          </p:sp>
          <p:sp>
            <p:nvSpPr>
              <p:cNvPr id="426" name="Google Shape;426;p9"/>
              <p:cNvSpPr/>
              <p:nvPr/>
            </p:nvSpPr>
            <p:spPr>
              <a:xfrm>
                <a:off x="1216836" y="1758958"/>
                <a:ext cx="60622" cy="60622"/>
              </a:xfrm>
              <a:prstGeom prst="ellipse">
                <a:avLst/>
              </a:prstGeom>
              <a:solidFill>
                <a:schemeClr val="accent1"/>
              </a:solidFill>
              <a:ln cap="flat" cmpd="sng" w="9525">
                <a:solidFill>
                  <a:srgbClr val="008FD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750">
                  <a:solidFill>
                    <a:srgbClr val="FFFFFF"/>
                  </a:solidFill>
                  <a:latin typeface="Calibri"/>
                  <a:ea typeface="Calibri"/>
                  <a:cs typeface="Calibri"/>
                  <a:sym typeface="Calibri"/>
                </a:endParaRPr>
              </a:p>
            </p:txBody>
          </p:sp>
        </p:grpSp>
        <p:grpSp>
          <p:nvGrpSpPr>
            <p:cNvPr id="427" name="Google Shape;427;p9"/>
            <p:cNvGrpSpPr/>
            <p:nvPr/>
          </p:nvGrpSpPr>
          <p:grpSpPr>
            <a:xfrm>
              <a:off x="8623495" y="1070990"/>
              <a:ext cx="560741" cy="555897"/>
              <a:chOff x="6402493" y="1099806"/>
              <a:chExt cx="498264" cy="498264"/>
            </a:xfrm>
          </p:grpSpPr>
          <p:sp>
            <p:nvSpPr>
              <p:cNvPr id="428" name="Google Shape;428;p9"/>
              <p:cNvSpPr/>
              <p:nvPr/>
            </p:nvSpPr>
            <p:spPr>
              <a:xfrm>
                <a:off x="6402493" y="1099806"/>
                <a:ext cx="498264" cy="498264"/>
              </a:xfrm>
              <a:prstGeom prst="roundRect">
                <a:avLst>
                  <a:gd fmla="val 16667" name="adj"/>
                </a:avLst>
              </a:prstGeom>
              <a:noFill/>
              <a:ln cap="flat" cmpd="sng" w="9525">
                <a:solidFill>
                  <a:srgbClr val="008FD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FEFEFE"/>
                  </a:solidFill>
                  <a:latin typeface="Arial"/>
                  <a:ea typeface="Arial"/>
                  <a:cs typeface="Arial"/>
                  <a:sym typeface="Arial"/>
                </a:endParaRPr>
              </a:p>
            </p:txBody>
          </p:sp>
          <p:grpSp>
            <p:nvGrpSpPr>
              <p:cNvPr id="429" name="Google Shape;429;p9"/>
              <p:cNvGrpSpPr/>
              <p:nvPr/>
            </p:nvGrpSpPr>
            <p:grpSpPr>
              <a:xfrm>
                <a:off x="6423989" y="1207922"/>
                <a:ext cx="445748" cy="248698"/>
                <a:chOff x="8365346" y="723900"/>
                <a:chExt cx="778654" cy="434438"/>
              </a:xfrm>
            </p:grpSpPr>
            <p:sp>
              <p:nvSpPr>
                <p:cNvPr id="430" name="Google Shape;430;p9"/>
                <p:cNvSpPr/>
                <p:nvPr/>
              </p:nvSpPr>
              <p:spPr>
                <a:xfrm>
                  <a:off x="8365346" y="723900"/>
                  <a:ext cx="778654" cy="434438"/>
                </a:xfrm>
                <a:custGeom>
                  <a:rect b="b" l="l" r="r" t="t"/>
                  <a:pathLst>
                    <a:path extrusionOk="0" h="434438" w="778654">
                      <a:moveTo>
                        <a:pt x="353155" y="296348"/>
                      </a:moveTo>
                      <a:cubicBezTo>
                        <a:pt x="359943" y="296253"/>
                        <a:pt x="365524" y="301679"/>
                        <a:pt x="365619" y="308467"/>
                      </a:cubicBezTo>
                      <a:lnTo>
                        <a:pt x="365619" y="327894"/>
                      </a:lnTo>
                      <a:lnTo>
                        <a:pt x="391440" y="318971"/>
                      </a:lnTo>
                      <a:cubicBezTo>
                        <a:pt x="397792" y="316777"/>
                        <a:pt x="404719" y="320148"/>
                        <a:pt x="406912" y="326501"/>
                      </a:cubicBezTo>
                      <a:cubicBezTo>
                        <a:pt x="409106" y="332852"/>
                        <a:pt x="405735" y="339780"/>
                        <a:pt x="399383" y="341972"/>
                      </a:cubicBezTo>
                      <a:lnTo>
                        <a:pt x="357424" y="356468"/>
                      </a:lnTo>
                      <a:cubicBezTo>
                        <a:pt x="356262" y="356846"/>
                        <a:pt x="355050" y="357049"/>
                        <a:pt x="353829" y="357071"/>
                      </a:cubicBezTo>
                      <a:cubicBezTo>
                        <a:pt x="347023" y="357192"/>
                        <a:pt x="341407" y="351772"/>
                        <a:pt x="341286" y="344967"/>
                      </a:cubicBezTo>
                      <a:lnTo>
                        <a:pt x="341286" y="325546"/>
                      </a:lnTo>
                      <a:lnTo>
                        <a:pt x="326390" y="330703"/>
                      </a:lnTo>
                      <a:cubicBezTo>
                        <a:pt x="320038" y="332899"/>
                        <a:pt x="313108" y="329531"/>
                        <a:pt x="310912" y="323179"/>
                      </a:cubicBezTo>
                      <a:cubicBezTo>
                        <a:pt x="308715" y="316827"/>
                        <a:pt x="312083" y="309897"/>
                        <a:pt x="318435" y="307701"/>
                      </a:cubicBezTo>
                      <a:lnTo>
                        <a:pt x="349475" y="296967"/>
                      </a:lnTo>
                      <a:cubicBezTo>
                        <a:pt x="350663" y="296574"/>
                        <a:pt x="351904" y="296366"/>
                        <a:pt x="353155" y="296348"/>
                      </a:cubicBezTo>
                      <a:close/>
                      <a:moveTo>
                        <a:pt x="237248" y="296301"/>
                      </a:moveTo>
                      <a:lnTo>
                        <a:pt x="237248" y="344967"/>
                      </a:lnTo>
                      <a:lnTo>
                        <a:pt x="261595" y="344967"/>
                      </a:lnTo>
                      <a:lnTo>
                        <a:pt x="261581" y="296301"/>
                      </a:lnTo>
                      <a:close/>
                      <a:moveTo>
                        <a:pt x="662824" y="269929"/>
                      </a:moveTo>
                      <a:lnTo>
                        <a:pt x="617577" y="322945"/>
                      </a:lnTo>
                      <a:cubicBezTo>
                        <a:pt x="617375" y="323173"/>
                        <a:pt x="617168" y="323393"/>
                        <a:pt x="616950" y="323606"/>
                      </a:cubicBezTo>
                      <a:cubicBezTo>
                        <a:pt x="612108" y="328374"/>
                        <a:pt x="604315" y="328312"/>
                        <a:pt x="599546" y="323467"/>
                      </a:cubicBezTo>
                      <a:lnTo>
                        <a:pt x="549692" y="271547"/>
                      </a:lnTo>
                      <a:lnTo>
                        <a:pt x="478090" y="299628"/>
                      </a:lnTo>
                      <a:cubicBezTo>
                        <a:pt x="468610" y="303243"/>
                        <a:pt x="462341" y="312329"/>
                        <a:pt x="462326" y="322475"/>
                      </a:cubicBezTo>
                      <a:lnTo>
                        <a:pt x="462326" y="410105"/>
                      </a:lnTo>
                      <a:lnTo>
                        <a:pt x="498826" y="410105"/>
                      </a:lnTo>
                      <a:lnTo>
                        <a:pt x="498826" y="385772"/>
                      </a:lnTo>
                      <a:cubicBezTo>
                        <a:pt x="498826" y="379053"/>
                        <a:pt x="504273" y="373606"/>
                        <a:pt x="510992" y="373606"/>
                      </a:cubicBezTo>
                      <a:cubicBezTo>
                        <a:pt x="517711" y="373606"/>
                        <a:pt x="523159" y="379053"/>
                        <a:pt x="523159" y="385772"/>
                      </a:cubicBezTo>
                      <a:lnTo>
                        <a:pt x="523159" y="410105"/>
                      </a:lnTo>
                      <a:lnTo>
                        <a:pt x="693489" y="410105"/>
                      </a:lnTo>
                      <a:lnTo>
                        <a:pt x="693489" y="385772"/>
                      </a:lnTo>
                      <a:cubicBezTo>
                        <a:pt x="693489" y="379053"/>
                        <a:pt x="698933" y="373606"/>
                        <a:pt x="705655" y="373606"/>
                      </a:cubicBezTo>
                      <a:cubicBezTo>
                        <a:pt x="712377" y="373606"/>
                        <a:pt x="717822" y="379053"/>
                        <a:pt x="717822" y="385772"/>
                      </a:cubicBezTo>
                      <a:lnTo>
                        <a:pt x="717822" y="410105"/>
                      </a:lnTo>
                      <a:lnTo>
                        <a:pt x="754321" y="410105"/>
                      </a:lnTo>
                      <a:lnTo>
                        <a:pt x="754321" y="322475"/>
                      </a:lnTo>
                      <a:cubicBezTo>
                        <a:pt x="754309" y="312329"/>
                        <a:pt x="748037" y="303243"/>
                        <a:pt x="738560" y="299628"/>
                      </a:cubicBezTo>
                      <a:close/>
                      <a:moveTo>
                        <a:pt x="581748" y="229217"/>
                      </a:moveTo>
                      <a:lnTo>
                        <a:pt x="581748" y="234038"/>
                      </a:lnTo>
                      <a:cubicBezTo>
                        <a:pt x="581765" y="243437"/>
                        <a:pt x="578136" y="252478"/>
                        <a:pt x="571624" y="259257"/>
                      </a:cubicBezTo>
                      <a:lnTo>
                        <a:pt x="607792" y="296924"/>
                      </a:lnTo>
                      <a:lnTo>
                        <a:pt x="642512" y="256246"/>
                      </a:lnTo>
                      <a:cubicBezTo>
                        <a:pt x="637584" y="249892"/>
                        <a:pt x="634907" y="242080"/>
                        <a:pt x="634902" y="234037"/>
                      </a:cubicBezTo>
                      <a:lnTo>
                        <a:pt x="634902" y="229217"/>
                      </a:lnTo>
                      <a:cubicBezTo>
                        <a:pt x="617753" y="235588"/>
                        <a:pt x="598893" y="235588"/>
                        <a:pt x="581748" y="229217"/>
                      </a:cubicBezTo>
                      <a:close/>
                      <a:moveTo>
                        <a:pt x="138615" y="101638"/>
                      </a:moveTo>
                      <a:cubicBezTo>
                        <a:pt x="75802" y="102350"/>
                        <a:pt x="25055" y="153096"/>
                        <a:pt x="24344" y="215909"/>
                      </a:cubicBezTo>
                      <a:cubicBezTo>
                        <a:pt x="23620" y="279743"/>
                        <a:pt x="74781" y="332077"/>
                        <a:pt x="138615" y="332800"/>
                      </a:cubicBezTo>
                      <a:lnTo>
                        <a:pt x="212915" y="332800"/>
                      </a:lnTo>
                      <a:lnTo>
                        <a:pt x="212915" y="308753"/>
                      </a:lnTo>
                      <a:lnTo>
                        <a:pt x="138615" y="308753"/>
                      </a:lnTo>
                      <a:cubicBezTo>
                        <a:pt x="88692" y="308312"/>
                        <a:pt x="48329" y="267950"/>
                        <a:pt x="47889" y="218027"/>
                      </a:cubicBezTo>
                      <a:cubicBezTo>
                        <a:pt x="47443" y="167474"/>
                        <a:pt x="88063" y="126132"/>
                        <a:pt x="138615" y="125686"/>
                      </a:cubicBezTo>
                      <a:lnTo>
                        <a:pt x="212915" y="125686"/>
                      </a:lnTo>
                      <a:lnTo>
                        <a:pt x="212915" y="101638"/>
                      </a:lnTo>
                      <a:close/>
                      <a:moveTo>
                        <a:pt x="624456" y="99012"/>
                      </a:moveTo>
                      <a:cubicBezTo>
                        <a:pt x="602547" y="115693"/>
                        <a:pt x="574393" y="121854"/>
                        <a:pt x="547519" y="115848"/>
                      </a:cubicBezTo>
                      <a:lnTo>
                        <a:pt x="547492" y="115936"/>
                      </a:lnTo>
                      <a:lnTo>
                        <a:pt x="547492" y="130094"/>
                      </a:lnTo>
                      <a:cubicBezTo>
                        <a:pt x="547518" y="150867"/>
                        <a:pt x="554034" y="171113"/>
                        <a:pt x="566128" y="188003"/>
                      </a:cubicBezTo>
                      <a:cubicBezTo>
                        <a:pt x="569426" y="192600"/>
                        <a:pt x="573454" y="196628"/>
                        <a:pt x="578051" y="199926"/>
                      </a:cubicBezTo>
                      <a:cubicBezTo>
                        <a:pt x="601355" y="216646"/>
                        <a:pt x="633800" y="211307"/>
                        <a:pt x="650523" y="188003"/>
                      </a:cubicBezTo>
                      <a:cubicBezTo>
                        <a:pt x="662617" y="171113"/>
                        <a:pt x="669132" y="150867"/>
                        <a:pt x="669156" y="130094"/>
                      </a:cubicBezTo>
                      <a:lnTo>
                        <a:pt x="669156" y="125008"/>
                      </a:lnTo>
                      <a:cubicBezTo>
                        <a:pt x="649082" y="123536"/>
                        <a:pt x="633393" y="109438"/>
                        <a:pt x="624456" y="99012"/>
                      </a:cubicBezTo>
                      <a:close/>
                      <a:moveTo>
                        <a:pt x="237248" y="89472"/>
                      </a:moveTo>
                      <a:lnTo>
                        <a:pt x="237248" y="138138"/>
                      </a:lnTo>
                      <a:lnTo>
                        <a:pt x="261595" y="138138"/>
                      </a:lnTo>
                      <a:lnTo>
                        <a:pt x="261581" y="89472"/>
                      </a:lnTo>
                      <a:close/>
                      <a:moveTo>
                        <a:pt x="353151" y="83437"/>
                      </a:moveTo>
                      <a:cubicBezTo>
                        <a:pt x="359940" y="83340"/>
                        <a:pt x="365522" y="88766"/>
                        <a:pt x="365619" y="95555"/>
                      </a:cubicBezTo>
                      <a:lnTo>
                        <a:pt x="365619" y="114981"/>
                      </a:lnTo>
                      <a:lnTo>
                        <a:pt x="391440" y="106059"/>
                      </a:lnTo>
                      <a:cubicBezTo>
                        <a:pt x="397792" y="103865"/>
                        <a:pt x="404719" y="107236"/>
                        <a:pt x="406912" y="113588"/>
                      </a:cubicBezTo>
                      <a:cubicBezTo>
                        <a:pt x="409106" y="119940"/>
                        <a:pt x="405735" y="126867"/>
                        <a:pt x="399383" y="129060"/>
                      </a:cubicBezTo>
                      <a:lnTo>
                        <a:pt x="357424" y="143555"/>
                      </a:lnTo>
                      <a:cubicBezTo>
                        <a:pt x="356289" y="143919"/>
                        <a:pt x="355109" y="144117"/>
                        <a:pt x="353918" y="144144"/>
                      </a:cubicBezTo>
                      <a:cubicBezTo>
                        <a:pt x="347092" y="144294"/>
                        <a:pt x="341436" y="138881"/>
                        <a:pt x="341286" y="132054"/>
                      </a:cubicBezTo>
                      <a:lnTo>
                        <a:pt x="341286" y="112634"/>
                      </a:lnTo>
                      <a:lnTo>
                        <a:pt x="326390" y="117791"/>
                      </a:lnTo>
                      <a:cubicBezTo>
                        <a:pt x="320038" y="119987"/>
                        <a:pt x="313108" y="116619"/>
                        <a:pt x="310912" y="110267"/>
                      </a:cubicBezTo>
                      <a:cubicBezTo>
                        <a:pt x="308715" y="103915"/>
                        <a:pt x="312083" y="96985"/>
                        <a:pt x="318435" y="94789"/>
                      </a:cubicBezTo>
                      <a:lnTo>
                        <a:pt x="349475" y="84054"/>
                      </a:lnTo>
                      <a:cubicBezTo>
                        <a:pt x="350662" y="83662"/>
                        <a:pt x="351902" y="83455"/>
                        <a:pt x="353151" y="83437"/>
                      </a:cubicBezTo>
                      <a:close/>
                      <a:moveTo>
                        <a:pt x="237248" y="65139"/>
                      </a:moveTo>
                      <a:lnTo>
                        <a:pt x="261581" y="65139"/>
                      </a:lnTo>
                      <a:cubicBezTo>
                        <a:pt x="275013" y="65154"/>
                        <a:pt x="285899" y="76039"/>
                        <a:pt x="285913" y="89472"/>
                      </a:cubicBezTo>
                      <a:lnTo>
                        <a:pt x="285913" y="138138"/>
                      </a:lnTo>
                      <a:cubicBezTo>
                        <a:pt x="285899" y="151571"/>
                        <a:pt x="275013" y="162456"/>
                        <a:pt x="261581" y="162471"/>
                      </a:cubicBezTo>
                      <a:lnTo>
                        <a:pt x="237248" y="162471"/>
                      </a:lnTo>
                      <a:cubicBezTo>
                        <a:pt x="228480" y="162440"/>
                        <a:pt x="220410" y="157679"/>
                        <a:pt x="216144" y="150019"/>
                      </a:cubicBezTo>
                      <a:lnTo>
                        <a:pt x="138615" y="150019"/>
                      </a:lnTo>
                      <a:cubicBezTo>
                        <a:pt x="102133" y="150459"/>
                        <a:pt x="72666" y="179926"/>
                        <a:pt x="72225" y="216408"/>
                      </a:cubicBezTo>
                      <a:cubicBezTo>
                        <a:pt x="71778" y="253522"/>
                        <a:pt x="101501" y="283972"/>
                        <a:pt x="138615" y="284420"/>
                      </a:cubicBezTo>
                      <a:lnTo>
                        <a:pt x="216144" y="284420"/>
                      </a:lnTo>
                      <a:cubicBezTo>
                        <a:pt x="220410" y="276759"/>
                        <a:pt x="228480" y="271998"/>
                        <a:pt x="237248" y="271968"/>
                      </a:cubicBezTo>
                      <a:lnTo>
                        <a:pt x="261581" y="271968"/>
                      </a:lnTo>
                      <a:cubicBezTo>
                        <a:pt x="275013" y="271982"/>
                        <a:pt x="285899" y="282868"/>
                        <a:pt x="285913" y="296301"/>
                      </a:cubicBezTo>
                      <a:lnTo>
                        <a:pt x="285913" y="344967"/>
                      </a:lnTo>
                      <a:cubicBezTo>
                        <a:pt x="285899" y="358400"/>
                        <a:pt x="275013" y="369286"/>
                        <a:pt x="261581" y="369300"/>
                      </a:cubicBezTo>
                      <a:lnTo>
                        <a:pt x="237248" y="369300"/>
                      </a:lnTo>
                      <a:cubicBezTo>
                        <a:pt x="228594" y="369271"/>
                        <a:pt x="220611" y="364635"/>
                        <a:pt x="216299" y="357133"/>
                      </a:cubicBezTo>
                      <a:lnTo>
                        <a:pt x="138615" y="357133"/>
                      </a:lnTo>
                      <a:cubicBezTo>
                        <a:pt x="62360" y="356422"/>
                        <a:pt x="717" y="294779"/>
                        <a:pt x="6" y="218524"/>
                      </a:cubicBezTo>
                      <a:cubicBezTo>
                        <a:pt x="-715" y="141252"/>
                        <a:pt x="61343" y="78027"/>
                        <a:pt x="138615" y="77306"/>
                      </a:cubicBezTo>
                      <a:lnTo>
                        <a:pt x="216299" y="77306"/>
                      </a:lnTo>
                      <a:cubicBezTo>
                        <a:pt x="220611" y="69803"/>
                        <a:pt x="228594" y="65167"/>
                        <a:pt x="237248" y="65139"/>
                      </a:cubicBezTo>
                      <a:close/>
                      <a:moveTo>
                        <a:pt x="605155" y="24333"/>
                      </a:moveTo>
                      <a:cubicBezTo>
                        <a:pt x="573533" y="24367"/>
                        <a:pt x="547908" y="49991"/>
                        <a:pt x="547872" y="81612"/>
                      </a:cubicBezTo>
                      <a:lnTo>
                        <a:pt x="547871" y="90832"/>
                      </a:lnTo>
                      <a:cubicBezTo>
                        <a:pt x="572920" y="98144"/>
                        <a:pt x="599962" y="91166"/>
                        <a:pt x="618343" y="72648"/>
                      </a:cubicBezTo>
                      <a:cubicBezTo>
                        <a:pt x="618818" y="72234"/>
                        <a:pt x="619316" y="71855"/>
                        <a:pt x="619845" y="71517"/>
                      </a:cubicBezTo>
                      <a:cubicBezTo>
                        <a:pt x="625612" y="67829"/>
                        <a:pt x="633271" y="69511"/>
                        <a:pt x="636957" y="75273"/>
                      </a:cubicBezTo>
                      <a:cubicBezTo>
                        <a:pt x="637109" y="75514"/>
                        <a:pt x="650949" y="97563"/>
                        <a:pt x="668779" y="100527"/>
                      </a:cubicBezTo>
                      <a:lnTo>
                        <a:pt x="668779" y="81612"/>
                      </a:lnTo>
                      <a:cubicBezTo>
                        <a:pt x="668742" y="49991"/>
                        <a:pt x="643114" y="24367"/>
                        <a:pt x="611493" y="24333"/>
                      </a:cubicBezTo>
                      <a:close/>
                      <a:moveTo>
                        <a:pt x="605155" y="0"/>
                      </a:moveTo>
                      <a:lnTo>
                        <a:pt x="611493" y="0"/>
                      </a:lnTo>
                      <a:cubicBezTo>
                        <a:pt x="656546" y="50"/>
                        <a:pt x="693057" y="36559"/>
                        <a:pt x="693112" y="81612"/>
                      </a:cubicBezTo>
                      <a:lnTo>
                        <a:pt x="693489" y="130094"/>
                      </a:lnTo>
                      <a:cubicBezTo>
                        <a:pt x="693471" y="155913"/>
                        <a:pt x="685386" y="181081"/>
                        <a:pt x="670367" y="202083"/>
                      </a:cubicBezTo>
                      <a:cubicBezTo>
                        <a:pt x="667106" y="206644"/>
                        <a:pt x="663340" y="210825"/>
                        <a:pt x="659143" y="214547"/>
                      </a:cubicBezTo>
                      <a:cubicBezTo>
                        <a:pt x="659162" y="214849"/>
                        <a:pt x="659234" y="215136"/>
                        <a:pt x="659234" y="215443"/>
                      </a:cubicBezTo>
                      <a:lnTo>
                        <a:pt x="659234" y="234038"/>
                      </a:lnTo>
                      <a:cubicBezTo>
                        <a:pt x="659247" y="239128"/>
                        <a:pt x="662398" y="243683"/>
                        <a:pt x="667161" y="245491"/>
                      </a:cubicBezTo>
                      <a:lnTo>
                        <a:pt x="747441" y="276970"/>
                      </a:lnTo>
                      <a:cubicBezTo>
                        <a:pt x="766263" y="284209"/>
                        <a:pt x="778678" y="302306"/>
                        <a:pt x="778654" y="322475"/>
                      </a:cubicBezTo>
                      <a:lnTo>
                        <a:pt x="778654" y="410105"/>
                      </a:lnTo>
                      <a:cubicBezTo>
                        <a:pt x="778642" y="423539"/>
                        <a:pt x="767753" y="434425"/>
                        <a:pt x="754321" y="434438"/>
                      </a:cubicBezTo>
                      <a:lnTo>
                        <a:pt x="462326" y="434438"/>
                      </a:lnTo>
                      <a:cubicBezTo>
                        <a:pt x="448893" y="434425"/>
                        <a:pt x="438007" y="423539"/>
                        <a:pt x="437993" y="410105"/>
                      </a:cubicBezTo>
                      <a:lnTo>
                        <a:pt x="437993" y="322475"/>
                      </a:lnTo>
                      <a:cubicBezTo>
                        <a:pt x="437969" y="302306"/>
                        <a:pt x="450383" y="284209"/>
                        <a:pt x="469209" y="276970"/>
                      </a:cubicBezTo>
                      <a:lnTo>
                        <a:pt x="549482" y="245491"/>
                      </a:lnTo>
                      <a:cubicBezTo>
                        <a:pt x="554245" y="243687"/>
                        <a:pt x="557400" y="239130"/>
                        <a:pt x="557415" y="234038"/>
                      </a:cubicBezTo>
                      <a:lnTo>
                        <a:pt x="557415" y="215443"/>
                      </a:lnTo>
                      <a:cubicBezTo>
                        <a:pt x="557415" y="215136"/>
                        <a:pt x="557483" y="214849"/>
                        <a:pt x="557506" y="214547"/>
                      </a:cubicBezTo>
                      <a:cubicBezTo>
                        <a:pt x="553309" y="210826"/>
                        <a:pt x="549544" y="206644"/>
                        <a:pt x="546280" y="202083"/>
                      </a:cubicBezTo>
                      <a:cubicBezTo>
                        <a:pt x="531260" y="181081"/>
                        <a:pt x="523177" y="155913"/>
                        <a:pt x="523159" y="130094"/>
                      </a:cubicBezTo>
                      <a:lnTo>
                        <a:pt x="523539" y="81612"/>
                      </a:lnTo>
                      <a:cubicBezTo>
                        <a:pt x="523590" y="36559"/>
                        <a:pt x="560101" y="50"/>
                        <a:pt x="605155" y="0"/>
                      </a:cubicBezTo>
                      <a:close/>
                    </a:path>
                  </a:pathLst>
                </a:custGeom>
                <a:solidFill>
                  <a:schemeClr val="accent1"/>
                </a:solidFill>
                <a:ln cap="flat" cmpd="sng" w="9525">
                  <a:solidFill>
                    <a:srgbClr val="008FD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431" name="Google Shape;431;p9"/>
                <p:cNvSpPr/>
                <p:nvPr/>
              </p:nvSpPr>
              <p:spPr>
                <a:xfrm>
                  <a:off x="8389683" y="825538"/>
                  <a:ext cx="729984" cy="308467"/>
                </a:xfrm>
                <a:custGeom>
                  <a:rect b="b" l="l" r="r" t="t"/>
                  <a:pathLst>
                    <a:path extrusionOk="0" h="308467" w="729984">
                      <a:moveTo>
                        <a:pt x="638487" y="168291"/>
                      </a:moveTo>
                      <a:lnTo>
                        <a:pt x="714223" y="197990"/>
                      </a:lnTo>
                      <a:cubicBezTo>
                        <a:pt x="723700" y="201605"/>
                        <a:pt x="729972" y="210691"/>
                        <a:pt x="729984" y="220837"/>
                      </a:cubicBezTo>
                      <a:lnTo>
                        <a:pt x="729984" y="308467"/>
                      </a:lnTo>
                      <a:lnTo>
                        <a:pt x="693485" y="308467"/>
                      </a:lnTo>
                      <a:lnTo>
                        <a:pt x="693485" y="284134"/>
                      </a:lnTo>
                      <a:cubicBezTo>
                        <a:pt x="693485" y="277415"/>
                        <a:pt x="688040" y="271968"/>
                        <a:pt x="681318" y="271968"/>
                      </a:cubicBezTo>
                      <a:cubicBezTo>
                        <a:pt x="674596" y="271968"/>
                        <a:pt x="669152" y="277415"/>
                        <a:pt x="669152" y="284134"/>
                      </a:cubicBezTo>
                      <a:lnTo>
                        <a:pt x="669152" y="308467"/>
                      </a:lnTo>
                      <a:lnTo>
                        <a:pt x="498822" y="308467"/>
                      </a:lnTo>
                      <a:lnTo>
                        <a:pt x="498822" y="284134"/>
                      </a:lnTo>
                      <a:cubicBezTo>
                        <a:pt x="498822" y="277415"/>
                        <a:pt x="493374" y="271968"/>
                        <a:pt x="486655" y="271968"/>
                      </a:cubicBezTo>
                      <a:cubicBezTo>
                        <a:pt x="479936" y="271968"/>
                        <a:pt x="474489" y="277415"/>
                        <a:pt x="474489" y="284134"/>
                      </a:cubicBezTo>
                      <a:lnTo>
                        <a:pt x="474489" y="308467"/>
                      </a:lnTo>
                      <a:lnTo>
                        <a:pt x="437989" y="308467"/>
                      </a:lnTo>
                      <a:lnTo>
                        <a:pt x="437989" y="220837"/>
                      </a:lnTo>
                      <a:cubicBezTo>
                        <a:pt x="438004" y="210691"/>
                        <a:pt x="444273" y="201605"/>
                        <a:pt x="453753" y="197990"/>
                      </a:cubicBezTo>
                      <a:lnTo>
                        <a:pt x="525355" y="169909"/>
                      </a:lnTo>
                      <a:lnTo>
                        <a:pt x="575209" y="221829"/>
                      </a:lnTo>
                      <a:cubicBezTo>
                        <a:pt x="579978" y="226674"/>
                        <a:pt x="587771" y="226736"/>
                        <a:pt x="592613" y="221968"/>
                      </a:cubicBezTo>
                      <a:cubicBezTo>
                        <a:pt x="592831" y="221755"/>
                        <a:pt x="593038" y="221535"/>
                        <a:pt x="593240" y="221307"/>
                      </a:cubicBezTo>
                      <a:close/>
                      <a:moveTo>
                        <a:pt x="114278" y="0"/>
                      </a:moveTo>
                      <a:lnTo>
                        <a:pt x="188578" y="0"/>
                      </a:lnTo>
                      <a:lnTo>
                        <a:pt x="188578" y="24048"/>
                      </a:lnTo>
                      <a:lnTo>
                        <a:pt x="114278" y="24048"/>
                      </a:lnTo>
                      <a:cubicBezTo>
                        <a:pt x="63726" y="24494"/>
                        <a:pt x="23106" y="65836"/>
                        <a:pt x="23552" y="116389"/>
                      </a:cubicBezTo>
                      <a:cubicBezTo>
                        <a:pt x="23992" y="166312"/>
                        <a:pt x="64355" y="206674"/>
                        <a:pt x="114278" y="207115"/>
                      </a:cubicBezTo>
                      <a:lnTo>
                        <a:pt x="188578" y="207115"/>
                      </a:lnTo>
                      <a:lnTo>
                        <a:pt x="188578" y="231162"/>
                      </a:lnTo>
                      <a:lnTo>
                        <a:pt x="114278" y="231162"/>
                      </a:lnTo>
                      <a:cubicBezTo>
                        <a:pt x="50444" y="230439"/>
                        <a:pt x="-717" y="178105"/>
                        <a:pt x="7" y="114271"/>
                      </a:cubicBezTo>
                      <a:cubicBezTo>
                        <a:pt x="718" y="51458"/>
                        <a:pt x="51465" y="712"/>
                        <a:pt x="114278" y="0"/>
                      </a:cubicBezTo>
                      <a:close/>
                    </a:path>
                  </a:pathLst>
                </a:custGeom>
                <a:solidFill>
                  <a:srgbClr val="FEEFC9"/>
                </a:solidFill>
                <a:ln cap="flat" cmpd="sng" w="9525">
                  <a:solidFill>
                    <a:srgbClr val="008FD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grpSp>
        </p:grpSp>
      </p:grpSp>
      <p:grpSp>
        <p:nvGrpSpPr>
          <p:cNvPr id="432" name="Google Shape;432;p9"/>
          <p:cNvGrpSpPr/>
          <p:nvPr/>
        </p:nvGrpSpPr>
        <p:grpSpPr>
          <a:xfrm>
            <a:off x="10492803" y="1070990"/>
            <a:ext cx="560741" cy="836554"/>
            <a:chOff x="10491216" y="1070990"/>
            <a:chExt cx="560741" cy="836554"/>
          </a:xfrm>
        </p:grpSpPr>
        <p:cxnSp>
          <p:nvCxnSpPr>
            <p:cNvPr id="433" name="Google Shape;433;p9"/>
            <p:cNvCxnSpPr/>
            <p:nvPr/>
          </p:nvCxnSpPr>
          <p:spPr>
            <a:xfrm>
              <a:off x="10771586" y="1358904"/>
              <a:ext cx="0" cy="548640"/>
            </a:xfrm>
            <a:prstGeom prst="straightConnector1">
              <a:avLst/>
            </a:prstGeom>
            <a:noFill/>
            <a:ln cap="flat" cmpd="sng" w="9525">
              <a:solidFill>
                <a:srgbClr val="F0AB00"/>
              </a:solidFill>
              <a:prstDash val="solid"/>
              <a:round/>
              <a:headEnd len="sm" w="sm" type="none"/>
              <a:tailEnd len="med" w="med" type="stealth"/>
            </a:ln>
          </p:spPr>
        </p:cxnSp>
        <p:grpSp>
          <p:nvGrpSpPr>
            <p:cNvPr id="434" name="Google Shape;434;p9"/>
            <p:cNvGrpSpPr/>
            <p:nvPr/>
          </p:nvGrpSpPr>
          <p:grpSpPr>
            <a:xfrm>
              <a:off x="10719832" y="1676607"/>
              <a:ext cx="103506" cy="104674"/>
              <a:chOff x="1198331" y="1740453"/>
              <a:chExt cx="97632" cy="97632"/>
            </a:xfrm>
          </p:grpSpPr>
          <p:sp>
            <p:nvSpPr>
              <p:cNvPr id="435" name="Google Shape;435;p9"/>
              <p:cNvSpPr/>
              <p:nvPr/>
            </p:nvSpPr>
            <p:spPr>
              <a:xfrm>
                <a:off x="1198331" y="1740453"/>
                <a:ext cx="97632" cy="97632"/>
              </a:xfrm>
              <a:prstGeom prst="ellipse">
                <a:avLst/>
              </a:prstGeom>
              <a:solidFill>
                <a:schemeClr val="lt2"/>
              </a:solidFill>
              <a:ln cap="flat" cmpd="sng" w="9525">
                <a:solidFill>
                  <a:srgbClr val="F0AB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750">
                  <a:solidFill>
                    <a:srgbClr val="FFFFFF"/>
                  </a:solidFill>
                  <a:latin typeface="Calibri"/>
                  <a:ea typeface="Calibri"/>
                  <a:cs typeface="Calibri"/>
                  <a:sym typeface="Calibri"/>
                </a:endParaRPr>
              </a:p>
            </p:txBody>
          </p:sp>
          <p:sp>
            <p:nvSpPr>
              <p:cNvPr id="436" name="Google Shape;436;p9"/>
              <p:cNvSpPr/>
              <p:nvPr/>
            </p:nvSpPr>
            <p:spPr>
              <a:xfrm>
                <a:off x="1216836" y="1758958"/>
                <a:ext cx="60622" cy="60622"/>
              </a:xfrm>
              <a:prstGeom prst="ellipse">
                <a:avLst/>
              </a:prstGeom>
              <a:solidFill>
                <a:schemeClr val="accent2"/>
              </a:solidFill>
              <a:ln cap="flat" cmpd="sng" w="9525">
                <a:solidFill>
                  <a:srgbClr val="F0AB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750">
                  <a:solidFill>
                    <a:srgbClr val="FFFFFF"/>
                  </a:solidFill>
                  <a:latin typeface="Calibri"/>
                  <a:ea typeface="Calibri"/>
                  <a:cs typeface="Calibri"/>
                  <a:sym typeface="Calibri"/>
                </a:endParaRPr>
              </a:p>
            </p:txBody>
          </p:sp>
        </p:grpSp>
        <p:grpSp>
          <p:nvGrpSpPr>
            <p:cNvPr id="437" name="Google Shape;437;p9"/>
            <p:cNvGrpSpPr/>
            <p:nvPr/>
          </p:nvGrpSpPr>
          <p:grpSpPr>
            <a:xfrm>
              <a:off x="10491216" y="1070990"/>
              <a:ext cx="560741" cy="555897"/>
              <a:chOff x="7789968" y="1099806"/>
              <a:chExt cx="498264" cy="498264"/>
            </a:xfrm>
          </p:grpSpPr>
          <p:sp>
            <p:nvSpPr>
              <p:cNvPr id="438" name="Google Shape;438;p9"/>
              <p:cNvSpPr/>
              <p:nvPr/>
            </p:nvSpPr>
            <p:spPr>
              <a:xfrm>
                <a:off x="7789968" y="1099806"/>
                <a:ext cx="498264" cy="498264"/>
              </a:xfrm>
              <a:prstGeom prst="roundRect">
                <a:avLst>
                  <a:gd fmla="val 16667" name="adj"/>
                </a:avLst>
              </a:prstGeom>
              <a:noFill/>
              <a:ln cap="flat" cmpd="sng" w="9525">
                <a:solidFill>
                  <a:srgbClr val="F0AB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FEFEFE"/>
                  </a:solidFill>
                  <a:latin typeface="Arial"/>
                  <a:ea typeface="Arial"/>
                  <a:cs typeface="Arial"/>
                  <a:sym typeface="Arial"/>
                </a:endParaRPr>
              </a:p>
            </p:txBody>
          </p:sp>
          <p:grpSp>
            <p:nvGrpSpPr>
              <p:cNvPr id="439" name="Google Shape;439;p9"/>
              <p:cNvGrpSpPr/>
              <p:nvPr/>
            </p:nvGrpSpPr>
            <p:grpSpPr>
              <a:xfrm>
                <a:off x="7886836" y="1196807"/>
                <a:ext cx="304528" cy="304262"/>
                <a:chOff x="8479615" y="825481"/>
                <a:chExt cx="774876" cy="774200"/>
              </a:xfrm>
            </p:grpSpPr>
            <p:sp>
              <p:nvSpPr>
                <p:cNvPr id="440" name="Google Shape;440;p9"/>
                <p:cNvSpPr/>
                <p:nvPr/>
              </p:nvSpPr>
              <p:spPr>
                <a:xfrm>
                  <a:off x="8479615" y="825481"/>
                  <a:ext cx="774876" cy="774200"/>
                </a:xfrm>
                <a:custGeom>
                  <a:rect b="b" l="l" r="r" t="t"/>
                  <a:pathLst>
                    <a:path extrusionOk="0" h="774200" w="774876">
                      <a:moveTo>
                        <a:pt x="671996" y="621230"/>
                      </a:moveTo>
                      <a:cubicBezTo>
                        <a:pt x="645277" y="621230"/>
                        <a:pt x="623233" y="643274"/>
                        <a:pt x="623233" y="669994"/>
                      </a:cubicBezTo>
                      <a:cubicBezTo>
                        <a:pt x="623233" y="696713"/>
                        <a:pt x="645277" y="718757"/>
                        <a:pt x="671996" y="718757"/>
                      </a:cubicBezTo>
                      <a:cubicBezTo>
                        <a:pt x="698716" y="718757"/>
                        <a:pt x="720759" y="696713"/>
                        <a:pt x="720759" y="669994"/>
                      </a:cubicBezTo>
                      <a:cubicBezTo>
                        <a:pt x="720759" y="643274"/>
                        <a:pt x="698716" y="621230"/>
                        <a:pt x="671996" y="621230"/>
                      </a:cubicBezTo>
                      <a:close/>
                      <a:moveTo>
                        <a:pt x="388101" y="360047"/>
                      </a:moveTo>
                      <a:cubicBezTo>
                        <a:pt x="361382" y="360047"/>
                        <a:pt x="339338" y="382090"/>
                        <a:pt x="339338" y="408810"/>
                      </a:cubicBezTo>
                      <a:cubicBezTo>
                        <a:pt x="339338" y="435529"/>
                        <a:pt x="361382" y="457573"/>
                        <a:pt x="388101" y="457573"/>
                      </a:cubicBezTo>
                      <a:cubicBezTo>
                        <a:pt x="414821" y="457573"/>
                        <a:pt x="436865" y="435529"/>
                        <a:pt x="436865" y="408810"/>
                      </a:cubicBezTo>
                      <a:cubicBezTo>
                        <a:pt x="436865" y="381422"/>
                        <a:pt x="414821" y="360047"/>
                        <a:pt x="388101" y="360047"/>
                      </a:cubicBezTo>
                      <a:close/>
                      <a:moveTo>
                        <a:pt x="102870" y="54775"/>
                      </a:moveTo>
                      <a:cubicBezTo>
                        <a:pt x="76151" y="54775"/>
                        <a:pt x="54107" y="76819"/>
                        <a:pt x="54107" y="103539"/>
                      </a:cubicBezTo>
                      <a:cubicBezTo>
                        <a:pt x="54107" y="130258"/>
                        <a:pt x="76151" y="152302"/>
                        <a:pt x="102870" y="152302"/>
                      </a:cubicBezTo>
                      <a:cubicBezTo>
                        <a:pt x="129590" y="152302"/>
                        <a:pt x="151634" y="130258"/>
                        <a:pt x="151634" y="103539"/>
                      </a:cubicBezTo>
                      <a:cubicBezTo>
                        <a:pt x="151634" y="76819"/>
                        <a:pt x="129590" y="54775"/>
                        <a:pt x="102870" y="54775"/>
                      </a:cubicBezTo>
                      <a:close/>
                      <a:moveTo>
                        <a:pt x="671328" y="0"/>
                      </a:moveTo>
                      <a:cubicBezTo>
                        <a:pt x="686692" y="0"/>
                        <a:pt x="698716" y="12024"/>
                        <a:pt x="698716" y="27388"/>
                      </a:cubicBezTo>
                      <a:lnTo>
                        <a:pt x="698716" y="570463"/>
                      </a:lnTo>
                      <a:cubicBezTo>
                        <a:pt x="742803" y="582487"/>
                        <a:pt x="775535" y="622566"/>
                        <a:pt x="774866" y="669994"/>
                      </a:cubicBezTo>
                      <a:cubicBezTo>
                        <a:pt x="774866" y="727441"/>
                        <a:pt x="728775" y="773532"/>
                        <a:pt x="671328" y="773532"/>
                      </a:cubicBezTo>
                      <a:cubicBezTo>
                        <a:pt x="613881" y="773532"/>
                        <a:pt x="567790" y="726772"/>
                        <a:pt x="567790" y="669994"/>
                      </a:cubicBezTo>
                      <a:cubicBezTo>
                        <a:pt x="567790" y="622566"/>
                        <a:pt x="599853" y="582487"/>
                        <a:pt x="643941" y="570463"/>
                      </a:cubicBezTo>
                      <a:lnTo>
                        <a:pt x="643941" y="27388"/>
                      </a:lnTo>
                      <a:cubicBezTo>
                        <a:pt x="643941" y="12024"/>
                        <a:pt x="655964" y="0"/>
                        <a:pt x="671328" y="0"/>
                      </a:cubicBezTo>
                      <a:close/>
                      <a:moveTo>
                        <a:pt x="386765" y="0"/>
                      </a:moveTo>
                      <a:cubicBezTo>
                        <a:pt x="402129" y="0"/>
                        <a:pt x="414153" y="12024"/>
                        <a:pt x="414153" y="27388"/>
                      </a:cubicBezTo>
                      <a:lnTo>
                        <a:pt x="414153" y="307944"/>
                      </a:lnTo>
                      <a:cubicBezTo>
                        <a:pt x="458240" y="319967"/>
                        <a:pt x="490972" y="360047"/>
                        <a:pt x="490972" y="408142"/>
                      </a:cubicBezTo>
                      <a:cubicBezTo>
                        <a:pt x="490972" y="456237"/>
                        <a:pt x="458240" y="496317"/>
                        <a:pt x="414153" y="508340"/>
                      </a:cubicBezTo>
                      <a:lnTo>
                        <a:pt x="414153" y="746812"/>
                      </a:lnTo>
                      <a:cubicBezTo>
                        <a:pt x="414153" y="762176"/>
                        <a:pt x="402129" y="774200"/>
                        <a:pt x="386765" y="774200"/>
                      </a:cubicBezTo>
                      <a:cubicBezTo>
                        <a:pt x="371401" y="774200"/>
                        <a:pt x="359378" y="762176"/>
                        <a:pt x="359378" y="746812"/>
                      </a:cubicBezTo>
                      <a:lnTo>
                        <a:pt x="359378" y="508340"/>
                      </a:lnTo>
                      <a:cubicBezTo>
                        <a:pt x="315959" y="496317"/>
                        <a:pt x="283895" y="456237"/>
                        <a:pt x="283895" y="408810"/>
                      </a:cubicBezTo>
                      <a:cubicBezTo>
                        <a:pt x="283895" y="361383"/>
                        <a:pt x="315959" y="321303"/>
                        <a:pt x="359378" y="309279"/>
                      </a:cubicBezTo>
                      <a:lnTo>
                        <a:pt x="359378" y="27388"/>
                      </a:lnTo>
                      <a:cubicBezTo>
                        <a:pt x="359378" y="12024"/>
                        <a:pt x="371401" y="0"/>
                        <a:pt x="386765" y="0"/>
                      </a:cubicBezTo>
                      <a:close/>
                      <a:moveTo>
                        <a:pt x="102870" y="0"/>
                      </a:moveTo>
                      <a:cubicBezTo>
                        <a:pt x="160317" y="0"/>
                        <a:pt x="206409" y="46759"/>
                        <a:pt x="206409" y="103539"/>
                      </a:cubicBezTo>
                      <a:cubicBezTo>
                        <a:pt x="206409" y="151634"/>
                        <a:pt x="173677" y="191713"/>
                        <a:pt x="129590" y="203737"/>
                      </a:cubicBezTo>
                      <a:lnTo>
                        <a:pt x="129590" y="746145"/>
                      </a:lnTo>
                      <a:cubicBezTo>
                        <a:pt x="129590" y="761508"/>
                        <a:pt x="117566" y="773532"/>
                        <a:pt x="102203" y="773532"/>
                      </a:cubicBezTo>
                      <a:cubicBezTo>
                        <a:pt x="86838" y="773532"/>
                        <a:pt x="74815" y="761508"/>
                        <a:pt x="74815" y="746145"/>
                      </a:cubicBezTo>
                      <a:lnTo>
                        <a:pt x="75482" y="746145"/>
                      </a:lnTo>
                      <a:lnTo>
                        <a:pt x="75482" y="203069"/>
                      </a:lnTo>
                      <a:cubicBezTo>
                        <a:pt x="32063" y="191045"/>
                        <a:pt x="0" y="150966"/>
                        <a:pt x="0" y="103539"/>
                      </a:cubicBezTo>
                      <a:cubicBezTo>
                        <a:pt x="0" y="46759"/>
                        <a:pt x="45423" y="0"/>
                        <a:pt x="102870" y="0"/>
                      </a:cubicBezTo>
                      <a:close/>
                    </a:path>
                  </a:pathLst>
                </a:custGeom>
                <a:solidFill>
                  <a:schemeClr val="accent2"/>
                </a:solidFill>
                <a:ln cap="flat" cmpd="sng" w="9525">
                  <a:solidFill>
                    <a:srgbClr val="F0AB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441" name="Google Shape;441;p9"/>
                <p:cNvSpPr/>
                <p:nvPr/>
              </p:nvSpPr>
              <p:spPr>
                <a:xfrm>
                  <a:off x="8533722" y="880255"/>
                  <a:ext cx="666652" cy="663982"/>
                </a:xfrm>
                <a:custGeom>
                  <a:rect b="b" l="l" r="r" t="t"/>
                  <a:pathLst>
                    <a:path extrusionOk="0" h="663982" w="666652">
                      <a:moveTo>
                        <a:pt x="617889" y="566455"/>
                      </a:moveTo>
                      <a:cubicBezTo>
                        <a:pt x="644609" y="566455"/>
                        <a:pt x="666652" y="588499"/>
                        <a:pt x="666652" y="615219"/>
                      </a:cubicBezTo>
                      <a:cubicBezTo>
                        <a:pt x="666652" y="641938"/>
                        <a:pt x="644609" y="663982"/>
                        <a:pt x="617889" y="663982"/>
                      </a:cubicBezTo>
                      <a:cubicBezTo>
                        <a:pt x="591170" y="663982"/>
                        <a:pt x="569126" y="641938"/>
                        <a:pt x="569126" y="615219"/>
                      </a:cubicBezTo>
                      <a:cubicBezTo>
                        <a:pt x="569126" y="588499"/>
                        <a:pt x="591170" y="566455"/>
                        <a:pt x="617889" y="566455"/>
                      </a:cubicBezTo>
                      <a:close/>
                      <a:moveTo>
                        <a:pt x="333994" y="305272"/>
                      </a:moveTo>
                      <a:cubicBezTo>
                        <a:pt x="360714" y="305272"/>
                        <a:pt x="382758" y="326647"/>
                        <a:pt x="382758" y="354035"/>
                      </a:cubicBezTo>
                      <a:cubicBezTo>
                        <a:pt x="382758" y="380754"/>
                        <a:pt x="360714" y="402798"/>
                        <a:pt x="333994" y="402798"/>
                      </a:cubicBezTo>
                      <a:cubicBezTo>
                        <a:pt x="307275" y="402798"/>
                        <a:pt x="285231" y="380754"/>
                        <a:pt x="285231" y="354035"/>
                      </a:cubicBezTo>
                      <a:cubicBezTo>
                        <a:pt x="285231" y="327315"/>
                        <a:pt x="307275" y="305272"/>
                        <a:pt x="333994" y="305272"/>
                      </a:cubicBezTo>
                      <a:close/>
                      <a:moveTo>
                        <a:pt x="48763" y="0"/>
                      </a:moveTo>
                      <a:cubicBezTo>
                        <a:pt x="75483" y="0"/>
                        <a:pt x="97527" y="22044"/>
                        <a:pt x="97527" y="48764"/>
                      </a:cubicBezTo>
                      <a:cubicBezTo>
                        <a:pt x="97527" y="75483"/>
                        <a:pt x="75483" y="97527"/>
                        <a:pt x="48763" y="97527"/>
                      </a:cubicBezTo>
                      <a:cubicBezTo>
                        <a:pt x="22044" y="97527"/>
                        <a:pt x="0" y="75483"/>
                        <a:pt x="0" y="48764"/>
                      </a:cubicBezTo>
                      <a:cubicBezTo>
                        <a:pt x="0" y="22044"/>
                        <a:pt x="22044" y="0"/>
                        <a:pt x="48763" y="0"/>
                      </a:cubicBezTo>
                      <a:close/>
                    </a:path>
                  </a:pathLst>
                </a:custGeom>
                <a:solidFill>
                  <a:srgbClr val="E0E0E0"/>
                </a:solidFill>
                <a:ln cap="flat" cmpd="sng" w="9525">
                  <a:solidFill>
                    <a:srgbClr val="F0AB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grpSp>
        </p:grpSp>
      </p:grpSp>
      <p:grpSp>
        <p:nvGrpSpPr>
          <p:cNvPr id="442" name="Google Shape;442;p9"/>
          <p:cNvGrpSpPr/>
          <p:nvPr/>
        </p:nvGrpSpPr>
        <p:grpSpPr>
          <a:xfrm>
            <a:off x="6816563" y="2687109"/>
            <a:ext cx="300511" cy="264705"/>
            <a:chOff x="6589571" y="3185906"/>
            <a:chExt cx="810220" cy="713683"/>
          </a:xfrm>
        </p:grpSpPr>
        <p:sp>
          <p:nvSpPr>
            <p:cNvPr id="443" name="Google Shape;443;p9"/>
            <p:cNvSpPr/>
            <p:nvPr/>
          </p:nvSpPr>
          <p:spPr>
            <a:xfrm>
              <a:off x="6743142" y="3204952"/>
              <a:ext cx="656649" cy="495063"/>
            </a:xfrm>
            <a:custGeom>
              <a:rect b="b" l="l" r="r" t="t"/>
              <a:pathLst>
                <a:path extrusionOk="0" h="495063" w="656649">
                  <a:moveTo>
                    <a:pt x="74052" y="272568"/>
                  </a:moveTo>
                  <a:cubicBezTo>
                    <a:pt x="58943" y="254916"/>
                    <a:pt x="32370" y="252846"/>
                    <a:pt x="14719" y="267955"/>
                  </a:cubicBezTo>
                  <a:cubicBezTo>
                    <a:pt x="-2932" y="283064"/>
                    <a:pt x="-5003" y="309637"/>
                    <a:pt x="10107" y="327288"/>
                  </a:cubicBezTo>
                  <a:lnTo>
                    <a:pt x="141204" y="480244"/>
                  </a:lnTo>
                  <a:lnTo>
                    <a:pt x="173177" y="452884"/>
                  </a:lnTo>
                  <a:lnTo>
                    <a:pt x="141148" y="480335"/>
                  </a:lnTo>
                  <a:cubicBezTo>
                    <a:pt x="156301" y="498020"/>
                    <a:pt x="182942" y="500066"/>
                    <a:pt x="200627" y="484913"/>
                  </a:cubicBezTo>
                  <a:cubicBezTo>
                    <a:pt x="201774" y="483934"/>
                    <a:pt x="202843" y="482911"/>
                    <a:pt x="203856" y="481841"/>
                  </a:cubicBezTo>
                  <a:lnTo>
                    <a:pt x="643239" y="72901"/>
                  </a:lnTo>
                  <a:cubicBezTo>
                    <a:pt x="660249" y="57072"/>
                    <a:pt x="661205" y="30421"/>
                    <a:pt x="645377" y="13410"/>
                  </a:cubicBezTo>
                  <a:cubicBezTo>
                    <a:pt x="629548" y="-3599"/>
                    <a:pt x="602896" y="-4556"/>
                    <a:pt x="585886" y="11273"/>
                  </a:cubicBezTo>
                  <a:lnTo>
                    <a:pt x="176586" y="392201"/>
                  </a:lnTo>
                  <a:lnTo>
                    <a:pt x="74052" y="272568"/>
                  </a:lnTo>
                  <a:close/>
                </a:path>
              </a:pathLst>
            </a:custGeom>
            <a:solidFill>
              <a:srgbClr val="1BA75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rgbClr val="000000"/>
                </a:solidFill>
                <a:latin typeface="Arial"/>
                <a:ea typeface="Arial"/>
                <a:cs typeface="Arial"/>
                <a:sym typeface="Arial"/>
              </a:endParaRPr>
            </a:p>
          </p:txBody>
        </p:sp>
        <p:sp>
          <p:nvSpPr>
            <p:cNvPr id="444" name="Google Shape;444;p9"/>
            <p:cNvSpPr/>
            <p:nvPr/>
          </p:nvSpPr>
          <p:spPr>
            <a:xfrm>
              <a:off x="6589571" y="3185906"/>
              <a:ext cx="713683" cy="713683"/>
            </a:xfrm>
            <a:custGeom>
              <a:rect b="b" l="l" r="r" t="t"/>
              <a:pathLst>
                <a:path extrusionOk="0" h="713683" w="713683">
                  <a:moveTo>
                    <a:pt x="356842" y="0"/>
                  </a:moveTo>
                  <a:cubicBezTo>
                    <a:pt x="448485" y="0"/>
                    <a:pt x="532085" y="34561"/>
                    <a:pt x="595276" y="91362"/>
                  </a:cubicBezTo>
                  <a:lnTo>
                    <a:pt x="536123" y="151651"/>
                  </a:lnTo>
                  <a:cubicBezTo>
                    <a:pt x="488220" y="109767"/>
                    <a:pt x="425501" y="84375"/>
                    <a:pt x="356842" y="84375"/>
                  </a:cubicBezTo>
                  <a:cubicBezTo>
                    <a:pt x="281589" y="84375"/>
                    <a:pt x="213459" y="114874"/>
                    <a:pt x="164173" y="164173"/>
                  </a:cubicBezTo>
                  <a:cubicBezTo>
                    <a:pt x="114875" y="213459"/>
                    <a:pt x="84376" y="281590"/>
                    <a:pt x="84376" y="356842"/>
                  </a:cubicBezTo>
                  <a:cubicBezTo>
                    <a:pt x="84376" y="432093"/>
                    <a:pt x="114875" y="500224"/>
                    <a:pt x="164173" y="549511"/>
                  </a:cubicBezTo>
                  <a:cubicBezTo>
                    <a:pt x="213460" y="598808"/>
                    <a:pt x="281590" y="629307"/>
                    <a:pt x="356842" y="629307"/>
                  </a:cubicBezTo>
                  <a:cubicBezTo>
                    <a:pt x="432094" y="629307"/>
                    <a:pt x="500224" y="598808"/>
                    <a:pt x="549511" y="549511"/>
                  </a:cubicBezTo>
                  <a:cubicBezTo>
                    <a:pt x="598808" y="500223"/>
                    <a:pt x="629307" y="432093"/>
                    <a:pt x="629307" y="356842"/>
                  </a:cubicBezTo>
                  <a:cubicBezTo>
                    <a:pt x="629307" y="342723"/>
                    <a:pt x="628239" y="328852"/>
                    <a:pt x="626169" y="315318"/>
                  </a:cubicBezTo>
                  <a:lnTo>
                    <a:pt x="695964" y="245511"/>
                  </a:lnTo>
                  <a:cubicBezTo>
                    <a:pt x="707462" y="280544"/>
                    <a:pt x="713684" y="317972"/>
                    <a:pt x="713684" y="356842"/>
                  </a:cubicBezTo>
                  <a:cubicBezTo>
                    <a:pt x="713684" y="455370"/>
                    <a:pt x="673734" y="544595"/>
                    <a:pt x="609159" y="609159"/>
                  </a:cubicBezTo>
                  <a:cubicBezTo>
                    <a:pt x="544595" y="673735"/>
                    <a:pt x="455370" y="713684"/>
                    <a:pt x="356842" y="713684"/>
                  </a:cubicBezTo>
                  <a:cubicBezTo>
                    <a:pt x="258313" y="713684"/>
                    <a:pt x="169089" y="673735"/>
                    <a:pt x="104525" y="609159"/>
                  </a:cubicBezTo>
                  <a:cubicBezTo>
                    <a:pt x="39949" y="544595"/>
                    <a:pt x="0" y="455370"/>
                    <a:pt x="0" y="356842"/>
                  </a:cubicBezTo>
                  <a:cubicBezTo>
                    <a:pt x="0" y="258313"/>
                    <a:pt x="39949" y="169089"/>
                    <a:pt x="104525" y="104525"/>
                  </a:cubicBezTo>
                  <a:cubicBezTo>
                    <a:pt x="169089" y="39949"/>
                    <a:pt x="258313" y="0"/>
                    <a:pt x="356842" y="0"/>
                  </a:cubicBezTo>
                  <a:close/>
                </a:path>
              </a:pathLst>
            </a:custGeom>
            <a:solidFill>
              <a:srgbClr val="1BA75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rgbClr val="000000"/>
                </a:solidFill>
                <a:latin typeface="Arial"/>
                <a:ea typeface="Arial"/>
                <a:cs typeface="Arial"/>
                <a:sym typeface="Arial"/>
              </a:endParaRPr>
            </a:p>
          </p:txBody>
        </p:sp>
      </p:grpSp>
      <p:grpSp>
        <p:nvGrpSpPr>
          <p:cNvPr id="445" name="Google Shape;445;p9"/>
          <p:cNvGrpSpPr/>
          <p:nvPr/>
        </p:nvGrpSpPr>
        <p:grpSpPr>
          <a:xfrm>
            <a:off x="8725276" y="2687109"/>
            <a:ext cx="300511" cy="264705"/>
            <a:chOff x="6589571" y="3185906"/>
            <a:chExt cx="810220" cy="713683"/>
          </a:xfrm>
        </p:grpSpPr>
        <p:sp>
          <p:nvSpPr>
            <p:cNvPr id="446" name="Google Shape;446;p9"/>
            <p:cNvSpPr/>
            <p:nvPr/>
          </p:nvSpPr>
          <p:spPr>
            <a:xfrm>
              <a:off x="6743142" y="3204952"/>
              <a:ext cx="656649" cy="495063"/>
            </a:xfrm>
            <a:custGeom>
              <a:rect b="b" l="l" r="r" t="t"/>
              <a:pathLst>
                <a:path extrusionOk="0" h="495063" w="656649">
                  <a:moveTo>
                    <a:pt x="74052" y="272568"/>
                  </a:moveTo>
                  <a:cubicBezTo>
                    <a:pt x="58943" y="254916"/>
                    <a:pt x="32370" y="252846"/>
                    <a:pt x="14719" y="267955"/>
                  </a:cubicBezTo>
                  <a:cubicBezTo>
                    <a:pt x="-2932" y="283064"/>
                    <a:pt x="-5003" y="309637"/>
                    <a:pt x="10107" y="327288"/>
                  </a:cubicBezTo>
                  <a:lnTo>
                    <a:pt x="141204" y="480244"/>
                  </a:lnTo>
                  <a:lnTo>
                    <a:pt x="173177" y="452884"/>
                  </a:lnTo>
                  <a:lnTo>
                    <a:pt x="141148" y="480335"/>
                  </a:lnTo>
                  <a:cubicBezTo>
                    <a:pt x="156301" y="498020"/>
                    <a:pt x="182942" y="500066"/>
                    <a:pt x="200627" y="484913"/>
                  </a:cubicBezTo>
                  <a:cubicBezTo>
                    <a:pt x="201774" y="483934"/>
                    <a:pt x="202843" y="482911"/>
                    <a:pt x="203856" y="481841"/>
                  </a:cubicBezTo>
                  <a:lnTo>
                    <a:pt x="643239" y="72901"/>
                  </a:lnTo>
                  <a:cubicBezTo>
                    <a:pt x="660249" y="57072"/>
                    <a:pt x="661205" y="30421"/>
                    <a:pt x="645377" y="13410"/>
                  </a:cubicBezTo>
                  <a:cubicBezTo>
                    <a:pt x="629548" y="-3599"/>
                    <a:pt x="602896" y="-4556"/>
                    <a:pt x="585886" y="11273"/>
                  </a:cubicBezTo>
                  <a:lnTo>
                    <a:pt x="176586" y="392201"/>
                  </a:lnTo>
                  <a:lnTo>
                    <a:pt x="74052" y="272568"/>
                  </a:lnTo>
                  <a:close/>
                </a:path>
              </a:pathLst>
            </a:custGeom>
            <a:solidFill>
              <a:srgbClr val="1BA75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rgbClr val="000000"/>
                </a:solidFill>
                <a:latin typeface="Arial"/>
                <a:ea typeface="Arial"/>
                <a:cs typeface="Arial"/>
                <a:sym typeface="Arial"/>
              </a:endParaRPr>
            </a:p>
          </p:txBody>
        </p:sp>
        <p:sp>
          <p:nvSpPr>
            <p:cNvPr id="447" name="Google Shape;447;p9"/>
            <p:cNvSpPr/>
            <p:nvPr/>
          </p:nvSpPr>
          <p:spPr>
            <a:xfrm>
              <a:off x="6589571" y="3185906"/>
              <a:ext cx="713683" cy="713683"/>
            </a:xfrm>
            <a:custGeom>
              <a:rect b="b" l="l" r="r" t="t"/>
              <a:pathLst>
                <a:path extrusionOk="0" h="713683" w="713683">
                  <a:moveTo>
                    <a:pt x="356842" y="0"/>
                  </a:moveTo>
                  <a:cubicBezTo>
                    <a:pt x="448485" y="0"/>
                    <a:pt x="532085" y="34561"/>
                    <a:pt x="595276" y="91362"/>
                  </a:cubicBezTo>
                  <a:lnTo>
                    <a:pt x="536123" y="151651"/>
                  </a:lnTo>
                  <a:cubicBezTo>
                    <a:pt x="488220" y="109767"/>
                    <a:pt x="425501" y="84375"/>
                    <a:pt x="356842" y="84375"/>
                  </a:cubicBezTo>
                  <a:cubicBezTo>
                    <a:pt x="281589" y="84375"/>
                    <a:pt x="213459" y="114874"/>
                    <a:pt x="164173" y="164173"/>
                  </a:cubicBezTo>
                  <a:cubicBezTo>
                    <a:pt x="114875" y="213459"/>
                    <a:pt x="84376" y="281590"/>
                    <a:pt x="84376" y="356842"/>
                  </a:cubicBezTo>
                  <a:cubicBezTo>
                    <a:pt x="84376" y="432093"/>
                    <a:pt x="114875" y="500224"/>
                    <a:pt x="164173" y="549511"/>
                  </a:cubicBezTo>
                  <a:cubicBezTo>
                    <a:pt x="213460" y="598808"/>
                    <a:pt x="281590" y="629307"/>
                    <a:pt x="356842" y="629307"/>
                  </a:cubicBezTo>
                  <a:cubicBezTo>
                    <a:pt x="432094" y="629307"/>
                    <a:pt x="500224" y="598808"/>
                    <a:pt x="549511" y="549511"/>
                  </a:cubicBezTo>
                  <a:cubicBezTo>
                    <a:pt x="598808" y="500223"/>
                    <a:pt x="629307" y="432093"/>
                    <a:pt x="629307" y="356842"/>
                  </a:cubicBezTo>
                  <a:cubicBezTo>
                    <a:pt x="629307" y="342723"/>
                    <a:pt x="628239" y="328852"/>
                    <a:pt x="626169" y="315318"/>
                  </a:cubicBezTo>
                  <a:lnTo>
                    <a:pt x="695964" y="245511"/>
                  </a:lnTo>
                  <a:cubicBezTo>
                    <a:pt x="707462" y="280544"/>
                    <a:pt x="713684" y="317972"/>
                    <a:pt x="713684" y="356842"/>
                  </a:cubicBezTo>
                  <a:cubicBezTo>
                    <a:pt x="713684" y="455370"/>
                    <a:pt x="673734" y="544595"/>
                    <a:pt x="609159" y="609159"/>
                  </a:cubicBezTo>
                  <a:cubicBezTo>
                    <a:pt x="544595" y="673735"/>
                    <a:pt x="455370" y="713684"/>
                    <a:pt x="356842" y="713684"/>
                  </a:cubicBezTo>
                  <a:cubicBezTo>
                    <a:pt x="258313" y="713684"/>
                    <a:pt x="169089" y="673735"/>
                    <a:pt x="104525" y="609159"/>
                  </a:cubicBezTo>
                  <a:cubicBezTo>
                    <a:pt x="39949" y="544595"/>
                    <a:pt x="0" y="455370"/>
                    <a:pt x="0" y="356842"/>
                  </a:cubicBezTo>
                  <a:cubicBezTo>
                    <a:pt x="0" y="258313"/>
                    <a:pt x="39949" y="169089"/>
                    <a:pt x="104525" y="104525"/>
                  </a:cubicBezTo>
                  <a:cubicBezTo>
                    <a:pt x="169089" y="39949"/>
                    <a:pt x="258313" y="0"/>
                    <a:pt x="356842" y="0"/>
                  </a:cubicBezTo>
                  <a:close/>
                </a:path>
              </a:pathLst>
            </a:custGeom>
            <a:solidFill>
              <a:srgbClr val="1BA75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rgbClr val="000000"/>
                </a:solidFill>
                <a:latin typeface="Arial"/>
                <a:ea typeface="Arial"/>
                <a:cs typeface="Arial"/>
                <a:sym typeface="Arial"/>
              </a:endParaRPr>
            </a:p>
          </p:txBody>
        </p:sp>
      </p:grpSp>
      <p:grpSp>
        <p:nvGrpSpPr>
          <p:cNvPr id="448" name="Google Shape;448;p9"/>
          <p:cNvGrpSpPr/>
          <p:nvPr/>
        </p:nvGrpSpPr>
        <p:grpSpPr>
          <a:xfrm>
            <a:off x="8755269" y="5200126"/>
            <a:ext cx="300511" cy="264705"/>
            <a:chOff x="6589571" y="3185906"/>
            <a:chExt cx="810220" cy="713683"/>
          </a:xfrm>
        </p:grpSpPr>
        <p:sp>
          <p:nvSpPr>
            <p:cNvPr id="449" name="Google Shape;449;p9"/>
            <p:cNvSpPr/>
            <p:nvPr/>
          </p:nvSpPr>
          <p:spPr>
            <a:xfrm>
              <a:off x="6743142" y="3204952"/>
              <a:ext cx="656649" cy="495063"/>
            </a:xfrm>
            <a:custGeom>
              <a:rect b="b" l="l" r="r" t="t"/>
              <a:pathLst>
                <a:path extrusionOk="0" h="495063" w="656649">
                  <a:moveTo>
                    <a:pt x="74052" y="272568"/>
                  </a:moveTo>
                  <a:cubicBezTo>
                    <a:pt x="58943" y="254916"/>
                    <a:pt x="32370" y="252846"/>
                    <a:pt x="14719" y="267955"/>
                  </a:cubicBezTo>
                  <a:cubicBezTo>
                    <a:pt x="-2932" y="283064"/>
                    <a:pt x="-5003" y="309637"/>
                    <a:pt x="10107" y="327288"/>
                  </a:cubicBezTo>
                  <a:lnTo>
                    <a:pt x="141204" y="480244"/>
                  </a:lnTo>
                  <a:lnTo>
                    <a:pt x="173177" y="452884"/>
                  </a:lnTo>
                  <a:lnTo>
                    <a:pt x="141148" y="480335"/>
                  </a:lnTo>
                  <a:cubicBezTo>
                    <a:pt x="156301" y="498020"/>
                    <a:pt x="182942" y="500066"/>
                    <a:pt x="200627" y="484913"/>
                  </a:cubicBezTo>
                  <a:cubicBezTo>
                    <a:pt x="201774" y="483934"/>
                    <a:pt x="202843" y="482911"/>
                    <a:pt x="203856" y="481841"/>
                  </a:cubicBezTo>
                  <a:lnTo>
                    <a:pt x="643239" y="72901"/>
                  </a:lnTo>
                  <a:cubicBezTo>
                    <a:pt x="660249" y="57072"/>
                    <a:pt x="661205" y="30421"/>
                    <a:pt x="645377" y="13410"/>
                  </a:cubicBezTo>
                  <a:cubicBezTo>
                    <a:pt x="629548" y="-3599"/>
                    <a:pt x="602896" y="-4556"/>
                    <a:pt x="585886" y="11273"/>
                  </a:cubicBezTo>
                  <a:lnTo>
                    <a:pt x="176586" y="392201"/>
                  </a:lnTo>
                  <a:lnTo>
                    <a:pt x="74052" y="272568"/>
                  </a:lnTo>
                  <a:close/>
                </a:path>
              </a:pathLst>
            </a:custGeom>
            <a:solidFill>
              <a:srgbClr val="1BA75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rgbClr val="000000"/>
                </a:solidFill>
                <a:latin typeface="Arial"/>
                <a:ea typeface="Arial"/>
                <a:cs typeface="Arial"/>
                <a:sym typeface="Arial"/>
              </a:endParaRPr>
            </a:p>
          </p:txBody>
        </p:sp>
        <p:sp>
          <p:nvSpPr>
            <p:cNvPr id="450" name="Google Shape;450;p9"/>
            <p:cNvSpPr/>
            <p:nvPr/>
          </p:nvSpPr>
          <p:spPr>
            <a:xfrm>
              <a:off x="6589571" y="3185906"/>
              <a:ext cx="713683" cy="713683"/>
            </a:xfrm>
            <a:custGeom>
              <a:rect b="b" l="l" r="r" t="t"/>
              <a:pathLst>
                <a:path extrusionOk="0" h="713683" w="713683">
                  <a:moveTo>
                    <a:pt x="356842" y="0"/>
                  </a:moveTo>
                  <a:cubicBezTo>
                    <a:pt x="448485" y="0"/>
                    <a:pt x="532085" y="34561"/>
                    <a:pt x="595276" y="91362"/>
                  </a:cubicBezTo>
                  <a:lnTo>
                    <a:pt x="536123" y="151651"/>
                  </a:lnTo>
                  <a:cubicBezTo>
                    <a:pt x="488220" y="109767"/>
                    <a:pt x="425501" y="84375"/>
                    <a:pt x="356842" y="84375"/>
                  </a:cubicBezTo>
                  <a:cubicBezTo>
                    <a:pt x="281589" y="84375"/>
                    <a:pt x="213459" y="114874"/>
                    <a:pt x="164173" y="164173"/>
                  </a:cubicBezTo>
                  <a:cubicBezTo>
                    <a:pt x="114875" y="213459"/>
                    <a:pt x="84376" y="281590"/>
                    <a:pt x="84376" y="356842"/>
                  </a:cubicBezTo>
                  <a:cubicBezTo>
                    <a:pt x="84376" y="432093"/>
                    <a:pt x="114875" y="500224"/>
                    <a:pt x="164173" y="549511"/>
                  </a:cubicBezTo>
                  <a:cubicBezTo>
                    <a:pt x="213460" y="598808"/>
                    <a:pt x="281590" y="629307"/>
                    <a:pt x="356842" y="629307"/>
                  </a:cubicBezTo>
                  <a:cubicBezTo>
                    <a:pt x="432094" y="629307"/>
                    <a:pt x="500224" y="598808"/>
                    <a:pt x="549511" y="549511"/>
                  </a:cubicBezTo>
                  <a:cubicBezTo>
                    <a:pt x="598808" y="500223"/>
                    <a:pt x="629307" y="432093"/>
                    <a:pt x="629307" y="356842"/>
                  </a:cubicBezTo>
                  <a:cubicBezTo>
                    <a:pt x="629307" y="342723"/>
                    <a:pt x="628239" y="328852"/>
                    <a:pt x="626169" y="315318"/>
                  </a:cubicBezTo>
                  <a:lnTo>
                    <a:pt x="695964" y="245511"/>
                  </a:lnTo>
                  <a:cubicBezTo>
                    <a:pt x="707462" y="280544"/>
                    <a:pt x="713684" y="317972"/>
                    <a:pt x="713684" y="356842"/>
                  </a:cubicBezTo>
                  <a:cubicBezTo>
                    <a:pt x="713684" y="455370"/>
                    <a:pt x="673734" y="544595"/>
                    <a:pt x="609159" y="609159"/>
                  </a:cubicBezTo>
                  <a:cubicBezTo>
                    <a:pt x="544595" y="673735"/>
                    <a:pt x="455370" y="713684"/>
                    <a:pt x="356842" y="713684"/>
                  </a:cubicBezTo>
                  <a:cubicBezTo>
                    <a:pt x="258313" y="713684"/>
                    <a:pt x="169089" y="673735"/>
                    <a:pt x="104525" y="609159"/>
                  </a:cubicBezTo>
                  <a:cubicBezTo>
                    <a:pt x="39949" y="544595"/>
                    <a:pt x="0" y="455370"/>
                    <a:pt x="0" y="356842"/>
                  </a:cubicBezTo>
                  <a:cubicBezTo>
                    <a:pt x="0" y="258313"/>
                    <a:pt x="39949" y="169089"/>
                    <a:pt x="104525" y="104525"/>
                  </a:cubicBezTo>
                  <a:cubicBezTo>
                    <a:pt x="169089" y="39949"/>
                    <a:pt x="258313" y="0"/>
                    <a:pt x="356842" y="0"/>
                  </a:cubicBezTo>
                  <a:close/>
                </a:path>
              </a:pathLst>
            </a:custGeom>
            <a:solidFill>
              <a:srgbClr val="1BA75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rgbClr val="000000"/>
                </a:solidFill>
                <a:latin typeface="Arial"/>
                <a:ea typeface="Arial"/>
                <a:cs typeface="Arial"/>
                <a:sym typeface="Arial"/>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sp>
        <p:nvSpPr>
          <p:cNvPr id="455" name="Google Shape;455;g11608ad0ccb_1_2"/>
          <p:cNvSpPr txBox="1"/>
          <p:nvPr>
            <p:ph type="title"/>
          </p:nvPr>
        </p:nvSpPr>
        <p:spPr>
          <a:xfrm>
            <a:off x="504001" y="504000"/>
            <a:ext cx="11186400" cy="3693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Clr>
                <a:schemeClr val="dk1"/>
              </a:buClr>
              <a:buSzPts val="2400"/>
              <a:buFont typeface="Arial"/>
              <a:buNone/>
            </a:pPr>
            <a:r>
              <a:rPr lang="en-US"/>
              <a:t>Stakeholder Matrix - Please duplicate the slide, if you have multiple matrices</a:t>
            </a:r>
            <a:endParaRPr/>
          </a:p>
        </p:txBody>
      </p:sp>
      <p:graphicFrame>
        <p:nvGraphicFramePr>
          <p:cNvPr id="456" name="Google Shape;456;g11608ad0ccb_1_2"/>
          <p:cNvGraphicFramePr/>
          <p:nvPr/>
        </p:nvGraphicFramePr>
        <p:xfrm>
          <a:off x="437653" y="1918354"/>
          <a:ext cx="3000000" cy="3000000"/>
        </p:xfrm>
        <a:graphic>
          <a:graphicData uri="http://schemas.openxmlformats.org/drawingml/2006/table">
            <a:tbl>
              <a:tblPr bandRow="1">
                <a:noFill/>
                <a:tableStyleId>{BE01DDE8-9B51-4AC8-BF2A-78F9D5B8C14A}</a:tableStyleId>
              </a:tblPr>
              <a:tblGrid>
                <a:gridCol w="1874650"/>
                <a:gridCol w="1874650"/>
                <a:gridCol w="1874650"/>
                <a:gridCol w="1874650"/>
                <a:gridCol w="1874650"/>
                <a:gridCol w="1874650"/>
              </a:tblGrid>
              <a:tr h="608700">
                <a:tc>
                  <a:txBody>
                    <a:bodyPr/>
                    <a:lstStyle/>
                    <a:p>
                      <a:pPr indent="0" lvl="0" marL="0" marR="0" rtl="0" algn="ctr">
                        <a:spcBef>
                          <a:spcPts val="0"/>
                        </a:spcBef>
                        <a:spcAft>
                          <a:spcPts val="0"/>
                        </a:spcAft>
                        <a:buNone/>
                      </a:pPr>
                      <a:r>
                        <a:rPr b="0" lang="en-US" sz="1200" u="none" cap="none" strike="noStrike">
                          <a:solidFill>
                            <a:schemeClr val="lt1"/>
                          </a:solidFill>
                        </a:rPr>
                        <a:t>Stakeholder</a:t>
                      </a:r>
                      <a:endParaRPr b="0" sz="1200" u="none" cap="none" strike="noStrike">
                        <a:solidFill>
                          <a:schemeClr val="lt1"/>
                        </a:solidFill>
                        <a:latin typeface="Arial"/>
                        <a:ea typeface="Arial"/>
                        <a:cs typeface="Arial"/>
                        <a:sym typeface="Arial"/>
                      </a:endParaRPr>
                    </a:p>
                  </a:txBody>
                  <a:tcPr marT="34300" marB="34300" marR="66575" marL="66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008FD5"/>
                    </a:solidFill>
                  </a:tcPr>
                </a:tc>
                <a:tc>
                  <a:txBody>
                    <a:bodyPr/>
                    <a:lstStyle/>
                    <a:p>
                      <a:pPr indent="0" lvl="0" marL="0" marR="0" rtl="0" algn="ctr">
                        <a:spcBef>
                          <a:spcPts val="0"/>
                        </a:spcBef>
                        <a:spcAft>
                          <a:spcPts val="0"/>
                        </a:spcAft>
                        <a:buNone/>
                      </a:pPr>
                      <a:r>
                        <a:rPr b="0" lang="en-US" sz="1200" u="none" cap="none" strike="noStrike">
                          <a:solidFill>
                            <a:schemeClr val="lt1"/>
                          </a:solidFill>
                        </a:rPr>
                        <a:t>Role / Position</a:t>
                      </a:r>
                      <a:endParaRPr b="0" sz="1200" u="none" cap="none" strike="noStrike">
                        <a:solidFill>
                          <a:schemeClr val="lt1"/>
                        </a:solidFill>
                        <a:latin typeface="Arial"/>
                        <a:ea typeface="Arial"/>
                        <a:cs typeface="Arial"/>
                        <a:sym typeface="Arial"/>
                      </a:endParaRPr>
                    </a:p>
                  </a:txBody>
                  <a:tcPr marT="34300" marB="34300" marR="66575" marL="66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0AB00"/>
                    </a:solidFill>
                  </a:tcPr>
                </a:tc>
                <a:tc>
                  <a:txBody>
                    <a:bodyPr/>
                    <a:lstStyle/>
                    <a:p>
                      <a:pPr indent="0" lvl="0" marL="0" marR="0" rtl="0" algn="ctr">
                        <a:spcBef>
                          <a:spcPts val="0"/>
                        </a:spcBef>
                        <a:spcAft>
                          <a:spcPts val="0"/>
                        </a:spcAft>
                        <a:buNone/>
                      </a:pPr>
                      <a:r>
                        <a:rPr lang="en-US" sz="1200" u="none" cap="none" strike="noStrike">
                          <a:solidFill>
                            <a:schemeClr val="lt1"/>
                          </a:solidFill>
                        </a:rPr>
                        <a:t>Role in the project</a:t>
                      </a:r>
                      <a:endParaRPr sz="1200" u="none" cap="none" strike="noStrike">
                        <a:solidFill>
                          <a:schemeClr val="lt1"/>
                        </a:solidFill>
                        <a:latin typeface="Arial"/>
                        <a:ea typeface="Arial"/>
                        <a:cs typeface="Arial"/>
                        <a:sym typeface="Arial"/>
                      </a:endParaRPr>
                    </a:p>
                  </a:txBody>
                  <a:tcPr marT="34300" marB="34300" marR="66575" marL="66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008FD5"/>
                    </a:solidFill>
                  </a:tcPr>
                </a:tc>
                <a:tc>
                  <a:txBody>
                    <a:bodyPr/>
                    <a:lstStyle/>
                    <a:p>
                      <a:pPr indent="0" lvl="0" marL="0" marR="0" rtl="0" algn="ctr">
                        <a:spcBef>
                          <a:spcPts val="0"/>
                        </a:spcBef>
                        <a:spcAft>
                          <a:spcPts val="0"/>
                        </a:spcAft>
                        <a:buNone/>
                      </a:pPr>
                      <a:r>
                        <a:rPr b="0" lang="en-US" sz="1200" u="none" cap="none" strike="noStrike">
                          <a:solidFill>
                            <a:schemeClr val="lt1"/>
                          </a:solidFill>
                        </a:rPr>
                        <a:t>Aware?</a:t>
                      </a:r>
                      <a:endParaRPr b="0" sz="1200" u="none" cap="none" strike="noStrike">
                        <a:solidFill>
                          <a:schemeClr val="lt1"/>
                        </a:solidFill>
                        <a:latin typeface="Arial"/>
                        <a:ea typeface="Arial"/>
                        <a:cs typeface="Arial"/>
                        <a:sym typeface="Arial"/>
                      </a:endParaRPr>
                    </a:p>
                  </a:txBody>
                  <a:tcPr marT="34300" marB="34300" marR="66575" marL="66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0AB00"/>
                    </a:solidFill>
                  </a:tcPr>
                </a:tc>
                <a:tc>
                  <a:txBody>
                    <a:bodyPr/>
                    <a:lstStyle/>
                    <a:p>
                      <a:pPr indent="0" lvl="0" marL="0" marR="0" rtl="0" algn="ctr">
                        <a:lnSpc>
                          <a:spcPct val="100000"/>
                        </a:lnSpc>
                        <a:spcBef>
                          <a:spcPts val="0"/>
                        </a:spcBef>
                        <a:spcAft>
                          <a:spcPts val="0"/>
                        </a:spcAft>
                        <a:buClr>
                          <a:schemeClr val="lt1"/>
                        </a:buClr>
                        <a:buSzPts val="1200"/>
                        <a:buFont typeface="Arial"/>
                        <a:buNone/>
                      </a:pPr>
                      <a:r>
                        <a:rPr lang="en-US" sz="1200" u="none" cap="none" strike="noStrike">
                          <a:solidFill>
                            <a:schemeClr val="lt1"/>
                          </a:solidFill>
                        </a:rPr>
                        <a:t>Interested?</a:t>
                      </a:r>
                      <a:endParaRPr sz="1200" u="none" cap="none" strike="noStrike">
                        <a:solidFill>
                          <a:schemeClr val="lt1"/>
                        </a:solidFill>
                        <a:latin typeface="Arial"/>
                        <a:ea typeface="Arial"/>
                        <a:cs typeface="Arial"/>
                        <a:sym typeface="Arial"/>
                      </a:endParaRPr>
                    </a:p>
                  </a:txBody>
                  <a:tcPr marT="34300" marB="34300" marR="66575" marL="66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008FD5"/>
                    </a:solidFill>
                  </a:tcPr>
                </a:tc>
                <a:tc>
                  <a:txBody>
                    <a:bodyPr/>
                    <a:lstStyle/>
                    <a:p>
                      <a:pPr indent="0" lvl="0" marL="0" marR="0" rtl="0" algn="ctr">
                        <a:lnSpc>
                          <a:spcPct val="100000"/>
                        </a:lnSpc>
                        <a:spcBef>
                          <a:spcPts val="0"/>
                        </a:spcBef>
                        <a:spcAft>
                          <a:spcPts val="0"/>
                        </a:spcAft>
                        <a:buClr>
                          <a:schemeClr val="lt1"/>
                        </a:buClr>
                        <a:buSzPts val="1200"/>
                        <a:buFont typeface="Arial"/>
                        <a:buNone/>
                      </a:pPr>
                      <a:r>
                        <a:rPr b="0" lang="en-US" sz="1200" u="none" cap="none" strike="noStrike">
                          <a:solidFill>
                            <a:schemeClr val="lt1"/>
                          </a:solidFill>
                        </a:rPr>
                        <a:t>Power</a:t>
                      </a:r>
                      <a:endParaRPr b="0" sz="1200" u="none" cap="none" strike="noStrike">
                        <a:solidFill>
                          <a:schemeClr val="lt1"/>
                        </a:solidFill>
                        <a:latin typeface="Arial"/>
                        <a:ea typeface="Arial"/>
                        <a:cs typeface="Arial"/>
                        <a:sym typeface="Arial"/>
                      </a:endParaRPr>
                    </a:p>
                  </a:txBody>
                  <a:tcPr marT="34300" marB="34300" marR="66575" marL="66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0AB00"/>
                    </a:solidFill>
                  </a:tcPr>
                </a:tc>
              </a:tr>
              <a:tr h="608075">
                <a:tc>
                  <a:txBody>
                    <a:bodyPr/>
                    <a:lstStyle/>
                    <a:p>
                      <a:pPr indent="0" lvl="0" marL="0" marR="0" rtl="0" algn="ctr">
                        <a:lnSpc>
                          <a:spcPct val="100000"/>
                        </a:lnSpc>
                        <a:spcBef>
                          <a:spcPts val="0"/>
                        </a:spcBef>
                        <a:spcAft>
                          <a:spcPts val="0"/>
                        </a:spcAft>
                        <a:buClr>
                          <a:schemeClr val="dk1"/>
                        </a:buClr>
                        <a:buSzPts val="1050"/>
                        <a:buFont typeface="Arial"/>
                        <a:buNone/>
                      </a:pPr>
                      <a:r>
                        <a:rPr b="1" lang="en-US" sz="1050"/>
                        <a:t>Robert Swaak</a:t>
                      </a:r>
                      <a:endParaRPr b="1" i="0" sz="1050" u="none" cap="none" strike="noStrike">
                        <a:solidFill>
                          <a:schemeClr val="dk1"/>
                        </a:solidFill>
                        <a:latin typeface="Arial"/>
                        <a:ea typeface="Arial"/>
                        <a:cs typeface="Arial"/>
                        <a:sym typeface="Arial"/>
                      </a:endParaRPr>
                    </a:p>
                  </a:txBody>
                  <a:tcPr marT="34300" marB="34300" marR="66575" marL="66575" anchor="ctr">
                    <a:lnT cap="flat" cmpd="sng" w="9525">
                      <a:solidFill>
                        <a:srgbClr val="000000">
                          <a:alpha val="0"/>
                        </a:srgbClr>
                      </a:solidFill>
                      <a:prstDash val="solid"/>
                      <a:round/>
                      <a:headEnd len="sm" w="sm" type="none"/>
                      <a:tailEnd len="sm" w="sm" type="none"/>
                    </a:lnT>
                  </a:tcPr>
                </a:tc>
                <a:tc>
                  <a:txBody>
                    <a:bodyPr/>
                    <a:lstStyle/>
                    <a:p>
                      <a:pPr indent="0" lvl="0" marL="0" marR="0" rtl="0" algn="ctr">
                        <a:lnSpc>
                          <a:spcPct val="100000"/>
                        </a:lnSpc>
                        <a:spcBef>
                          <a:spcPts val="0"/>
                        </a:spcBef>
                        <a:spcAft>
                          <a:spcPts val="0"/>
                        </a:spcAft>
                        <a:buClr>
                          <a:schemeClr val="dk1"/>
                        </a:buClr>
                        <a:buSzPts val="1050"/>
                        <a:buFont typeface="Arial"/>
                        <a:buNone/>
                      </a:pPr>
                      <a:r>
                        <a:rPr lang="en-US" sz="1050"/>
                        <a:t>CEO of ABN</a:t>
                      </a:r>
                      <a:endParaRPr sz="1050"/>
                    </a:p>
                  </a:txBody>
                  <a:tcPr marT="34300" marB="34300" marR="66575" marL="66575" anchor="ctr">
                    <a:lnT cap="flat" cmpd="sng" w="9525">
                      <a:solidFill>
                        <a:srgbClr val="000000">
                          <a:alpha val="0"/>
                        </a:srgbClr>
                      </a:solidFill>
                      <a:prstDash val="solid"/>
                      <a:round/>
                      <a:headEnd len="sm" w="sm" type="none"/>
                      <a:tailEnd len="sm" w="sm" type="none"/>
                    </a:lnT>
                  </a:tcPr>
                </a:tc>
                <a:tc>
                  <a:txBody>
                    <a:bodyPr/>
                    <a:lstStyle/>
                    <a:p>
                      <a:pPr indent="0" lvl="0" marL="0" marR="0" rtl="0" algn="ctr">
                        <a:lnSpc>
                          <a:spcPct val="100000"/>
                        </a:lnSpc>
                        <a:spcBef>
                          <a:spcPts val="0"/>
                        </a:spcBef>
                        <a:spcAft>
                          <a:spcPts val="0"/>
                        </a:spcAft>
                        <a:buClr>
                          <a:schemeClr val="dk1"/>
                        </a:buClr>
                        <a:buSzPts val="1050"/>
                        <a:buFont typeface="Arial"/>
                        <a:buNone/>
                      </a:pPr>
                      <a:r>
                        <a:rPr lang="en-US" sz="1050"/>
                        <a:t>Project Sponsor</a:t>
                      </a:r>
                      <a:endParaRPr sz="1050" u="none" cap="none" strike="noStrike">
                        <a:solidFill>
                          <a:schemeClr val="dk1"/>
                        </a:solidFill>
                        <a:latin typeface="Arial"/>
                        <a:ea typeface="Arial"/>
                        <a:cs typeface="Arial"/>
                        <a:sym typeface="Arial"/>
                      </a:endParaRPr>
                    </a:p>
                  </a:txBody>
                  <a:tcPr marT="34300" marB="34300" marR="66575" marL="66575" anchor="ctr">
                    <a:lnT cap="flat" cmpd="sng" w="9525">
                      <a:solidFill>
                        <a:srgbClr val="000000">
                          <a:alpha val="0"/>
                        </a:srgbClr>
                      </a:solidFill>
                      <a:prstDash val="solid"/>
                      <a:round/>
                      <a:headEnd len="sm" w="sm" type="none"/>
                      <a:tailEnd len="sm" w="sm" type="none"/>
                    </a:lnT>
                  </a:tcPr>
                </a:tc>
                <a:tc>
                  <a:txBody>
                    <a:bodyPr/>
                    <a:lstStyle/>
                    <a:p>
                      <a:pPr indent="0" lvl="0" marL="0" marR="0" rtl="0" algn="l">
                        <a:lnSpc>
                          <a:spcPct val="100000"/>
                        </a:lnSpc>
                        <a:spcBef>
                          <a:spcPts val="0"/>
                        </a:spcBef>
                        <a:spcAft>
                          <a:spcPts val="0"/>
                        </a:spcAft>
                        <a:buClr>
                          <a:schemeClr val="dk1"/>
                        </a:buClr>
                        <a:buSzPts val="1050"/>
                        <a:buFont typeface="Arial"/>
                        <a:buNone/>
                      </a:pPr>
                      <a:r>
                        <a:t/>
                      </a:r>
                      <a:endParaRPr/>
                    </a:p>
                    <a:p>
                      <a:pPr indent="0" lvl="0" marL="0" marR="0" rtl="0" algn="ctr">
                        <a:spcBef>
                          <a:spcPts val="0"/>
                        </a:spcBef>
                        <a:spcAft>
                          <a:spcPts val="0"/>
                        </a:spcAft>
                        <a:buClr>
                          <a:schemeClr val="dk1"/>
                        </a:buClr>
                        <a:buSzPts val="1050"/>
                        <a:buFont typeface="Arial"/>
                        <a:buNone/>
                      </a:pPr>
                      <a:r>
                        <a:t/>
                      </a:r>
                      <a:endParaRPr b="1" sz="1050" u="none" cap="none" strike="noStrike">
                        <a:solidFill>
                          <a:schemeClr val="dk1"/>
                        </a:solidFill>
                        <a:latin typeface="Arial"/>
                        <a:ea typeface="Arial"/>
                        <a:cs typeface="Arial"/>
                        <a:sym typeface="Arial"/>
                      </a:endParaRPr>
                    </a:p>
                  </a:txBody>
                  <a:tcPr marT="34300" marB="34300" marR="66575" marL="66575" anchor="ctr">
                    <a:lnT cap="flat" cmpd="sng" w="9525">
                      <a:solidFill>
                        <a:srgbClr val="000000">
                          <a:alpha val="0"/>
                        </a:srgbClr>
                      </a:solidFill>
                      <a:prstDash val="solid"/>
                      <a:round/>
                      <a:headEnd len="sm" w="sm" type="none"/>
                      <a:tailEnd len="sm" w="sm" type="none"/>
                    </a:lnT>
                  </a:tcPr>
                </a:tc>
                <a:tc>
                  <a:txBody>
                    <a:bodyPr/>
                    <a:lstStyle/>
                    <a:p>
                      <a:pPr indent="0" lvl="0" marL="0" marR="0" rtl="0" algn="ctr">
                        <a:lnSpc>
                          <a:spcPct val="100000"/>
                        </a:lnSpc>
                        <a:spcBef>
                          <a:spcPts val="0"/>
                        </a:spcBef>
                        <a:spcAft>
                          <a:spcPts val="0"/>
                        </a:spcAft>
                        <a:buClr>
                          <a:schemeClr val="dk1"/>
                        </a:buClr>
                        <a:buSzPts val="1050"/>
                        <a:buFont typeface="Arial"/>
                        <a:buNone/>
                      </a:pPr>
                      <a:r>
                        <a:rPr b="1" lang="en-US" sz="1050"/>
                        <a:t>somehow</a:t>
                      </a:r>
                      <a:endParaRPr b="1" sz="1050" u="none" cap="none" strike="noStrike">
                        <a:solidFill>
                          <a:schemeClr val="dk1"/>
                        </a:solidFill>
                        <a:latin typeface="Arial"/>
                        <a:ea typeface="Arial"/>
                        <a:cs typeface="Arial"/>
                        <a:sym typeface="Arial"/>
                      </a:endParaRPr>
                    </a:p>
                  </a:txBody>
                  <a:tcPr marT="34300" marB="34300" marR="66575" marL="66575" anchor="ctr">
                    <a:lnT cap="flat" cmpd="sng" w="9525">
                      <a:solidFill>
                        <a:srgbClr val="000000">
                          <a:alpha val="0"/>
                        </a:srgbClr>
                      </a:solidFill>
                      <a:prstDash val="solid"/>
                      <a:round/>
                      <a:headEnd len="sm" w="sm" type="none"/>
                      <a:tailEnd len="sm" w="sm" type="none"/>
                    </a:lnT>
                  </a:tcPr>
                </a:tc>
                <a:tc>
                  <a:txBody>
                    <a:bodyPr/>
                    <a:lstStyle/>
                    <a:p>
                      <a:pPr indent="0" lvl="0" marL="0" marR="0" rtl="0" algn="ctr">
                        <a:lnSpc>
                          <a:spcPct val="100000"/>
                        </a:lnSpc>
                        <a:spcBef>
                          <a:spcPts val="0"/>
                        </a:spcBef>
                        <a:spcAft>
                          <a:spcPts val="0"/>
                        </a:spcAft>
                        <a:buClr>
                          <a:schemeClr val="dk1"/>
                        </a:buClr>
                        <a:buSzPts val="1050"/>
                        <a:buFont typeface="Arial"/>
                        <a:buNone/>
                      </a:pPr>
                      <a:r>
                        <a:rPr b="1" lang="en-US" sz="1050" u="none" cap="none" strike="noStrike">
                          <a:solidFill>
                            <a:schemeClr val="dk1"/>
                          </a:solidFill>
                        </a:rPr>
                        <a:t>High</a:t>
                      </a:r>
                      <a:endParaRPr b="1" sz="1050" u="none" cap="none" strike="noStrike">
                        <a:solidFill>
                          <a:schemeClr val="dk1"/>
                        </a:solidFill>
                        <a:latin typeface="Arial"/>
                        <a:ea typeface="Arial"/>
                        <a:cs typeface="Arial"/>
                        <a:sym typeface="Arial"/>
                      </a:endParaRPr>
                    </a:p>
                  </a:txBody>
                  <a:tcPr marT="34300" marB="34300" marR="66575" marL="66575" anchor="ctr">
                    <a:lnT cap="flat" cmpd="sng" w="9525">
                      <a:solidFill>
                        <a:srgbClr val="000000">
                          <a:alpha val="0"/>
                        </a:srgbClr>
                      </a:solidFill>
                      <a:prstDash val="solid"/>
                      <a:round/>
                      <a:headEnd len="sm" w="sm" type="none"/>
                      <a:tailEnd len="sm" w="sm" type="none"/>
                    </a:lnT>
                  </a:tcPr>
                </a:tc>
              </a:tr>
              <a:tr h="608075">
                <a:tc>
                  <a:txBody>
                    <a:bodyPr/>
                    <a:lstStyle/>
                    <a:p>
                      <a:pPr indent="0" lvl="0" marL="0" marR="0" rtl="0" algn="ctr">
                        <a:lnSpc>
                          <a:spcPct val="100000"/>
                        </a:lnSpc>
                        <a:spcBef>
                          <a:spcPts val="0"/>
                        </a:spcBef>
                        <a:spcAft>
                          <a:spcPts val="0"/>
                        </a:spcAft>
                        <a:buClr>
                          <a:schemeClr val="dk1"/>
                        </a:buClr>
                        <a:buSzPts val="1050"/>
                        <a:buFont typeface="Arial"/>
                        <a:buNone/>
                      </a:pPr>
                      <a:r>
                        <a:rPr b="1" lang="en-US" sz="1050"/>
                        <a:t>Linda Mayer</a:t>
                      </a:r>
                      <a:endParaRPr b="1" i="0" sz="1050" u="none" cap="none" strike="noStrike">
                        <a:solidFill>
                          <a:schemeClr val="dk1"/>
                        </a:solidFill>
                        <a:latin typeface="Arial"/>
                        <a:ea typeface="Arial"/>
                        <a:cs typeface="Arial"/>
                        <a:sym typeface="Arial"/>
                      </a:endParaRPr>
                    </a:p>
                  </a:txBody>
                  <a:tcPr marT="34300" marB="34300" marR="66575" marL="66575" anchor="ctr"/>
                </a:tc>
                <a:tc>
                  <a:txBody>
                    <a:bodyPr/>
                    <a:lstStyle/>
                    <a:p>
                      <a:pPr indent="0" lvl="0" marL="0" marR="0" rtl="0" algn="ctr">
                        <a:lnSpc>
                          <a:spcPct val="100000"/>
                        </a:lnSpc>
                        <a:spcBef>
                          <a:spcPts val="0"/>
                        </a:spcBef>
                        <a:spcAft>
                          <a:spcPts val="0"/>
                        </a:spcAft>
                        <a:buClr>
                          <a:schemeClr val="dk1"/>
                        </a:buClr>
                        <a:buSzPts val="1050"/>
                        <a:buFont typeface="Arial"/>
                        <a:buNone/>
                      </a:pPr>
                      <a:r>
                        <a:rPr lang="en-US" sz="1050"/>
                        <a:t>Leader  of HR department</a:t>
                      </a:r>
                      <a:endParaRPr sz="1050" u="none" cap="none" strike="noStrike">
                        <a:solidFill>
                          <a:schemeClr val="dk1"/>
                        </a:solidFill>
                        <a:latin typeface="Arial"/>
                        <a:ea typeface="Arial"/>
                        <a:cs typeface="Arial"/>
                        <a:sym typeface="Arial"/>
                      </a:endParaRPr>
                    </a:p>
                  </a:txBody>
                  <a:tcPr marT="34300" marB="34300" marR="66575" marL="66575" anchor="ctr"/>
                </a:tc>
                <a:tc>
                  <a:txBody>
                    <a:bodyPr/>
                    <a:lstStyle/>
                    <a:p>
                      <a:pPr indent="0" lvl="0" marL="0" marR="0" rtl="0" algn="ctr">
                        <a:lnSpc>
                          <a:spcPct val="100000"/>
                        </a:lnSpc>
                        <a:spcBef>
                          <a:spcPts val="0"/>
                        </a:spcBef>
                        <a:spcAft>
                          <a:spcPts val="0"/>
                        </a:spcAft>
                        <a:buClr>
                          <a:schemeClr val="dk1"/>
                        </a:buClr>
                        <a:buSzPts val="1050"/>
                        <a:buFont typeface="Arial"/>
                        <a:buNone/>
                      </a:pPr>
                      <a:r>
                        <a:rPr lang="en-US" sz="1050"/>
                        <a:t>Customer</a:t>
                      </a:r>
                      <a:endParaRPr sz="1050" u="none" cap="none" strike="noStrike">
                        <a:solidFill>
                          <a:schemeClr val="dk1"/>
                        </a:solidFill>
                        <a:latin typeface="Arial"/>
                        <a:ea typeface="Arial"/>
                        <a:cs typeface="Arial"/>
                        <a:sym typeface="Arial"/>
                      </a:endParaRPr>
                    </a:p>
                  </a:txBody>
                  <a:tcPr marT="34300" marB="34300" marR="66575" marL="66575" anchor="ctr"/>
                </a:tc>
                <a:tc>
                  <a:txBody>
                    <a:bodyPr/>
                    <a:lstStyle/>
                    <a:p>
                      <a:pPr indent="0" lvl="0" marL="0" marR="0" rtl="0" algn="ctr">
                        <a:lnSpc>
                          <a:spcPct val="100000"/>
                        </a:lnSpc>
                        <a:spcBef>
                          <a:spcPts val="0"/>
                        </a:spcBef>
                        <a:spcAft>
                          <a:spcPts val="0"/>
                        </a:spcAft>
                        <a:buClr>
                          <a:schemeClr val="dk1"/>
                        </a:buClr>
                        <a:buSzPts val="1050"/>
                        <a:buFont typeface="Arial"/>
                        <a:buNone/>
                      </a:pPr>
                      <a:r>
                        <a:t/>
                      </a:r>
                      <a:endParaRPr b="1" sz="1050" u="none" cap="none" strike="noStrike">
                        <a:solidFill>
                          <a:schemeClr val="dk1"/>
                        </a:solidFill>
                        <a:latin typeface="Arial"/>
                        <a:ea typeface="Arial"/>
                        <a:cs typeface="Arial"/>
                        <a:sym typeface="Arial"/>
                      </a:endParaRPr>
                    </a:p>
                  </a:txBody>
                  <a:tcPr marT="34300" marB="34300" marR="66575" marL="66575" anchor="ctr"/>
                </a:tc>
                <a:tc>
                  <a:txBody>
                    <a:bodyPr/>
                    <a:lstStyle/>
                    <a:p>
                      <a:pPr indent="0" lvl="0" marL="0" marR="0" rtl="0" algn="ctr">
                        <a:lnSpc>
                          <a:spcPct val="100000"/>
                        </a:lnSpc>
                        <a:spcBef>
                          <a:spcPts val="0"/>
                        </a:spcBef>
                        <a:spcAft>
                          <a:spcPts val="0"/>
                        </a:spcAft>
                        <a:buClr>
                          <a:schemeClr val="dk1"/>
                        </a:buClr>
                        <a:buSzPts val="1050"/>
                        <a:buFont typeface="Arial"/>
                        <a:buNone/>
                      </a:pPr>
                      <a:r>
                        <a:t/>
                      </a:r>
                      <a:endParaRPr b="1" sz="1050" u="none" cap="none" strike="noStrike">
                        <a:solidFill>
                          <a:schemeClr val="dk1"/>
                        </a:solidFill>
                        <a:latin typeface="Arial"/>
                        <a:ea typeface="Arial"/>
                        <a:cs typeface="Arial"/>
                        <a:sym typeface="Arial"/>
                      </a:endParaRPr>
                    </a:p>
                  </a:txBody>
                  <a:tcPr marT="34300" marB="34300" marR="66575" marL="66575" anchor="ctr"/>
                </a:tc>
                <a:tc>
                  <a:txBody>
                    <a:bodyPr/>
                    <a:lstStyle/>
                    <a:p>
                      <a:pPr indent="0" lvl="0" marL="0" marR="0" rtl="0" algn="ctr">
                        <a:lnSpc>
                          <a:spcPct val="100000"/>
                        </a:lnSpc>
                        <a:spcBef>
                          <a:spcPts val="0"/>
                        </a:spcBef>
                        <a:spcAft>
                          <a:spcPts val="0"/>
                        </a:spcAft>
                        <a:buClr>
                          <a:schemeClr val="dk1"/>
                        </a:buClr>
                        <a:buSzPts val="1050"/>
                        <a:buFont typeface="Arial"/>
                        <a:buNone/>
                      </a:pPr>
                      <a:r>
                        <a:rPr b="1" lang="en-US" sz="1050" u="none" cap="none" strike="noStrike">
                          <a:solidFill>
                            <a:schemeClr val="dk1"/>
                          </a:solidFill>
                        </a:rPr>
                        <a:t>Medium</a:t>
                      </a:r>
                      <a:endParaRPr b="1" sz="1050" u="none" cap="none" strike="noStrike">
                        <a:solidFill>
                          <a:schemeClr val="dk1"/>
                        </a:solidFill>
                        <a:latin typeface="Arial"/>
                        <a:ea typeface="Arial"/>
                        <a:cs typeface="Arial"/>
                        <a:sym typeface="Arial"/>
                      </a:endParaRPr>
                    </a:p>
                  </a:txBody>
                  <a:tcPr marT="34300" marB="34300" marR="66575" marL="66575" anchor="ctr"/>
                </a:tc>
              </a:tr>
              <a:tr h="608075">
                <a:tc>
                  <a:txBody>
                    <a:bodyPr/>
                    <a:lstStyle/>
                    <a:p>
                      <a:pPr indent="0" lvl="0" marL="0" marR="0" rtl="0" algn="ctr">
                        <a:lnSpc>
                          <a:spcPct val="100000"/>
                        </a:lnSpc>
                        <a:spcBef>
                          <a:spcPts val="0"/>
                        </a:spcBef>
                        <a:spcAft>
                          <a:spcPts val="0"/>
                        </a:spcAft>
                        <a:buClr>
                          <a:schemeClr val="dk1"/>
                        </a:buClr>
                        <a:buSzPts val="1050"/>
                        <a:buFont typeface="Arial"/>
                        <a:buNone/>
                      </a:pPr>
                      <a:r>
                        <a:rPr b="1" lang="en-US" sz="1050"/>
                        <a:t>Sigrid Kaag</a:t>
                      </a:r>
                      <a:endParaRPr b="1" i="0" sz="1050" u="none" cap="none" strike="noStrike">
                        <a:solidFill>
                          <a:schemeClr val="dk1"/>
                        </a:solidFill>
                        <a:latin typeface="Arial"/>
                        <a:ea typeface="Arial"/>
                        <a:cs typeface="Arial"/>
                        <a:sym typeface="Arial"/>
                      </a:endParaRPr>
                    </a:p>
                  </a:txBody>
                  <a:tcPr marT="34300" marB="34300" marR="66575" marL="66575" anchor="ctr"/>
                </a:tc>
                <a:tc>
                  <a:txBody>
                    <a:bodyPr/>
                    <a:lstStyle/>
                    <a:p>
                      <a:pPr indent="0" lvl="0" marL="0" marR="0" rtl="0" algn="ctr">
                        <a:lnSpc>
                          <a:spcPct val="100000"/>
                        </a:lnSpc>
                        <a:spcBef>
                          <a:spcPts val="0"/>
                        </a:spcBef>
                        <a:spcAft>
                          <a:spcPts val="0"/>
                        </a:spcAft>
                        <a:buClr>
                          <a:schemeClr val="dk1"/>
                        </a:buClr>
                        <a:buSzPts val="1050"/>
                        <a:buFont typeface="Arial"/>
                        <a:buNone/>
                      </a:pPr>
                      <a:r>
                        <a:rPr lang="en-US" sz="1050"/>
                        <a:t>Minister of Finance</a:t>
                      </a:r>
                      <a:endParaRPr sz="1050"/>
                    </a:p>
                  </a:txBody>
                  <a:tcPr marT="34300" marB="34300" marR="66575" marL="66575" anchor="ctr"/>
                </a:tc>
                <a:tc>
                  <a:txBody>
                    <a:bodyPr/>
                    <a:lstStyle/>
                    <a:p>
                      <a:pPr indent="0" lvl="0" marL="0" marR="0" rtl="0" algn="ctr">
                        <a:lnSpc>
                          <a:spcPct val="100000"/>
                        </a:lnSpc>
                        <a:spcBef>
                          <a:spcPts val="0"/>
                        </a:spcBef>
                        <a:spcAft>
                          <a:spcPts val="0"/>
                        </a:spcAft>
                        <a:buClr>
                          <a:schemeClr val="dk1"/>
                        </a:buClr>
                        <a:buSzPts val="1050"/>
                        <a:buFont typeface="Arial"/>
                        <a:buNone/>
                      </a:pPr>
                      <a:r>
                        <a:rPr lang="en-US" sz="1050"/>
                        <a:t>Government</a:t>
                      </a:r>
                      <a:endParaRPr sz="1050" u="none" cap="none" strike="noStrike">
                        <a:solidFill>
                          <a:schemeClr val="dk1"/>
                        </a:solidFill>
                        <a:latin typeface="Arial"/>
                        <a:ea typeface="Arial"/>
                        <a:cs typeface="Arial"/>
                        <a:sym typeface="Arial"/>
                      </a:endParaRPr>
                    </a:p>
                  </a:txBody>
                  <a:tcPr marT="34300" marB="34300" marR="66575" marL="66575" anchor="ctr"/>
                </a:tc>
                <a:tc>
                  <a:txBody>
                    <a:bodyPr/>
                    <a:lstStyle/>
                    <a:p>
                      <a:pPr indent="0" lvl="0" marL="0" marR="0" rtl="0" algn="ctr">
                        <a:lnSpc>
                          <a:spcPct val="100000"/>
                        </a:lnSpc>
                        <a:spcBef>
                          <a:spcPts val="0"/>
                        </a:spcBef>
                        <a:spcAft>
                          <a:spcPts val="0"/>
                        </a:spcAft>
                        <a:buClr>
                          <a:schemeClr val="dk1"/>
                        </a:buClr>
                        <a:buSzPts val="1050"/>
                        <a:buFont typeface="Arial"/>
                        <a:buNone/>
                      </a:pPr>
                      <a:r>
                        <a:rPr b="1" lang="en-US" sz="1050" u="none" cap="none" strike="noStrike">
                          <a:solidFill>
                            <a:schemeClr val="dk1"/>
                          </a:solidFill>
                        </a:rPr>
                        <a:t>Somehow </a:t>
                      </a:r>
                      <a:endParaRPr b="1" sz="1050" u="none" cap="none" strike="noStrike">
                        <a:solidFill>
                          <a:schemeClr val="dk1"/>
                        </a:solidFill>
                        <a:latin typeface="Arial"/>
                        <a:ea typeface="Arial"/>
                        <a:cs typeface="Arial"/>
                        <a:sym typeface="Arial"/>
                      </a:endParaRPr>
                    </a:p>
                  </a:txBody>
                  <a:tcPr marT="34300" marB="34300" marR="66575" marL="66575" anchor="ctr"/>
                </a:tc>
                <a:tc>
                  <a:txBody>
                    <a:bodyPr/>
                    <a:lstStyle/>
                    <a:p>
                      <a:pPr indent="0" lvl="0" marL="0" marR="0" rtl="0" algn="ctr">
                        <a:lnSpc>
                          <a:spcPct val="100000"/>
                        </a:lnSpc>
                        <a:spcBef>
                          <a:spcPts val="0"/>
                        </a:spcBef>
                        <a:spcAft>
                          <a:spcPts val="0"/>
                        </a:spcAft>
                        <a:buClr>
                          <a:schemeClr val="dk1"/>
                        </a:buClr>
                        <a:buSzPts val="1050"/>
                        <a:buFont typeface="Arial"/>
                        <a:buNone/>
                      </a:pPr>
                      <a:r>
                        <a:rPr b="1" lang="en-US" sz="1050" u="none" cap="none" strike="noStrike">
                          <a:solidFill>
                            <a:schemeClr val="dk1"/>
                          </a:solidFill>
                        </a:rPr>
                        <a:t>Somehow</a:t>
                      </a:r>
                      <a:endParaRPr b="1" sz="1050" u="none" cap="none" strike="noStrike">
                        <a:solidFill>
                          <a:schemeClr val="dk1"/>
                        </a:solidFill>
                        <a:latin typeface="Arial"/>
                        <a:ea typeface="Arial"/>
                        <a:cs typeface="Arial"/>
                        <a:sym typeface="Arial"/>
                      </a:endParaRPr>
                    </a:p>
                  </a:txBody>
                  <a:tcPr marT="34300" marB="34300" marR="66575" marL="66575" anchor="ctr"/>
                </a:tc>
                <a:tc>
                  <a:txBody>
                    <a:bodyPr/>
                    <a:lstStyle/>
                    <a:p>
                      <a:pPr indent="0" lvl="0" marL="0" marR="0" rtl="0" algn="ctr">
                        <a:lnSpc>
                          <a:spcPct val="100000"/>
                        </a:lnSpc>
                        <a:spcBef>
                          <a:spcPts val="0"/>
                        </a:spcBef>
                        <a:spcAft>
                          <a:spcPts val="0"/>
                        </a:spcAft>
                        <a:buClr>
                          <a:schemeClr val="dk1"/>
                        </a:buClr>
                        <a:buSzPts val="1050"/>
                        <a:buFont typeface="Arial"/>
                        <a:buNone/>
                      </a:pPr>
                      <a:r>
                        <a:rPr b="1" lang="en-US" sz="1050" u="none" cap="none" strike="noStrike">
                          <a:solidFill>
                            <a:schemeClr val="dk1"/>
                          </a:solidFill>
                        </a:rPr>
                        <a:t>Low</a:t>
                      </a:r>
                      <a:endParaRPr b="1" sz="1050" u="none" cap="none" strike="noStrike">
                        <a:solidFill>
                          <a:schemeClr val="dk1"/>
                        </a:solidFill>
                        <a:latin typeface="Arial"/>
                        <a:ea typeface="Arial"/>
                        <a:cs typeface="Arial"/>
                        <a:sym typeface="Arial"/>
                      </a:endParaRPr>
                    </a:p>
                  </a:txBody>
                  <a:tcPr marT="34300" marB="34300" marR="66575" marL="66575" anchor="ctr"/>
                </a:tc>
              </a:tr>
              <a:tr h="608075">
                <a:tc>
                  <a:txBody>
                    <a:bodyPr/>
                    <a:lstStyle/>
                    <a:p>
                      <a:pPr indent="0" lvl="0" marL="0" marR="0" rtl="0" algn="ctr">
                        <a:lnSpc>
                          <a:spcPct val="100000"/>
                        </a:lnSpc>
                        <a:spcBef>
                          <a:spcPts val="0"/>
                        </a:spcBef>
                        <a:spcAft>
                          <a:spcPts val="0"/>
                        </a:spcAft>
                        <a:buClr>
                          <a:schemeClr val="dk1"/>
                        </a:buClr>
                        <a:buSzPts val="1050"/>
                        <a:buFont typeface="Arial"/>
                        <a:buNone/>
                      </a:pPr>
                      <a:r>
                        <a:rPr b="1" lang="en-US" sz="1050"/>
                        <a:t>Daniel He</a:t>
                      </a:r>
                      <a:endParaRPr b="1" i="0" sz="1050" u="none" cap="none" strike="noStrike">
                        <a:solidFill>
                          <a:schemeClr val="dk1"/>
                        </a:solidFill>
                        <a:latin typeface="Arial"/>
                        <a:ea typeface="Arial"/>
                        <a:cs typeface="Arial"/>
                        <a:sym typeface="Arial"/>
                      </a:endParaRPr>
                    </a:p>
                  </a:txBody>
                  <a:tcPr marT="34300" marB="34300" marR="66575" marL="66575" anchor="ctr"/>
                </a:tc>
                <a:tc>
                  <a:txBody>
                    <a:bodyPr/>
                    <a:lstStyle/>
                    <a:p>
                      <a:pPr indent="0" lvl="0" marL="0" marR="0" rtl="0" algn="ctr">
                        <a:lnSpc>
                          <a:spcPct val="100000"/>
                        </a:lnSpc>
                        <a:spcBef>
                          <a:spcPts val="0"/>
                        </a:spcBef>
                        <a:spcAft>
                          <a:spcPts val="0"/>
                        </a:spcAft>
                        <a:buClr>
                          <a:schemeClr val="dk1"/>
                        </a:buClr>
                        <a:buSzPts val="1050"/>
                        <a:buFont typeface="Arial"/>
                        <a:buNone/>
                      </a:pPr>
                      <a:r>
                        <a:rPr lang="en-US" sz="1050"/>
                        <a:t>Employee</a:t>
                      </a:r>
                      <a:endParaRPr sz="1050"/>
                    </a:p>
                  </a:txBody>
                  <a:tcPr marT="34300" marB="34300" marR="66575" marL="66575" anchor="ctr"/>
                </a:tc>
                <a:tc>
                  <a:txBody>
                    <a:bodyPr/>
                    <a:lstStyle/>
                    <a:p>
                      <a:pPr indent="0" lvl="0" marL="0" marR="0" rtl="0" algn="ctr">
                        <a:lnSpc>
                          <a:spcPct val="100000"/>
                        </a:lnSpc>
                        <a:spcBef>
                          <a:spcPts val="0"/>
                        </a:spcBef>
                        <a:spcAft>
                          <a:spcPts val="0"/>
                        </a:spcAft>
                        <a:buClr>
                          <a:schemeClr val="dk1"/>
                        </a:buClr>
                        <a:buSzPts val="1050"/>
                        <a:buFont typeface="Arial"/>
                        <a:buNone/>
                      </a:pPr>
                      <a:r>
                        <a:rPr lang="en-US" sz="1050"/>
                        <a:t>Product Developer</a:t>
                      </a:r>
                      <a:endParaRPr sz="1050" u="none" cap="none" strike="noStrike">
                        <a:solidFill>
                          <a:schemeClr val="dk1"/>
                        </a:solidFill>
                        <a:latin typeface="Arial"/>
                        <a:ea typeface="Arial"/>
                        <a:cs typeface="Arial"/>
                        <a:sym typeface="Arial"/>
                      </a:endParaRPr>
                    </a:p>
                  </a:txBody>
                  <a:tcPr marT="34300" marB="34300" marR="66575" marL="66575" anchor="ctr"/>
                </a:tc>
                <a:tc>
                  <a:txBody>
                    <a:bodyPr/>
                    <a:lstStyle/>
                    <a:p>
                      <a:pPr indent="0" lvl="0" marL="0" marR="0" rtl="0" algn="ctr">
                        <a:lnSpc>
                          <a:spcPct val="100000"/>
                        </a:lnSpc>
                        <a:spcBef>
                          <a:spcPts val="0"/>
                        </a:spcBef>
                        <a:spcAft>
                          <a:spcPts val="0"/>
                        </a:spcAft>
                        <a:buClr>
                          <a:schemeClr val="dk1"/>
                        </a:buClr>
                        <a:buSzPts val="1050"/>
                        <a:buFont typeface="Arial"/>
                        <a:buNone/>
                      </a:pPr>
                      <a:r>
                        <a:t/>
                      </a:r>
                      <a:endParaRPr b="1" sz="1050" u="none" cap="none" strike="noStrike">
                        <a:solidFill>
                          <a:schemeClr val="dk1"/>
                        </a:solidFill>
                        <a:latin typeface="Arial"/>
                        <a:ea typeface="Arial"/>
                        <a:cs typeface="Arial"/>
                        <a:sym typeface="Arial"/>
                      </a:endParaRPr>
                    </a:p>
                  </a:txBody>
                  <a:tcPr marT="34300" marB="34300" marR="66575" marL="66575" anchor="ctr"/>
                </a:tc>
                <a:tc>
                  <a:txBody>
                    <a:bodyPr/>
                    <a:lstStyle/>
                    <a:p>
                      <a:pPr indent="0" lvl="0" marL="0" marR="0" rtl="0" algn="ctr">
                        <a:lnSpc>
                          <a:spcPct val="100000"/>
                        </a:lnSpc>
                        <a:spcBef>
                          <a:spcPts val="0"/>
                        </a:spcBef>
                        <a:spcAft>
                          <a:spcPts val="0"/>
                        </a:spcAft>
                        <a:buClr>
                          <a:schemeClr val="dk1"/>
                        </a:buClr>
                        <a:buSzPts val="1050"/>
                        <a:buFont typeface="Arial"/>
                        <a:buNone/>
                      </a:pPr>
                      <a:r>
                        <a:t/>
                      </a:r>
                      <a:endParaRPr b="1" sz="1050" u="none" cap="none" strike="noStrike">
                        <a:solidFill>
                          <a:schemeClr val="dk1"/>
                        </a:solidFill>
                        <a:latin typeface="Arial"/>
                        <a:ea typeface="Arial"/>
                        <a:cs typeface="Arial"/>
                        <a:sym typeface="Arial"/>
                      </a:endParaRPr>
                    </a:p>
                  </a:txBody>
                  <a:tcPr marT="34300" marB="34300" marR="66575" marL="66575" anchor="ctr"/>
                </a:tc>
                <a:tc>
                  <a:txBody>
                    <a:bodyPr/>
                    <a:lstStyle/>
                    <a:p>
                      <a:pPr indent="0" lvl="0" marL="0" marR="0" rtl="0" algn="ctr">
                        <a:lnSpc>
                          <a:spcPct val="100000"/>
                        </a:lnSpc>
                        <a:spcBef>
                          <a:spcPts val="0"/>
                        </a:spcBef>
                        <a:spcAft>
                          <a:spcPts val="0"/>
                        </a:spcAft>
                        <a:buClr>
                          <a:schemeClr val="dk1"/>
                        </a:buClr>
                        <a:buSzPts val="1050"/>
                        <a:buFont typeface="Arial"/>
                        <a:buNone/>
                      </a:pPr>
                      <a:r>
                        <a:rPr b="1" lang="en-US" sz="1050"/>
                        <a:t>Medium</a:t>
                      </a:r>
                      <a:endParaRPr b="1" sz="1050" u="none" cap="none" strike="noStrike">
                        <a:solidFill>
                          <a:schemeClr val="dk1"/>
                        </a:solidFill>
                        <a:latin typeface="Arial"/>
                        <a:ea typeface="Arial"/>
                        <a:cs typeface="Arial"/>
                        <a:sym typeface="Arial"/>
                      </a:endParaRPr>
                    </a:p>
                  </a:txBody>
                  <a:tcPr marT="34300" marB="34300" marR="66575" marL="66575" anchor="ctr"/>
                </a:tc>
              </a:tr>
            </a:tbl>
          </a:graphicData>
        </a:graphic>
      </p:graphicFrame>
      <p:grpSp>
        <p:nvGrpSpPr>
          <p:cNvPr id="457" name="Google Shape;457;g11608ad0ccb_1_2"/>
          <p:cNvGrpSpPr/>
          <p:nvPr/>
        </p:nvGrpSpPr>
        <p:grpSpPr>
          <a:xfrm>
            <a:off x="8725281" y="4503676"/>
            <a:ext cx="300511" cy="264705"/>
            <a:chOff x="6589571" y="3185906"/>
            <a:chExt cx="810220" cy="713683"/>
          </a:xfrm>
        </p:grpSpPr>
        <p:sp>
          <p:nvSpPr>
            <p:cNvPr id="458" name="Google Shape;458;g11608ad0ccb_1_2"/>
            <p:cNvSpPr/>
            <p:nvPr/>
          </p:nvSpPr>
          <p:spPr>
            <a:xfrm>
              <a:off x="6743142" y="3204952"/>
              <a:ext cx="656649" cy="495063"/>
            </a:xfrm>
            <a:custGeom>
              <a:rect b="b" l="l" r="r" t="t"/>
              <a:pathLst>
                <a:path extrusionOk="0" h="495063" w="656649">
                  <a:moveTo>
                    <a:pt x="74052" y="272568"/>
                  </a:moveTo>
                  <a:cubicBezTo>
                    <a:pt x="58943" y="254916"/>
                    <a:pt x="32370" y="252846"/>
                    <a:pt x="14719" y="267955"/>
                  </a:cubicBezTo>
                  <a:cubicBezTo>
                    <a:pt x="-2932" y="283064"/>
                    <a:pt x="-5003" y="309637"/>
                    <a:pt x="10107" y="327288"/>
                  </a:cubicBezTo>
                  <a:lnTo>
                    <a:pt x="141204" y="480244"/>
                  </a:lnTo>
                  <a:lnTo>
                    <a:pt x="173177" y="452884"/>
                  </a:lnTo>
                  <a:lnTo>
                    <a:pt x="141148" y="480335"/>
                  </a:lnTo>
                  <a:cubicBezTo>
                    <a:pt x="156301" y="498020"/>
                    <a:pt x="182942" y="500066"/>
                    <a:pt x="200627" y="484913"/>
                  </a:cubicBezTo>
                  <a:cubicBezTo>
                    <a:pt x="201774" y="483934"/>
                    <a:pt x="202843" y="482911"/>
                    <a:pt x="203856" y="481841"/>
                  </a:cubicBezTo>
                  <a:lnTo>
                    <a:pt x="643239" y="72901"/>
                  </a:lnTo>
                  <a:cubicBezTo>
                    <a:pt x="660249" y="57072"/>
                    <a:pt x="661205" y="30421"/>
                    <a:pt x="645377" y="13410"/>
                  </a:cubicBezTo>
                  <a:cubicBezTo>
                    <a:pt x="629548" y="-3599"/>
                    <a:pt x="602896" y="-4556"/>
                    <a:pt x="585886" y="11273"/>
                  </a:cubicBezTo>
                  <a:lnTo>
                    <a:pt x="176586" y="392201"/>
                  </a:lnTo>
                  <a:lnTo>
                    <a:pt x="74052" y="272568"/>
                  </a:lnTo>
                  <a:close/>
                </a:path>
              </a:pathLst>
            </a:custGeom>
            <a:solidFill>
              <a:srgbClr val="1BA75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rgbClr val="000000"/>
                </a:solidFill>
                <a:latin typeface="Arial"/>
                <a:ea typeface="Arial"/>
                <a:cs typeface="Arial"/>
                <a:sym typeface="Arial"/>
              </a:endParaRPr>
            </a:p>
          </p:txBody>
        </p:sp>
        <p:sp>
          <p:nvSpPr>
            <p:cNvPr id="459" name="Google Shape;459;g11608ad0ccb_1_2"/>
            <p:cNvSpPr/>
            <p:nvPr/>
          </p:nvSpPr>
          <p:spPr>
            <a:xfrm>
              <a:off x="6589571" y="3185906"/>
              <a:ext cx="713683" cy="713683"/>
            </a:xfrm>
            <a:custGeom>
              <a:rect b="b" l="l" r="r" t="t"/>
              <a:pathLst>
                <a:path extrusionOk="0" h="713683" w="713683">
                  <a:moveTo>
                    <a:pt x="356842" y="0"/>
                  </a:moveTo>
                  <a:cubicBezTo>
                    <a:pt x="448485" y="0"/>
                    <a:pt x="532085" y="34561"/>
                    <a:pt x="595276" y="91362"/>
                  </a:cubicBezTo>
                  <a:lnTo>
                    <a:pt x="536123" y="151651"/>
                  </a:lnTo>
                  <a:cubicBezTo>
                    <a:pt x="488220" y="109767"/>
                    <a:pt x="425501" y="84375"/>
                    <a:pt x="356842" y="84375"/>
                  </a:cubicBezTo>
                  <a:cubicBezTo>
                    <a:pt x="281589" y="84375"/>
                    <a:pt x="213459" y="114874"/>
                    <a:pt x="164173" y="164173"/>
                  </a:cubicBezTo>
                  <a:cubicBezTo>
                    <a:pt x="114875" y="213459"/>
                    <a:pt x="84376" y="281590"/>
                    <a:pt x="84376" y="356842"/>
                  </a:cubicBezTo>
                  <a:cubicBezTo>
                    <a:pt x="84376" y="432093"/>
                    <a:pt x="114875" y="500224"/>
                    <a:pt x="164173" y="549511"/>
                  </a:cubicBezTo>
                  <a:cubicBezTo>
                    <a:pt x="213460" y="598808"/>
                    <a:pt x="281590" y="629307"/>
                    <a:pt x="356842" y="629307"/>
                  </a:cubicBezTo>
                  <a:cubicBezTo>
                    <a:pt x="432094" y="629307"/>
                    <a:pt x="500224" y="598808"/>
                    <a:pt x="549511" y="549511"/>
                  </a:cubicBezTo>
                  <a:cubicBezTo>
                    <a:pt x="598808" y="500223"/>
                    <a:pt x="629307" y="432093"/>
                    <a:pt x="629307" y="356842"/>
                  </a:cubicBezTo>
                  <a:cubicBezTo>
                    <a:pt x="629307" y="342723"/>
                    <a:pt x="628239" y="328852"/>
                    <a:pt x="626169" y="315318"/>
                  </a:cubicBezTo>
                  <a:lnTo>
                    <a:pt x="695964" y="245511"/>
                  </a:lnTo>
                  <a:cubicBezTo>
                    <a:pt x="707462" y="280544"/>
                    <a:pt x="713684" y="317972"/>
                    <a:pt x="713684" y="356842"/>
                  </a:cubicBezTo>
                  <a:cubicBezTo>
                    <a:pt x="713684" y="455370"/>
                    <a:pt x="673734" y="544595"/>
                    <a:pt x="609159" y="609159"/>
                  </a:cubicBezTo>
                  <a:cubicBezTo>
                    <a:pt x="544595" y="673735"/>
                    <a:pt x="455370" y="713684"/>
                    <a:pt x="356842" y="713684"/>
                  </a:cubicBezTo>
                  <a:cubicBezTo>
                    <a:pt x="258313" y="713684"/>
                    <a:pt x="169089" y="673735"/>
                    <a:pt x="104525" y="609159"/>
                  </a:cubicBezTo>
                  <a:cubicBezTo>
                    <a:pt x="39949" y="544595"/>
                    <a:pt x="0" y="455370"/>
                    <a:pt x="0" y="356842"/>
                  </a:cubicBezTo>
                  <a:cubicBezTo>
                    <a:pt x="0" y="258313"/>
                    <a:pt x="39949" y="169089"/>
                    <a:pt x="104525" y="104525"/>
                  </a:cubicBezTo>
                  <a:cubicBezTo>
                    <a:pt x="169089" y="39949"/>
                    <a:pt x="258313" y="0"/>
                    <a:pt x="356842" y="0"/>
                  </a:cubicBezTo>
                  <a:close/>
                </a:path>
              </a:pathLst>
            </a:custGeom>
            <a:solidFill>
              <a:srgbClr val="1BA75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rgbClr val="000000"/>
                </a:solidFill>
                <a:latin typeface="Arial"/>
                <a:ea typeface="Arial"/>
                <a:cs typeface="Arial"/>
                <a:sym typeface="Arial"/>
              </a:endParaRPr>
            </a:p>
          </p:txBody>
        </p:sp>
      </p:grpSp>
      <p:grpSp>
        <p:nvGrpSpPr>
          <p:cNvPr id="460" name="Google Shape;460;g11608ad0ccb_1_2"/>
          <p:cNvGrpSpPr/>
          <p:nvPr/>
        </p:nvGrpSpPr>
        <p:grpSpPr>
          <a:xfrm>
            <a:off x="6816563" y="4503676"/>
            <a:ext cx="300511" cy="264705"/>
            <a:chOff x="6589571" y="3185906"/>
            <a:chExt cx="810220" cy="713683"/>
          </a:xfrm>
        </p:grpSpPr>
        <p:sp>
          <p:nvSpPr>
            <p:cNvPr id="461" name="Google Shape;461;g11608ad0ccb_1_2"/>
            <p:cNvSpPr/>
            <p:nvPr/>
          </p:nvSpPr>
          <p:spPr>
            <a:xfrm>
              <a:off x="6743142" y="3204952"/>
              <a:ext cx="656649" cy="495063"/>
            </a:xfrm>
            <a:custGeom>
              <a:rect b="b" l="l" r="r" t="t"/>
              <a:pathLst>
                <a:path extrusionOk="0" h="495063" w="656649">
                  <a:moveTo>
                    <a:pt x="74052" y="272568"/>
                  </a:moveTo>
                  <a:cubicBezTo>
                    <a:pt x="58943" y="254916"/>
                    <a:pt x="32370" y="252846"/>
                    <a:pt x="14719" y="267955"/>
                  </a:cubicBezTo>
                  <a:cubicBezTo>
                    <a:pt x="-2932" y="283064"/>
                    <a:pt x="-5003" y="309637"/>
                    <a:pt x="10107" y="327288"/>
                  </a:cubicBezTo>
                  <a:lnTo>
                    <a:pt x="141204" y="480244"/>
                  </a:lnTo>
                  <a:lnTo>
                    <a:pt x="173177" y="452884"/>
                  </a:lnTo>
                  <a:lnTo>
                    <a:pt x="141148" y="480335"/>
                  </a:lnTo>
                  <a:cubicBezTo>
                    <a:pt x="156301" y="498020"/>
                    <a:pt x="182942" y="500066"/>
                    <a:pt x="200627" y="484913"/>
                  </a:cubicBezTo>
                  <a:cubicBezTo>
                    <a:pt x="201774" y="483934"/>
                    <a:pt x="202843" y="482911"/>
                    <a:pt x="203856" y="481841"/>
                  </a:cubicBezTo>
                  <a:lnTo>
                    <a:pt x="643239" y="72901"/>
                  </a:lnTo>
                  <a:cubicBezTo>
                    <a:pt x="660249" y="57072"/>
                    <a:pt x="661205" y="30421"/>
                    <a:pt x="645377" y="13410"/>
                  </a:cubicBezTo>
                  <a:cubicBezTo>
                    <a:pt x="629548" y="-3599"/>
                    <a:pt x="602896" y="-4556"/>
                    <a:pt x="585886" y="11273"/>
                  </a:cubicBezTo>
                  <a:lnTo>
                    <a:pt x="176586" y="392201"/>
                  </a:lnTo>
                  <a:lnTo>
                    <a:pt x="74052" y="272568"/>
                  </a:lnTo>
                  <a:close/>
                </a:path>
              </a:pathLst>
            </a:custGeom>
            <a:solidFill>
              <a:srgbClr val="1BA75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rgbClr val="000000"/>
                </a:solidFill>
                <a:latin typeface="Arial"/>
                <a:ea typeface="Arial"/>
                <a:cs typeface="Arial"/>
                <a:sym typeface="Arial"/>
              </a:endParaRPr>
            </a:p>
          </p:txBody>
        </p:sp>
        <p:sp>
          <p:nvSpPr>
            <p:cNvPr id="462" name="Google Shape;462;g11608ad0ccb_1_2"/>
            <p:cNvSpPr/>
            <p:nvPr/>
          </p:nvSpPr>
          <p:spPr>
            <a:xfrm>
              <a:off x="6589571" y="3185906"/>
              <a:ext cx="713683" cy="713683"/>
            </a:xfrm>
            <a:custGeom>
              <a:rect b="b" l="l" r="r" t="t"/>
              <a:pathLst>
                <a:path extrusionOk="0" h="713683" w="713683">
                  <a:moveTo>
                    <a:pt x="356842" y="0"/>
                  </a:moveTo>
                  <a:cubicBezTo>
                    <a:pt x="448485" y="0"/>
                    <a:pt x="532085" y="34561"/>
                    <a:pt x="595276" y="91362"/>
                  </a:cubicBezTo>
                  <a:lnTo>
                    <a:pt x="536123" y="151651"/>
                  </a:lnTo>
                  <a:cubicBezTo>
                    <a:pt x="488220" y="109767"/>
                    <a:pt x="425501" y="84375"/>
                    <a:pt x="356842" y="84375"/>
                  </a:cubicBezTo>
                  <a:cubicBezTo>
                    <a:pt x="281589" y="84375"/>
                    <a:pt x="213459" y="114874"/>
                    <a:pt x="164173" y="164173"/>
                  </a:cubicBezTo>
                  <a:cubicBezTo>
                    <a:pt x="114875" y="213459"/>
                    <a:pt x="84376" y="281590"/>
                    <a:pt x="84376" y="356842"/>
                  </a:cubicBezTo>
                  <a:cubicBezTo>
                    <a:pt x="84376" y="432093"/>
                    <a:pt x="114875" y="500224"/>
                    <a:pt x="164173" y="549511"/>
                  </a:cubicBezTo>
                  <a:cubicBezTo>
                    <a:pt x="213460" y="598808"/>
                    <a:pt x="281590" y="629307"/>
                    <a:pt x="356842" y="629307"/>
                  </a:cubicBezTo>
                  <a:cubicBezTo>
                    <a:pt x="432094" y="629307"/>
                    <a:pt x="500224" y="598808"/>
                    <a:pt x="549511" y="549511"/>
                  </a:cubicBezTo>
                  <a:cubicBezTo>
                    <a:pt x="598808" y="500223"/>
                    <a:pt x="629307" y="432093"/>
                    <a:pt x="629307" y="356842"/>
                  </a:cubicBezTo>
                  <a:cubicBezTo>
                    <a:pt x="629307" y="342723"/>
                    <a:pt x="628239" y="328852"/>
                    <a:pt x="626169" y="315318"/>
                  </a:cubicBezTo>
                  <a:lnTo>
                    <a:pt x="695964" y="245511"/>
                  </a:lnTo>
                  <a:cubicBezTo>
                    <a:pt x="707462" y="280544"/>
                    <a:pt x="713684" y="317972"/>
                    <a:pt x="713684" y="356842"/>
                  </a:cubicBezTo>
                  <a:cubicBezTo>
                    <a:pt x="713684" y="455370"/>
                    <a:pt x="673734" y="544595"/>
                    <a:pt x="609159" y="609159"/>
                  </a:cubicBezTo>
                  <a:cubicBezTo>
                    <a:pt x="544595" y="673735"/>
                    <a:pt x="455370" y="713684"/>
                    <a:pt x="356842" y="713684"/>
                  </a:cubicBezTo>
                  <a:cubicBezTo>
                    <a:pt x="258313" y="713684"/>
                    <a:pt x="169089" y="673735"/>
                    <a:pt x="104525" y="609159"/>
                  </a:cubicBezTo>
                  <a:cubicBezTo>
                    <a:pt x="39949" y="544595"/>
                    <a:pt x="0" y="455370"/>
                    <a:pt x="0" y="356842"/>
                  </a:cubicBezTo>
                  <a:cubicBezTo>
                    <a:pt x="0" y="258313"/>
                    <a:pt x="39949" y="169089"/>
                    <a:pt x="104525" y="104525"/>
                  </a:cubicBezTo>
                  <a:cubicBezTo>
                    <a:pt x="169089" y="39949"/>
                    <a:pt x="258313" y="0"/>
                    <a:pt x="356842" y="0"/>
                  </a:cubicBezTo>
                  <a:close/>
                </a:path>
              </a:pathLst>
            </a:custGeom>
            <a:solidFill>
              <a:srgbClr val="1BA75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rgbClr val="000000"/>
                </a:solidFill>
                <a:latin typeface="Arial"/>
                <a:ea typeface="Arial"/>
                <a:cs typeface="Arial"/>
                <a:sym typeface="Arial"/>
              </a:endParaRPr>
            </a:p>
          </p:txBody>
        </p:sp>
      </p:grpSp>
      <p:grpSp>
        <p:nvGrpSpPr>
          <p:cNvPr id="463" name="Google Shape;463;g11608ad0ccb_1_2"/>
          <p:cNvGrpSpPr/>
          <p:nvPr/>
        </p:nvGrpSpPr>
        <p:grpSpPr>
          <a:xfrm>
            <a:off x="6816563" y="3296609"/>
            <a:ext cx="300511" cy="264705"/>
            <a:chOff x="6589571" y="3185906"/>
            <a:chExt cx="810220" cy="713683"/>
          </a:xfrm>
        </p:grpSpPr>
        <p:sp>
          <p:nvSpPr>
            <p:cNvPr id="464" name="Google Shape;464;g11608ad0ccb_1_2"/>
            <p:cNvSpPr/>
            <p:nvPr/>
          </p:nvSpPr>
          <p:spPr>
            <a:xfrm>
              <a:off x="6743142" y="3204952"/>
              <a:ext cx="656649" cy="495063"/>
            </a:xfrm>
            <a:custGeom>
              <a:rect b="b" l="l" r="r" t="t"/>
              <a:pathLst>
                <a:path extrusionOk="0" h="495063" w="656649">
                  <a:moveTo>
                    <a:pt x="74052" y="272568"/>
                  </a:moveTo>
                  <a:cubicBezTo>
                    <a:pt x="58943" y="254916"/>
                    <a:pt x="32370" y="252846"/>
                    <a:pt x="14719" y="267955"/>
                  </a:cubicBezTo>
                  <a:cubicBezTo>
                    <a:pt x="-2932" y="283064"/>
                    <a:pt x="-5003" y="309637"/>
                    <a:pt x="10107" y="327288"/>
                  </a:cubicBezTo>
                  <a:lnTo>
                    <a:pt x="141204" y="480244"/>
                  </a:lnTo>
                  <a:lnTo>
                    <a:pt x="173177" y="452884"/>
                  </a:lnTo>
                  <a:lnTo>
                    <a:pt x="141148" y="480335"/>
                  </a:lnTo>
                  <a:cubicBezTo>
                    <a:pt x="156301" y="498020"/>
                    <a:pt x="182942" y="500066"/>
                    <a:pt x="200627" y="484913"/>
                  </a:cubicBezTo>
                  <a:cubicBezTo>
                    <a:pt x="201774" y="483934"/>
                    <a:pt x="202843" y="482911"/>
                    <a:pt x="203856" y="481841"/>
                  </a:cubicBezTo>
                  <a:lnTo>
                    <a:pt x="643239" y="72901"/>
                  </a:lnTo>
                  <a:cubicBezTo>
                    <a:pt x="660249" y="57072"/>
                    <a:pt x="661205" y="30421"/>
                    <a:pt x="645377" y="13410"/>
                  </a:cubicBezTo>
                  <a:cubicBezTo>
                    <a:pt x="629548" y="-3599"/>
                    <a:pt x="602896" y="-4556"/>
                    <a:pt x="585886" y="11273"/>
                  </a:cubicBezTo>
                  <a:lnTo>
                    <a:pt x="176586" y="392201"/>
                  </a:lnTo>
                  <a:lnTo>
                    <a:pt x="74052" y="272568"/>
                  </a:lnTo>
                  <a:close/>
                </a:path>
              </a:pathLst>
            </a:custGeom>
            <a:solidFill>
              <a:srgbClr val="1BA75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rgbClr val="000000"/>
                </a:solidFill>
                <a:latin typeface="Arial"/>
                <a:ea typeface="Arial"/>
                <a:cs typeface="Arial"/>
                <a:sym typeface="Arial"/>
              </a:endParaRPr>
            </a:p>
          </p:txBody>
        </p:sp>
        <p:sp>
          <p:nvSpPr>
            <p:cNvPr id="465" name="Google Shape;465;g11608ad0ccb_1_2"/>
            <p:cNvSpPr/>
            <p:nvPr/>
          </p:nvSpPr>
          <p:spPr>
            <a:xfrm>
              <a:off x="6589571" y="3185906"/>
              <a:ext cx="713683" cy="713683"/>
            </a:xfrm>
            <a:custGeom>
              <a:rect b="b" l="l" r="r" t="t"/>
              <a:pathLst>
                <a:path extrusionOk="0" h="713683" w="713683">
                  <a:moveTo>
                    <a:pt x="356842" y="0"/>
                  </a:moveTo>
                  <a:cubicBezTo>
                    <a:pt x="448485" y="0"/>
                    <a:pt x="532085" y="34561"/>
                    <a:pt x="595276" y="91362"/>
                  </a:cubicBezTo>
                  <a:lnTo>
                    <a:pt x="536123" y="151651"/>
                  </a:lnTo>
                  <a:cubicBezTo>
                    <a:pt x="488220" y="109767"/>
                    <a:pt x="425501" y="84375"/>
                    <a:pt x="356842" y="84375"/>
                  </a:cubicBezTo>
                  <a:cubicBezTo>
                    <a:pt x="281589" y="84375"/>
                    <a:pt x="213459" y="114874"/>
                    <a:pt x="164173" y="164173"/>
                  </a:cubicBezTo>
                  <a:cubicBezTo>
                    <a:pt x="114875" y="213459"/>
                    <a:pt x="84376" y="281590"/>
                    <a:pt x="84376" y="356842"/>
                  </a:cubicBezTo>
                  <a:cubicBezTo>
                    <a:pt x="84376" y="432093"/>
                    <a:pt x="114875" y="500224"/>
                    <a:pt x="164173" y="549511"/>
                  </a:cubicBezTo>
                  <a:cubicBezTo>
                    <a:pt x="213460" y="598808"/>
                    <a:pt x="281590" y="629307"/>
                    <a:pt x="356842" y="629307"/>
                  </a:cubicBezTo>
                  <a:cubicBezTo>
                    <a:pt x="432094" y="629307"/>
                    <a:pt x="500224" y="598808"/>
                    <a:pt x="549511" y="549511"/>
                  </a:cubicBezTo>
                  <a:cubicBezTo>
                    <a:pt x="598808" y="500223"/>
                    <a:pt x="629307" y="432093"/>
                    <a:pt x="629307" y="356842"/>
                  </a:cubicBezTo>
                  <a:cubicBezTo>
                    <a:pt x="629307" y="342723"/>
                    <a:pt x="628239" y="328852"/>
                    <a:pt x="626169" y="315318"/>
                  </a:cubicBezTo>
                  <a:lnTo>
                    <a:pt x="695964" y="245511"/>
                  </a:lnTo>
                  <a:cubicBezTo>
                    <a:pt x="707462" y="280544"/>
                    <a:pt x="713684" y="317972"/>
                    <a:pt x="713684" y="356842"/>
                  </a:cubicBezTo>
                  <a:cubicBezTo>
                    <a:pt x="713684" y="455370"/>
                    <a:pt x="673734" y="544595"/>
                    <a:pt x="609159" y="609159"/>
                  </a:cubicBezTo>
                  <a:cubicBezTo>
                    <a:pt x="544595" y="673735"/>
                    <a:pt x="455370" y="713684"/>
                    <a:pt x="356842" y="713684"/>
                  </a:cubicBezTo>
                  <a:cubicBezTo>
                    <a:pt x="258313" y="713684"/>
                    <a:pt x="169089" y="673735"/>
                    <a:pt x="104525" y="609159"/>
                  </a:cubicBezTo>
                  <a:cubicBezTo>
                    <a:pt x="39949" y="544595"/>
                    <a:pt x="0" y="455370"/>
                    <a:pt x="0" y="356842"/>
                  </a:cubicBezTo>
                  <a:cubicBezTo>
                    <a:pt x="0" y="258313"/>
                    <a:pt x="39949" y="169089"/>
                    <a:pt x="104525" y="104525"/>
                  </a:cubicBezTo>
                  <a:cubicBezTo>
                    <a:pt x="169089" y="39949"/>
                    <a:pt x="258313" y="0"/>
                    <a:pt x="356842" y="0"/>
                  </a:cubicBezTo>
                  <a:close/>
                </a:path>
              </a:pathLst>
            </a:custGeom>
            <a:solidFill>
              <a:srgbClr val="1BA75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rgbClr val="000000"/>
                </a:solidFill>
                <a:latin typeface="Arial"/>
                <a:ea typeface="Arial"/>
                <a:cs typeface="Arial"/>
                <a:sym typeface="Arial"/>
              </a:endParaRPr>
            </a:p>
          </p:txBody>
        </p:sp>
      </p:grpSp>
      <p:grpSp>
        <p:nvGrpSpPr>
          <p:cNvPr id="466" name="Google Shape;466;g11608ad0ccb_1_2"/>
          <p:cNvGrpSpPr/>
          <p:nvPr/>
        </p:nvGrpSpPr>
        <p:grpSpPr>
          <a:xfrm>
            <a:off x="2314467" y="1923634"/>
            <a:ext cx="7627111" cy="640507"/>
            <a:chOff x="2312879" y="1923634"/>
            <a:chExt cx="7627111" cy="640507"/>
          </a:xfrm>
        </p:grpSpPr>
        <p:sp>
          <p:nvSpPr>
            <p:cNvPr id="467" name="Google Shape;467;g11608ad0ccb_1_2"/>
            <p:cNvSpPr/>
            <p:nvPr/>
          </p:nvSpPr>
          <p:spPr>
            <a:xfrm>
              <a:off x="2312879" y="1923634"/>
              <a:ext cx="124597" cy="640507"/>
            </a:xfrm>
            <a:custGeom>
              <a:rect b="b" l="l" r="r" t="t"/>
              <a:pathLst>
                <a:path extrusionOk="0" h="1804244" w="133975">
                  <a:moveTo>
                    <a:pt x="0" y="0"/>
                  </a:moveTo>
                  <a:lnTo>
                    <a:pt x="133975" y="0"/>
                  </a:lnTo>
                  <a:lnTo>
                    <a:pt x="0" y="1804244"/>
                  </a:lnTo>
                  <a:lnTo>
                    <a:pt x="0" y="0"/>
                  </a:lnTo>
                  <a:close/>
                </a:path>
              </a:pathLst>
            </a:custGeom>
            <a:gradFill>
              <a:gsLst>
                <a:gs pos="0">
                  <a:srgbClr val="000000"/>
                </a:gs>
                <a:gs pos="100000">
                  <a:srgbClr val="000000"/>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468" name="Google Shape;468;g11608ad0ccb_1_2"/>
            <p:cNvSpPr/>
            <p:nvPr/>
          </p:nvSpPr>
          <p:spPr>
            <a:xfrm>
              <a:off x="4198823" y="1923634"/>
              <a:ext cx="124597" cy="640507"/>
            </a:xfrm>
            <a:custGeom>
              <a:rect b="b" l="l" r="r" t="t"/>
              <a:pathLst>
                <a:path extrusionOk="0" h="1804244" w="133975">
                  <a:moveTo>
                    <a:pt x="0" y="0"/>
                  </a:moveTo>
                  <a:lnTo>
                    <a:pt x="133975" y="0"/>
                  </a:lnTo>
                  <a:lnTo>
                    <a:pt x="0" y="1804244"/>
                  </a:lnTo>
                  <a:lnTo>
                    <a:pt x="0" y="0"/>
                  </a:lnTo>
                  <a:close/>
                </a:path>
              </a:pathLst>
            </a:custGeom>
            <a:gradFill>
              <a:gsLst>
                <a:gs pos="0">
                  <a:srgbClr val="000000"/>
                </a:gs>
                <a:gs pos="100000">
                  <a:srgbClr val="000000"/>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469" name="Google Shape;469;g11608ad0ccb_1_2"/>
            <p:cNvSpPr/>
            <p:nvPr/>
          </p:nvSpPr>
          <p:spPr>
            <a:xfrm>
              <a:off x="6063974" y="1923634"/>
              <a:ext cx="124597" cy="640507"/>
            </a:xfrm>
            <a:custGeom>
              <a:rect b="b" l="l" r="r" t="t"/>
              <a:pathLst>
                <a:path extrusionOk="0" h="1804244" w="133975">
                  <a:moveTo>
                    <a:pt x="0" y="0"/>
                  </a:moveTo>
                  <a:lnTo>
                    <a:pt x="133975" y="0"/>
                  </a:lnTo>
                  <a:lnTo>
                    <a:pt x="0" y="1804244"/>
                  </a:lnTo>
                  <a:lnTo>
                    <a:pt x="0" y="0"/>
                  </a:lnTo>
                  <a:close/>
                </a:path>
              </a:pathLst>
            </a:custGeom>
            <a:gradFill>
              <a:gsLst>
                <a:gs pos="0">
                  <a:srgbClr val="000000"/>
                </a:gs>
                <a:gs pos="100000">
                  <a:srgbClr val="000000"/>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470" name="Google Shape;470;g11608ad0ccb_1_2"/>
            <p:cNvSpPr/>
            <p:nvPr/>
          </p:nvSpPr>
          <p:spPr>
            <a:xfrm>
              <a:off x="7949926" y="1923634"/>
              <a:ext cx="124597" cy="640507"/>
            </a:xfrm>
            <a:custGeom>
              <a:rect b="b" l="l" r="r" t="t"/>
              <a:pathLst>
                <a:path extrusionOk="0" h="1804244" w="133975">
                  <a:moveTo>
                    <a:pt x="0" y="0"/>
                  </a:moveTo>
                  <a:lnTo>
                    <a:pt x="133975" y="0"/>
                  </a:lnTo>
                  <a:lnTo>
                    <a:pt x="0" y="1804244"/>
                  </a:lnTo>
                  <a:lnTo>
                    <a:pt x="0" y="0"/>
                  </a:lnTo>
                  <a:close/>
                </a:path>
              </a:pathLst>
            </a:custGeom>
            <a:gradFill>
              <a:gsLst>
                <a:gs pos="0">
                  <a:srgbClr val="000000"/>
                </a:gs>
                <a:gs pos="100000">
                  <a:srgbClr val="000000"/>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471" name="Google Shape;471;g11608ad0ccb_1_2"/>
            <p:cNvSpPr/>
            <p:nvPr/>
          </p:nvSpPr>
          <p:spPr>
            <a:xfrm>
              <a:off x="9815393" y="1923634"/>
              <a:ext cx="124597" cy="640507"/>
            </a:xfrm>
            <a:custGeom>
              <a:rect b="b" l="l" r="r" t="t"/>
              <a:pathLst>
                <a:path extrusionOk="0" h="1804244" w="133975">
                  <a:moveTo>
                    <a:pt x="0" y="0"/>
                  </a:moveTo>
                  <a:lnTo>
                    <a:pt x="133975" y="0"/>
                  </a:lnTo>
                  <a:lnTo>
                    <a:pt x="0" y="1804244"/>
                  </a:lnTo>
                  <a:lnTo>
                    <a:pt x="0" y="0"/>
                  </a:lnTo>
                  <a:close/>
                </a:path>
              </a:pathLst>
            </a:custGeom>
            <a:gradFill>
              <a:gsLst>
                <a:gs pos="0">
                  <a:srgbClr val="000000"/>
                </a:gs>
                <a:gs pos="100000">
                  <a:srgbClr val="000000"/>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grpSp>
      <p:grpSp>
        <p:nvGrpSpPr>
          <p:cNvPr id="472" name="Google Shape;472;g11608ad0ccb_1_2"/>
          <p:cNvGrpSpPr/>
          <p:nvPr/>
        </p:nvGrpSpPr>
        <p:grpSpPr>
          <a:xfrm>
            <a:off x="249528" y="1738450"/>
            <a:ext cx="11943707" cy="4642831"/>
            <a:chOff x="221400" y="1738450"/>
            <a:chExt cx="8872823" cy="4642831"/>
          </a:xfrm>
        </p:grpSpPr>
        <p:cxnSp>
          <p:nvCxnSpPr>
            <p:cNvPr id="473" name="Google Shape;473;g11608ad0ccb_1_2"/>
            <p:cNvCxnSpPr/>
            <p:nvPr/>
          </p:nvCxnSpPr>
          <p:spPr>
            <a:xfrm>
              <a:off x="224326" y="1738450"/>
              <a:ext cx="8463600" cy="0"/>
            </a:xfrm>
            <a:prstGeom prst="straightConnector1">
              <a:avLst/>
            </a:prstGeom>
            <a:noFill/>
            <a:ln cap="flat" cmpd="sng" w="9525">
              <a:solidFill>
                <a:srgbClr val="999999"/>
              </a:solidFill>
              <a:prstDash val="solid"/>
              <a:round/>
              <a:headEnd len="sm" w="sm" type="none"/>
              <a:tailEnd len="sm" w="sm" type="none"/>
            </a:ln>
          </p:spPr>
        </p:cxnSp>
        <p:cxnSp>
          <p:nvCxnSpPr>
            <p:cNvPr id="474" name="Google Shape;474;g11608ad0ccb_1_2"/>
            <p:cNvCxnSpPr/>
            <p:nvPr/>
          </p:nvCxnSpPr>
          <p:spPr>
            <a:xfrm>
              <a:off x="223891" y="1739553"/>
              <a:ext cx="0" cy="4592100"/>
            </a:xfrm>
            <a:prstGeom prst="straightConnector1">
              <a:avLst/>
            </a:prstGeom>
            <a:noFill/>
            <a:ln cap="flat" cmpd="sng" w="9525">
              <a:solidFill>
                <a:srgbClr val="999999"/>
              </a:solidFill>
              <a:prstDash val="solid"/>
              <a:round/>
              <a:headEnd len="sm" w="sm" type="none"/>
              <a:tailEnd len="sm" w="sm" type="none"/>
            </a:ln>
          </p:spPr>
        </p:cxnSp>
        <p:cxnSp>
          <p:nvCxnSpPr>
            <p:cNvPr id="475" name="Google Shape;475;g11608ad0ccb_1_2"/>
            <p:cNvCxnSpPr/>
            <p:nvPr/>
          </p:nvCxnSpPr>
          <p:spPr>
            <a:xfrm rot="10800000">
              <a:off x="221400" y="6326316"/>
              <a:ext cx="4388700" cy="0"/>
            </a:xfrm>
            <a:prstGeom prst="straightConnector1">
              <a:avLst/>
            </a:prstGeom>
            <a:noFill/>
            <a:ln cap="flat" cmpd="sng" w="9525">
              <a:solidFill>
                <a:srgbClr val="999999"/>
              </a:solidFill>
              <a:prstDash val="solid"/>
              <a:round/>
              <a:headEnd len="sm" w="sm" type="none"/>
              <a:tailEnd len="sm" w="sm" type="none"/>
            </a:ln>
          </p:spPr>
        </p:cxnSp>
        <p:sp>
          <p:nvSpPr>
            <p:cNvPr id="476" name="Google Shape;476;g11608ad0ccb_1_2"/>
            <p:cNvSpPr/>
            <p:nvPr/>
          </p:nvSpPr>
          <p:spPr>
            <a:xfrm>
              <a:off x="956123" y="6271481"/>
              <a:ext cx="8138100" cy="1098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rgbClr val="FFFFFF"/>
                </a:solidFill>
                <a:latin typeface="Calibri"/>
                <a:ea typeface="Calibri"/>
                <a:cs typeface="Calibri"/>
                <a:sym typeface="Calibri"/>
              </a:endParaRPr>
            </a:p>
          </p:txBody>
        </p:sp>
      </p:grpSp>
      <p:grpSp>
        <p:nvGrpSpPr>
          <p:cNvPr id="477" name="Google Shape;477;g11608ad0ccb_1_2"/>
          <p:cNvGrpSpPr/>
          <p:nvPr/>
        </p:nvGrpSpPr>
        <p:grpSpPr>
          <a:xfrm>
            <a:off x="1154205" y="1071025"/>
            <a:ext cx="560787" cy="836579"/>
            <a:chOff x="1152618" y="1071025"/>
            <a:chExt cx="560787" cy="836579"/>
          </a:xfrm>
        </p:grpSpPr>
        <p:cxnSp>
          <p:nvCxnSpPr>
            <p:cNvPr id="478" name="Google Shape;478;g11608ad0ccb_1_2"/>
            <p:cNvCxnSpPr/>
            <p:nvPr/>
          </p:nvCxnSpPr>
          <p:spPr>
            <a:xfrm>
              <a:off x="1432979" y="1358904"/>
              <a:ext cx="0" cy="548700"/>
            </a:xfrm>
            <a:prstGeom prst="straightConnector1">
              <a:avLst/>
            </a:prstGeom>
            <a:noFill/>
            <a:ln cap="flat" cmpd="sng" w="9525">
              <a:solidFill>
                <a:srgbClr val="008FD5"/>
              </a:solidFill>
              <a:prstDash val="solid"/>
              <a:round/>
              <a:headEnd len="sm" w="sm" type="none"/>
              <a:tailEnd len="med" w="med" type="stealth"/>
            </a:ln>
          </p:spPr>
        </p:cxnSp>
        <p:grpSp>
          <p:nvGrpSpPr>
            <p:cNvPr id="479" name="Google Shape;479;g11608ad0ccb_1_2"/>
            <p:cNvGrpSpPr/>
            <p:nvPr/>
          </p:nvGrpSpPr>
          <p:grpSpPr>
            <a:xfrm>
              <a:off x="1152618" y="1071025"/>
              <a:ext cx="560787" cy="710063"/>
              <a:chOff x="1152618" y="1071025"/>
              <a:chExt cx="560787" cy="710063"/>
            </a:xfrm>
          </p:grpSpPr>
          <p:grpSp>
            <p:nvGrpSpPr>
              <p:cNvPr id="480" name="Google Shape;480;g11608ad0ccb_1_2"/>
              <p:cNvGrpSpPr/>
              <p:nvPr/>
            </p:nvGrpSpPr>
            <p:grpSpPr>
              <a:xfrm>
                <a:off x="1381267" y="1676558"/>
                <a:ext cx="103369" cy="104530"/>
                <a:chOff x="1198331" y="1740453"/>
                <a:chExt cx="97500" cy="97500"/>
              </a:xfrm>
            </p:grpSpPr>
            <p:sp>
              <p:nvSpPr>
                <p:cNvPr id="481" name="Google Shape;481;g11608ad0ccb_1_2"/>
                <p:cNvSpPr/>
                <p:nvPr/>
              </p:nvSpPr>
              <p:spPr>
                <a:xfrm>
                  <a:off x="1198331" y="1740453"/>
                  <a:ext cx="97500" cy="97500"/>
                </a:xfrm>
                <a:prstGeom prst="ellipse">
                  <a:avLst/>
                </a:prstGeom>
                <a:solidFill>
                  <a:schemeClr val="lt2"/>
                </a:solidFill>
                <a:ln cap="flat" cmpd="sng" w="12700">
                  <a:solidFill>
                    <a:srgbClr val="008FD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750">
                    <a:solidFill>
                      <a:srgbClr val="FFFFFF"/>
                    </a:solidFill>
                    <a:latin typeface="Calibri"/>
                    <a:ea typeface="Calibri"/>
                    <a:cs typeface="Calibri"/>
                    <a:sym typeface="Calibri"/>
                  </a:endParaRPr>
                </a:p>
              </p:txBody>
            </p:sp>
            <p:sp>
              <p:nvSpPr>
                <p:cNvPr id="482" name="Google Shape;482;g11608ad0ccb_1_2"/>
                <p:cNvSpPr/>
                <p:nvPr/>
              </p:nvSpPr>
              <p:spPr>
                <a:xfrm>
                  <a:off x="1216836" y="1758958"/>
                  <a:ext cx="60600" cy="60600"/>
                </a:xfrm>
                <a:prstGeom prst="ellipse">
                  <a:avLst/>
                </a:prstGeom>
                <a:solidFill>
                  <a:schemeClr val="accent1"/>
                </a:solidFill>
                <a:ln cap="flat" cmpd="sng" w="12700">
                  <a:solidFill>
                    <a:srgbClr val="008FD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750">
                    <a:solidFill>
                      <a:srgbClr val="FFFFFF"/>
                    </a:solidFill>
                    <a:latin typeface="Calibri"/>
                    <a:ea typeface="Calibri"/>
                    <a:cs typeface="Calibri"/>
                    <a:sym typeface="Calibri"/>
                  </a:endParaRPr>
                </a:p>
              </p:txBody>
            </p:sp>
          </p:grpSp>
          <p:grpSp>
            <p:nvGrpSpPr>
              <p:cNvPr id="483" name="Google Shape;483;g11608ad0ccb_1_2"/>
              <p:cNvGrpSpPr/>
              <p:nvPr/>
            </p:nvGrpSpPr>
            <p:grpSpPr>
              <a:xfrm>
                <a:off x="1152618" y="1071025"/>
                <a:ext cx="560787" cy="555953"/>
                <a:chOff x="825711" y="1071231"/>
                <a:chExt cx="498300" cy="498300"/>
              </a:xfrm>
            </p:grpSpPr>
            <p:sp>
              <p:nvSpPr>
                <p:cNvPr id="484" name="Google Shape;484;g11608ad0ccb_1_2"/>
                <p:cNvSpPr/>
                <p:nvPr/>
              </p:nvSpPr>
              <p:spPr>
                <a:xfrm>
                  <a:off x="825711" y="1071231"/>
                  <a:ext cx="498300" cy="498300"/>
                </a:xfrm>
                <a:prstGeom prst="roundRect">
                  <a:avLst>
                    <a:gd fmla="val 16667" name="adj"/>
                  </a:avLst>
                </a:prstGeom>
                <a:noFill/>
                <a:ln cap="flat" cmpd="sng" w="12700">
                  <a:solidFill>
                    <a:srgbClr val="008FD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FEFEFE"/>
                    </a:solidFill>
                    <a:latin typeface="Arial"/>
                    <a:ea typeface="Arial"/>
                    <a:cs typeface="Arial"/>
                    <a:sym typeface="Arial"/>
                  </a:endParaRPr>
                </a:p>
              </p:txBody>
            </p:sp>
            <p:grpSp>
              <p:nvGrpSpPr>
                <p:cNvPr id="485" name="Google Shape;485;g11608ad0ccb_1_2"/>
                <p:cNvGrpSpPr/>
                <p:nvPr/>
              </p:nvGrpSpPr>
              <p:grpSpPr>
                <a:xfrm>
                  <a:off x="894253" y="1109664"/>
                  <a:ext cx="361474" cy="362384"/>
                  <a:chOff x="1489053" y="1204914"/>
                  <a:chExt cx="361474" cy="362384"/>
                </a:xfrm>
              </p:grpSpPr>
              <p:sp>
                <p:nvSpPr>
                  <p:cNvPr id="486" name="Google Shape;486;g11608ad0ccb_1_2"/>
                  <p:cNvSpPr/>
                  <p:nvPr/>
                </p:nvSpPr>
                <p:spPr>
                  <a:xfrm>
                    <a:off x="1593056" y="1204914"/>
                    <a:ext cx="157200" cy="157200"/>
                  </a:xfrm>
                  <a:prstGeom prst="ellipse">
                    <a:avLst/>
                  </a:prstGeom>
                  <a:solidFill>
                    <a:srgbClr val="FEEFC9"/>
                  </a:solidFill>
                  <a:ln cap="flat" cmpd="sng" w="19050">
                    <a:solidFill>
                      <a:srgbClr val="008FD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487" name="Google Shape;487;g11608ad0ccb_1_2"/>
                  <p:cNvSpPr/>
                  <p:nvPr/>
                </p:nvSpPr>
                <p:spPr>
                  <a:xfrm>
                    <a:off x="1489053" y="1205824"/>
                    <a:ext cx="361474" cy="361474"/>
                  </a:xfrm>
                  <a:custGeom>
                    <a:rect b="b" l="l" r="r" t="t"/>
                    <a:pathLst>
                      <a:path extrusionOk="0" h="628650" w="628650">
                        <a:moveTo>
                          <a:pt x="448628" y="519112"/>
                        </a:moveTo>
                        <a:cubicBezTo>
                          <a:pt x="422910" y="519112"/>
                          <a:pt x="401003" y="540067"/>
                          <a:pt x="401003" y="566737"/>
                        </a:cubicBezTo>
                        <a:lnTo>
                          <a:pt x="401003" y="609600"/>
                        </a:lnTo>
                        <a:lnTo>
                          <a:pt x="609600" y="609600"/>
                        </a:lnTo>
                        <a:lnTo>
                          <a:pt x="609600" y="566737"/>
                        </a:lnTo>
                        <a:cubicBezTo>
                          <a:pt x="609600" y="541020"/>
                          <a:pt x="588645" y="519112"/>
                          <a:pt x="561975" y="519112"/>
                        </a:cubicBezTo>
                        <a:close/>
                        <a:moveTo>
                          <a:pt x="66675" y="519112"/>
                        </a:moveTo>
                        <a:cubicBezTo>
                          <a:pt x="40958" y="519112"/>
                          <a:pt x="19050" y="540067"/>
                          <a:pt x="19050" y="566737"/>
                        </a:cubicBezTo>
                        <a:lnTo>
                          <a:pt x="19050" y="609600"/>
                        </a:lnTo>
                        <a:lnTo>
                          <a:pt x="226695" y="609600"/>
                        </a:lnTo>
                        <a:lnTo>
                          <a:pt x="226695" y="566737"/>
                        </a:lnTo>
                        <a:cubicBezTo>
                          <a:pt x="226695" y="541020"/>
                          <a:pt x="205740" y="519112"/>
                          <a:pt x="179070" y="519112"/>
                        </a:cubicBezTo>
                        <a:close/>
                        <a:moveTo>
                          <a:pt x="254318" y="460057"/>
                        </a:moveTo>
                        <a:cubicBezTo>
                          <a:pt x="229553" y="460057"/>
                          <a:pt x="210503" y="477202"/>
                          <a:pt x="204788" y="504825"/>
                        </a:cubicBezTo>
                        <a:cubicBezTo>
                          <a:pt x="220980" y="511492"/>
                          <a:pt x="234315" y="524827"/>
                          <a:pt x="240983" y="541020"/>
                        </a:cubicBezTo>
                        <a:lnTo>
                          <a:pt x="385763" y="541020"/>
                        </a:lnTo>
                        <a:cubicBezTo>
                          <a:pt x="392430" y="524827"/>
                          <a:pt x="405765" y="511492"/>
                          <a:pt x="421958" y="504825"/>
                        </a:cubicBezTo>
                        <a:cubicBezTo>
                          <a:pt x="417195" y="478155"/>
                          <a:pt x="397193" y="460057"/>
                          <a:pt x="372428" y="460057"/>
                        </a:cubicBezTo>
                        <a:close/>
                        <a:moveTo>
                          <a:pt x="123825" y="381000"/>
                        </a:moveTo>
                        <a:cubicBezTo>
                          <a:pt x="95250" y="381000"/>
                          <a:pt x="71438" y="404812"/>
                          <a:pt x="71438" y="433387"/>
                        </a:cubicBezTo>
                        <a:cubicBezTo>
                          <a:pt x="71438" y="462914"/>
                          <a:pt x="95250" y="486727"/>
                          <a:pt x="123825" y="487680"/>
                        </a:cubicBezTo>
                        <a:cubicBezTo>
                          <a:pt x="152400" y="487680"/>
                          <a:pt x="176213" y="463867"/>
                          <a:pt x="176213" y="434339"/>
                        </a:cubicBezTo>
                        <a:cubicBezTo>
                          <a:pt x="176213" y="404812"/>
                          <a:pt x="152400" y="381000"/>
                          <a:pt x="123825" y="381000"/>
                        </a:cubicBezTo>
                        <a:close/>
                        <a:moveTo>
                          <a:pt x="506730" y="380047"/>
                        </a:moveTo>
                        <a:cubicBezTo>
                          <a:pt x="478155" y="380047"/>
                          <a:pt x="454343" y="403860"/>
                          <a:pt x="454343" y="433387"/>
                        </a:cubicBezTo>
                        <a:cubicBezTo>
                          <a:pt x="454343" y="462914"/>
                          <a:pt x="477203" y="486727"/>
                          <a:pt x="506730" y="486727"/>
                        </a:cubicBezTo>
                        <a:cubicBezTo>
                          <a:pt x="535305" y="486727"/>
                          <a:pt x="559118" y="462914"/>
                          <a:pt x="559118" y="433387"/>
                        </a:cubicBezTo>
                        <a:cubicBezTo>
                          <a:pt x="559118" y="403860"/>
                          <a:pt x="535305" y="380047"/>
                          <a:pt x="506730" y="380047"/>
                        </a:cubicBezTo>
                        <a:close/>
                        <a:moveTo>
                          <a:pt x="315278" y="314325"/>
                        </a:moveTo>
                        <a:cubicBezTo>
                          <a:pt x="283845" y="314325"/>
                          <a:pt x="259080" y="339089"/>
                          <a:pt x="259080" y="370522"/>
                        </a:cubicBezTo>
                        <a:cubicBezTo>
                          <a:pt x="259080" y="401955"/>
                          <a:pt x="284798" y="426720"/>
                          <a:pt x="315278" y="426720"/>
                        </a:cubicBezTo>
                        <a:cubicBezTo>
                          <a:pt x="346710" y="426720"/>
                          <a:pt x="371475" y="401955"/>
                          <a:pt x="371475" y="370522"/>
                        </a:cubicBezTo>
                        <a:cubicBezTo>
                          <a:pt x="371475" y="340042"/>
                          <a:pt x="345758" y="314325"/>
                          <a:pt x="315278" y="314325"/>
                        </a:cubicBezTo>
                        <a:close/>
                        <a:moveTo>
                          <a:pt x="315278" y="294322"/>
                        </a:moveTo>
                        <a:cubicBezTo>
                          <a:pt x="357188" y="294322"/>
                          <a:pt x="390525" y="327660"/>
                          <a:pt x="390525" y="369570"/>
                        </a:cubicBezTo>
                        <a:cubicBezTo>
                          <a:pt x="390525" y="401955"/>
                          <a:pt x="371475" y="428625"/>
                          <a:pt x="343853" y="440055"/>
                        </a:cubicBezTo>
                        <a:lnTo>
                          <a:pt x="373380" y="440055"/>
                        </a:lnTo>
                        <a:cubicBezTo>
                          <a:pt x="407670" y="440055"/>
                          <a:pt x="434340" y="463867"/>
                          <a:pt x="441960" y="499110"/>
                        </a:cubicBezTo>
                        <a:cubicBezTo>
                          <a:pt x="444818" y="499110"/>
                          <a:pt x="446723" y="499110"/>
                          <a:pt x="449580" y="499110"/>
                        </a:cubicBezTo>
                        <a:lnTo>
                          <a:pt x="477203" y="499110"/>
                        </a:lnTo>
                        <a:cubicBezTo>
                          <a:pt x="452438" y="487680"/>
                          <a:pt x="435293" y="462914"/>
                          <a:pt x="435293" y="433387"/>
                        </a:cubicBezTo>
                        <a:cubicBezTo>
                          <a:pt x="435293" y="393382"/>
                          <a:pt x="467678" y="360997"/>
                          <a:pt x="506730" y="360997"/>
                        </a:cubicBezTo>
                        <a:cubicBezTo>
                          <a:pt x="545783" y="360997"/>
                          <a:pt x="578168" y="393382"/>
                          <a:pt x="578168" y="433387"/>
                        </a:cubicBezTo>
                        <a:cubicBezTo>
                          <a:pt x="578168" y="462914"/>
                          <a:pt x="561023" y="487680"/>
                          <a:pt x="536258" y="499110"/>
                        </a:cubicBezTo>
                        <a:lnTo>
                          <a:pt x="561975" y="499110"/>
                        </a:lnTo>
                        <a:cubicBezTo>
                          <a:pt x="598170" y="499110"/>
                          <a:pt x="628650" y="529589"/>
                          <a:pt x="628650" y="566737"/>
                        </a:cubicBezTo>
                        <a:lnTo>
                          <a:pt x="628650" y="619125"/>
                        </a:lnTo>
                        <a:cubicBezTo>
                          <a:pt x="628650" y="624840"/>
                          <a:pt x="624840" y="628650"/>
                          <a:pt x="619125" y="628650"/>
                        </a:cubicBezTo>
                        <a:lnTo>
                          <a:pt x="392430" y="628650"/>
                        </a:lnTo>
                        <a:cubicBezTo>
                          <a:pt x="386715" y="628650"/>
                          <a:pt x="382905" y="624840"/>
                          <a:pt x="382905" y="619125"/>
                        </a:cubicBezTo>
                        <a:lnTo>
                          <a:pt x="382905" y="566737"/>
                        </a:lnTo>
                        <a:cubicBezTo>
                          <a:pt x="382905" y="564832"/>
                          <a:pt x="382905" y="561975"/>
                          <a:pt x="382905" y="560070"/>
                        </a:cubicBezTo>
                        <a:lnTo>
                          <a:pt x="246698" y="560070"/>
                        </a:lnTo>
                        <a:cubicBezTo>
                          <a:pt x="246698" y="561975"/>
                          <a:pt x="246698" y="564832"/>
                          <a:pt x="246698" y="566737"/>
                        </a:cubicBezTo>
                        <a:lnTo>
                          <a:pt x="246698" y="619125"/>
                        </a:lnTo>
                        <a:cubicBezTo>
                          <a:pt x="246698" y="624840"/>
                          <a:pt x="242888" y="628650"/>
                          <a:pt x="237173" y="628650"/>
                        </a:cubicBezTo>
                        <a:lnTo>
                          <a:pt x="9525" y="628650"/>
                        </a:lnTo>
                        <a:cubicBezTo>
                          <a:pt x="3810" y="628650"/>
                          <a:pt x="0" y="624840"/>
                          <a:pt x="0" y="619125"/>
                        </a:cubicBezTo>
                        <a:lnTo>
                          <a:pt x="0" y="565785"/>
                        </a:lnTo>
                        <a:cubicBezTo>
                          <a:pt x="0" y="529589"/>
                          <a:pt x="29528" y="499110"/>
                          <a:pt x="66675" y="499110"/>
                        </a:cubicBezTo>
                        <a:lnTo>
                          <a:pt x="94298" y="499110"/>
                        </a:lnTo>
                        <a:cubicBezTo>
                          <a:pt x="69533" y="487680"/>
                          <a:pt x="52388" y="462914"/>
                          <a:pt x="52388" y="433387"/>
                        </a:cubicBezTo>
                        <a:cubicBezTo>
                          <a:pt x="52388" y="393382"/>
                          <a:pt x="84773" y="360997"/>
                          <a:pt x="123825" y="360997"/>
                        </a:cubicBezTo>
                        <a:cubicBezTo>
                          <a:pt x="162878" y="360997"/>
                          <a:pt x="195263" y="393382"/>
                          <a:pt x="195263" y="433387"/>
                        </a:cubicBezTo>
                        <a:cubicBezTo>
                          <a:pt x="195263" y="462914"/>
                          <a:pt x="178118" y="487680"/>
                          <a:pt x="153353" y="499110"/>
                        </a:cubicBezTo>
                        <a:lnTo>
                          <a:pt x="179070" y="499110"/>
                        </a:lnTo>
                        <a:cubicBezTo>
                          <a:pt x="181928" y="499110"/>
                          <a:pt x="184785" y="499110"/>
                          <a:pt x="186690" y="499110"/>
                        </a:cubicBezTo>
                        <a:cubicBezTo>
                          <a:pt x="194310" y="463867"/>
                          <a:pt x="220980" y="440055"/>
                          <a:pt x="255270" y="440055"/>
                        </a:cubicBezTo>
                        <a:lnTo>
                          <a:pt x="286703" y="440055"/>
                        </a:lnTo>
                        <a:cubicBezTo>
                          <a:pt x="259080" y="428625"/>
                          <a:pt x="240030" y="401002"/>
                          <a:pt x="240030" y="369570"/>
                        </a:cubicBezTo>
                        <a:cubicBezTo>
                          <a:pt x="240030" y="328612"/>
                          <a:pt x="273368" y="294322"/>
                          <a:pt x="315278" y="294322"/>
                        </a:cubicBezTo>
                        <a:close/>
                        <a:moveTo>
                          <a:pt x="155257" y="227647"/>
                        </a:moveTo>
                        <a:cubicBezTo>
                          <a:pt x="158114" y="226694"/>
                          <a:pt x="160972" y="227647"/>
                          <a:pt x="162877" y="228599"/>
                        </a:cubicBezTo>
                        <a:cubicBezTo>
                          <a:pt x="164782" y="230504"/>
                          <a:pt x="167639" y="233362"/>
                          <a:pt x="167639" y="235267"/>
                        </a:cubicBezTo>
                        <a:lnTo>
                          <a:pt x="177164" y="279082"/>
                        </a:lnTo>
                        <a:cubicBezTo>
                          <a:pt x="178117" y="284797"/>
                          <a:pt x="174307" y="289559"/>
                          <a:pt x="169544" y="290512"/>
                        </a:cubicBezTo>
                        <a:cubicBezTo>
                          <a:pt x="163829" y="291464"/>
                          <a:pt x="159067" y="287654"/>
                          <a:pt x="158114" y="282892"/>
                        </a:cubicBezTo>
                        <a:lnTo>
                          <a:pt x="154304" y="262889"/>
                        </a:lnTo>
                        <a:lnTo>
                          <a:pt x="111442" y="335279"/>
                        </a:lnTo>
                        <a:cubicBezTo>
                          <a:pt x="108584" y="339089"/>
                          <a:pt x="102869" y="340994"/>
                          <a:pt x="98107" y="338137"/>
                        </a:cubicBezTo>
                        <a:cubicBezTo>
                          <a:pt x="93344" y="335279"/>
                          <a:pt x="92392" y="329564"/>
                          <a:pt x="95249" y="325754"/>
                        </a:cubicBezTo>
                        <a:lnTo>
                          <a:pt x="138112" y="254317"/>
                        </a:lnTo>
                        <a:lnTo>
                          <a:pt x="118109" y="260984"/>
                        </a:lnTo>
                        <a:cubicBezTo>
                          <a:pt x="117157" y="260984"/>
                          <a:pt x="116204" y="260984"/>
                          <a:pt x="115252" y="260984"/>
                        </a:cubicBezTo>
                        <a:cubicBezTo>
                          <a:pt x="110489" y="260984"/>
                          <a:pt x="106679" y="258127"/>
                          <a:pt x="105727" y="254317"/>
                        </a:cubicBezTo>
                        <a:cubicBezTo>
                          <a:pt x="103822" y="248602"/>
                          <a:pt x="106679" y="243839"/>
                          <a:pt x="111442" y="241934"/>
                        </a:cubicBezTo>
                        <a:close/>
                        <a:moveTo>
                          <a:pt x="473392" y="226695"/>
                        </a:moveTo>
                        <a:lnTo>
                          <a:pt x="517207" y="240982"/>
                        </a:lnTo>
                        <a:cubicBezTo>
                          <a:pt x="521969" y="242887"/>
                          <a:pt x="524827" y="248602"/>
                          <a:pt x="522922" y="253365"/>
                        </a:cubicBezTo>
                        <a:cubicBezTo>
                          <a:pt x="521017" y="258127"/>
                          <a:pt x="515302" y="260985"/>
                          <a:pt x="510539" y="259080"/>
                        </a:cubicBezTo>
                        <a:lnTo>
                          <a:pt x="490537" y="252412"/>
                        </a:lnTo>
                        <a:lnTo>
                          <a:pt x="533399" y="323850"/>
                        </a:lnTo>
                        <a:cubicBezTo>
                          <a:pt x="536257" y="328612"/>
                          <a:pt x="535305" y="334327"/>
                          <a:pt x="530542" y="337185"/>
                        </a:cubicBezTo>
                        <a:cubicBezTo>
                          <a:pt x="525780" y="340042"/>
                          <a:pt x="520064" y="339090"/>
                          <a:pt x="517207" y="334327"/>
                        </a:cubicBezTo>
                        <a:lnTo>
                          <a:pt x="474344" y="261937"/>
                        </a:lnTo>
                        <a:lnTo>
                          <a:pt x="470535" y="281940"/>
                        </a:lnTo>
                        <a:cubicBezTo>
                          <a:pt x="469582" y="287655"/>
                          <a:pt x="463867" y="290512"/>
                          <a:pt x="459104" y="289560"/>
                        </a:cubicBezTo>
                        <a:cubicBezTo>
                          <a:pt x="453389" y="288607"/>
                          <a:pt x="450532" y="282892"/>
                          <a:pt x="451485" y="278130"/>
                        </a:cubicBezTo>
                        <a:lnTo>
                          <a:pt x="461010" y="234315"/>
                        </a:lnTo>
                        <a:cubicBezTo>
                          <a:pt x="461962" y="231457"/>
                          <a:pt x="463867" y="228600"/>
                          <a:pt x="465772" y="227647"/>
                        </a:cubicBezTo>
                        <a:cubicBezTo>
                          <a:pt x="467677" y="226695"/>
                          <a:pt x="470535" y="225742"/>
                          <a:pt x="473392" y="226695"/>
                        </a:cubicBezTo>
                        <a:close/>
                        <a:moveTo>
                          <a:pt x="322897" y="150494"/>
                        </a:moveTo>
                        <a:lnTo>
                          <a:pt x="322897" y="193357"/>
                        </a:lnTo>
                        <a:cubicBezTo>
                          <a:pt x="330517" y="192405"/>
                          <a:pt x="336232" y="190500"/>
                          <a:pt x="340994" y="186690"/>
                        </a:cubicBezTo>
                        <a:cubicBezTo>
                          <a:pt x="345757" y="183832"/>
                          <a:pt x="347662" y="179070"/>
                          <a:pt x="347662" y="173355"/>
                        </a:cubicBezTo>
                        <a:cubicBezTo>
                          <a:pt x="347662" y="167640"/>
                          <a:pt x="346709" y="162877"/>
                          <a:pt x="342899" y="160019"/>
                        </a:cubicBezTo>
                        <a:cubicBezTo>
                          <a:pt x="340042" y="156210"/>
                          <a:pt x="333374" y="153352"/>
                          <a:pt x="323849" y="150494"/>
                        </a:cubicBezTo>
                        <a:close/>
                        <a:moveTo>
                          <a:pt x="308609" y="76200"/>
                        </a:moveTo>
                        <a:cubicBezTo>
                          <a:pt x="301942" y="77152"/>
                          <a:pt x="296226" y="79057"/>
                          <a:pt x="292417" y="82867"/>
                        </a:cubicBezTo>
                        <a:cubicBezTo>
                          <a:pt x="288606" y="86677"/>
                          <a:pt x="286702" y="90487"/>
                          <a:pt x="286702" y="96202"/>
                        </a:cubicBezTo>
                        <a:cubicBezTo>
                          <a:pt x="286702" y="100965"/>
                          <a:pt x="288606" y="105727"/>
                          <a:pt x="291464" y="108585"/>
                        </a:cubicBezTo>
                        <a:cubicBezTo>
                          <a:pt x="294322" y="111442"/>
                          <a:pt x="300037" y="114300"/>
                          <a:pt x="308609" y="117157"/>
                        </a:cubicBezTo>
                        <a:close/>
                        <a:moveTo>
                          <a:pt x="308609" y="39052"/>
                        </a:moveTo>
                        <a:lnTo>
                          <a:pt x="323849" y="39052"/>
                        </a:lnTo>
                        <a:lnTo>
                          <a:pt x="323849" y="50482"/>
                        </a:lnTo>
                        <a:cubicBezTo>
                          <a:pt x="340994" y="52387"/>
                          <a:pt x="357187" y="58102"/>
                          <a:pt x="372426" y="68580"/>
                        </a:cubicBezTo>
                        <a:lnTo>
                          <a:pt x="357187" y="90487"/>
                        </a:lnTo>
                        <a:cubicBezTo>
                          <a:pt x="346709" y="83820"/>
                          <a:pt x="336232" y="79057"/>
                          <a:pt x="323849" y="77152"/>
                        </a:cubicBezTo>
                        <a:lnTo>
                          <a:pt x="323849" y="121920"/>
                        </a:lnTo>
                        <a:lnTo>
                          <a:pt x="324801" y="121920"/>
                        </a:lnTo>
                        <a:cubicBezTo>
                          <a:pt x="342899" y="125730"/>
                          <a:pt x="356234" y="131445"/>
                          <a:pt x="364807" y="139065"/>
                        </a:cubicBezTo>
                        <a:cubicBezTo>
                          <a:pt x="373379" y="145732"/>
                          <a:pt x="377189" y="156210"/>
                          <a:pt x="377189" y="170497"/>
                        </a:cubicBezTo>
                        <a:cubicBezTo>
                          <a:pt x="377189" y="184785"/>
                          <a:pt x="372426" y="196215"/>
                          <a:pt x="362901" y="204787"/>
                        </a:cubicBezTo>
                        <a:cubicBezTo>
                          <a:pt x="352424" y="213360"/>
                          <a:pt x="340042" y="218122"/>
                          <a:pt x="323849" y="219075"/>
                        </a:cubicBezTo>
                        <a:lnTo>
                          <a:pt x="323849" y="236220"/>
                        </a:lnTo>
                        <a:lnTo>
                          <a:pt x="309562" y="236220"/>
                        </a:lnTo>
                        <a:lnTo>
                          <a:pt x="309562" y="219075"/>
                        </a:lnTo>
                        <a:cubicBezTo>
                          <a:pt x="287654" y="217170"/>
                          <a:pt x="268604" y="208597"/>
                          <a:pt x="251459" y="193357"/>
                        </a:cubicBezTo>
                        <a:lnTo>
                          <a:pt x="268604" y="172402"/>
                        </a:lnTo>
                        <a:cubicBezTo>
                          <a:pt x="281939" y="183832"/>
                          <a:pt x="295274" y="190500"/>
                          <a:pt x="308609" y="192405"/>
                        </a:cubicBezTo>
                        <a:lnTo>
                          <a:pt x="308609" y="146685"/>
                        </a:lnTo>
                        <a:cubicBezTo>
                          <a:pt x="290512" y="141922"/>
                          <a:pt x="278129" y="136207"/>
                          <a:pt x="269556" y="129540"/>
                        </a:cubicBezTo>
                        <a:cubicBezTo>
                          <a:pt x="260984" y="121920"/>
                          <a:pt x="257174" y="111442"/>
                          <a:pt x="257174" y="98107"/>
                        </a:cubicBezTo>
                        <a:cubicBezTo>
                          <a:pt x="257174" y="84772"/>
                          <a:pt x="261937" y="73342"/>
                          <a:pt x="271462" y="64770"/>
                        </a:cubicBezTo>
                        <a:cubicBezTo>
                          <a:pt x="280987" y="56197"/>
                          <a:pt x="293369" y="51435"/>
                          <a:pt x="308609" y="50482"/>
                        </a:cubicBezTo>
                        <a:close/>
                        <a:moveTo>
                          <a:pt x="314325" y="19050"/>
                        </a:moveTo>
                        <a:cubicBezTo>
                          <a:pt x="249555" y="19050"/>
                          <a:pt x="197167" y="72390"/>
                          <a:pt x="197167" y="137160"/>
                        </a:cubicBezTo>
                        <a:cubicBezTo>
                          <a:pt x="197167" y="202883"/>
                          <a:pt x="249555" y="256223"/>
                          <a:pt x="314325" y="256223"/>
                        </a:cubicBezTo>
                        <a:cubicBezTo>
                          <a:pt x="379094" y="256223"/>
                          <a:pt x="431482" y="202883"/>
                          <a:pt x="431482" y="137160"/>
                        </a:cubicBezTo>
                        <a:cubicBezTo>
                          <a:pt x="431482" y="72390"/>
                          <a:pt x="379094" y="19050"/>
                          <a:pt x="314325" y="19050"/>
                        </a:cubicBezTo>
                        <a:close/>
                        <a:moveTo>
                          <a:pt x="314325" y="0"/>
                        </a:moveTo>
                        <a:cubicBezTo>
                          <a:pt x="389572" y="0"/>
                          <a:pt x="450532" y="61913"/>
                          <a:pt x="450532" y="137160"/>
                        </a:cubicBezTo>
                        <a:cubicBezTo>
                          <a:pt x="450532" y="213360"/>
                          <a:pt x="389572" y="275273"/>
                          <a:pt x="314325" y="275273"/>
                        </a:cubicBezTo>
                        <a:cubicBezTo>
                          <a:pt x="239077" y="275273"/>
                          <a:pt x="178117" y="213360"/>
                          <a:pt x="178117" y="137160"/>
                        </a:cubicBezTo>
                        <a:cubicBezTo>
                          <a:pt x="178117" y="61913"/>
                          <a:pt x="239077" y="0"/>
                          <a:pt x="314325" y="0"/>
                        </a:cubicBezTo>
                        <a:close/>
                      </a:path>
                    </a:pathLst>
                  </a:custGeom>
                  <a:solidFill>
                    <a:schemeClr val="accent1"/>
                  </a:solidFill>
                  <a:ln cap="flat" cmpd="sng" w="12700">
                    <a:solidFill>
                      <a:srgbClr val="008FD5"/>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rgbClr val="000000"/>
                      </a:solidFill>
                      <a:latin typeface="Arial"/>
                      <a:ea typeface="Arial"/>
                      <a:cs typeface="Arial"/>
                      <a:sym typeface="Arial"/>
                    </a:endParaRPr>
                  </a:p>
                </p:txBody>
              </p:sp>
            </p:grpSp>
          </p:grpSp>
        </p:grpSp>
      </p:grpSp>
      <p:grpSp>
        <p:nvGrpSpPr>
          <p:cNvPr id="488" name="Google Shape;488;g11608ad0ccb_1_2"/>
          <p:cNvGrpSpPr/>
          <p:nvPr/>
        </p:nvGrpSpPr>
        <p:grpSpPr>
          <a:xfrm>
            <a:off x="3021941" y="1071026"/>
            <a:ext cx="560787" cy="836578"/>
            <a:chOff x="3020354" y="1071026"/>
            <a:chExt cx="560787" cy="836578"/>
          </a:xfrm>
        </p:grpSpPr>
        <p:cxnSp>
          <p:nvCxnSpPr>
            <p:cNvPr id="489" name="Google Shape;489;g11608ad0ccb_1_2"/>
            <p:cNvCxnSpPr/>
            <p:nvPr/>
          </p:nvCxnSpPr>
          <p:spPr>
            <a:xfrm>
              <a:off x="3300700" y="1358904"/>
              <a:ext cx="0" cy="548700"/>
            </a:xfrm>
            <a:prstGeom prst="straightConnector1">
              <a:avLst/>
            </a:prstGeom>
            <a:noFill/>
            <a:ln cap="flat" cmpd="sng" w="9525">
              <a:solidFill>
                <a:schemeClr val="accent1"/>
              </a:solidFill>
              <a:prstDash val="solid"/>
              <a:round/>
              <a:headEnd len="sm" w="sm" type="none"/>
              <a:tailEnd len="med" w="med" type="stealth"/>
            </a:ln>
          </p:spPr>
        </p:cxnSp>
        <p:grpSp>
          <p:nvGrpSpPr>
            <p:cNvPr id="490" name="Google Shape;490;g11608ad0ccb_1_2"/>
            <p:cNvGrpSpPr/>
            <p:nvPr/>
          </p:nvGrpSpPr>
          <p:grpSpPr>
            <a:xfrm>
              <a:off x="3020354" y="1071026"/>
              <a:ext cx="560787" cy="710062"/>
              <a:chOff x="3020354" y="1071026"/>
              <a:chExt cx="560787" cy="710062"/>
            </a:xfrm>
          </p:grpSpPr>
          <p:grpSp>
            <p:nvGrpSpPr>
              <p:cNvPr id="491" name="Google Shape;491;g11608ad0ccb_1_2"/>
              <p:cNvGrpSpPr/>
              <p:nvPr/>
            </p:nvGrpSpPr>
            <p:grpSpPr>
              <a:xfrm>
                <a:off x="3248988" y="1676558"/>
                <a:ext cx="103369" cy="104530"/>
                <a:chOff x="1198331" y="1740453"/>
                <a:chExt cx="97500" cy="97500"/>
              </a:xfrm>
            </p:grpSpPr>
            <p:sp>
              <p:nvSpPr>
                <p:cNvPr id="492" name="Google Shape;492;g11608ad0ccb_1_2"/>
                <p:cNvSpPr/>
                <p:nvPr/>
              </p:nvSpPr>
              <p:spPr>
                <a:xfrm>
                  <a:off x="1198331" y="1740453"/>
                  <a:ext cx="97500" cy="97500"/>
                </a:xfrm>
                <a:prstGeom prst="ellipse">
                  <a:avLst/>
                </a:prstGeom>
                <a:solidFill>
                  <a:schemeClr val="lt2"/>
                </a:solidFill>
                <a:ln cap="flat" cmpd="sng" w="9525">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750">
                    <a:solidFill>
                      <a:srgbClr val="FFFFFF"/>
                    </a:solidFill>
                    <a:latin typeface="Calibri"/>
                    <a:ea typeface="Calibri"/>
                    <a:cs typeface="Calibri"/>
                    <a:sym typeface="Calibri"/>
                  </a:endParaRPr>
                </a:p>
              </p:txBody>
            </p:sp>
            <p:sp>
              <p:nvSpPr>
                <p:cNvPr id="493" name="Google Shape;493;g11608ad0ccb_1_2"/>
                <p:cNvSpPr/>
                <p:nvPr/>
              </p:nvSpPr>
              <p:spPr>
                <a:xfrm>
                  <a:off x="1216836" y="1758958"/>
                  <a:ext cx="60600" cy="60600"/>
                </a:xfrm>
                <a:prstGeom prst="ellipse">
                  <a:avLst/>
                </a:prstGeom>
                <a:solidFill>
                  <a:schemeClr val="accent2"/>
                </a:solidFill>
                <a:ln cap="flat" cmpd="sng" w="9525">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750">
                    <a:solidFill>
                      <a:srgbClr val="FFFFFF"/>
                    </a:solidFill>
                    <a:latin typeface="Calibri"/>
                    <a:ea typeface="Calibri"/>
                    <a:cs typeface="Calibri"/>
                    <a:sym typeface="Calibri"/>
                  </a:endParaRPr>
                </a:p>
              </p:txBody>
            </p:sp>
          </p:grpSp>
          <p:grpSp>
            <p:nvGrpSpPr>
              <p:cNvPr id="494" name="Google Shape;494;g11608ad0ccb_1_2"/>
              <p:cNvGrpSpPr/>
              <p:nvPr/>
            </p:nvGrpSpPr>
            <p:grpSpPr>
              <a:xfrm>
                <a:off x="3020354" y="1071026"/>
                <a:ext cx="560787" cy="555953"/>
                <a:chOff x="2240068" y="1099806"/>
                <a:chExt cx="498300" cy="498300"/>
              </a:xfrm>
            </p:grpSpPr>
            <p:sp>
              <p:nvSpPr>
                <p:cNvPr id="495" name="Google Shape;495;g11608ad0ccb_1_2"/>
                <p:cNvSpPr/>
                <p:nvPr/>
              </p:nvSpPr>
              <p:spPr>
                <a:xfrm>
                  <a:off x="2240068" y="1099806"/>
                  <a:ext cx="498300" cy="498300"/>
                </a:xfrm>
                <a:prstGeom prst="roundRect">
                  <a:avLst>
                    <a:gd fmla="val 16667" name="adj"/>
                  </a:avLst>
                </a:prstGeom>
                <a:noFill/>
                <a:ln cap="flat" cmpd="sng" w="9525">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FEFEFE"/>
                    </a:solidFill>
                    <a:latin typeface="Arial"/>
                    <a:ea typeface="Arial"/>
                    <a:cs typeface="Arial"/>
                    <a:sym typeface="Arial"/>
                  </a:endParaRPr>
                </a:p>
              </p:txBody>
            </p:sp>
            <p:grpSp>
              <p:nvGrpSpPr>
                <p:cNvPr id="496" name="Google Shape;496;g11608ad0ccb_1_2"/>
                <p:cNvGrpSpPr/>
                <p:nvPr/>
              </p:nvGrpSpPr>
              <p:grpSpPr>
                <a:xfrm>
                  <a:off x="2322571" y="1209211"/>
                  <a:ext cx="332233" cy="301086"/>
                  <a:chOff x="2328973" y="1209211"/>
                  <a:chExt cx="332233" cy="301086"/>
                </a:xfrm>
              </p:grpSpPr>
              <p:sp>
                <p:nvSpPr>
                  <p:cNvPr id="497" name="Google Shape;497;g11608ad0ccb_1_2"/>
                  <p:cNvSpPr/>
                  <p:nvPr/>
                </p:nvSpPr>
                <p:spPr>
                  <a:xfrm>
                    <a:off x="2390775" y="1239202"/>
                    <a:ext cx="214313" cy="144994"/>
                  </a:xfrm>
                  <a:custGeom>
                    <a:rect b="b" l="l" r="r" t="t"/>
                    <a:pathLst>
                      <a:path extrusionOk="0" h="144994" w="214313">
                        <a:moveTo>
                          <a:pt x="0" y="122660"/>
                        </a:moveTo>
                        <a:lnTo>
                          <a:pt x="214313" y="122660"/>
                        </a:lnTo>
                        <a:lnTo>
                          <a:pt x="214313" y="144994"/>
                        </a:lnTo>
                        <a:lnTo>
                          <a:pt x="0" y="144994"/>
                        </a:lnTo>
                        <a:close/>
                        <a:moveTo>
                          <a:pt x="104776" y="0"/>
                        </a:moveTo>
                        <a:cubicBezTo>
                          <a:pt x="117401" y="0"/>
                          <a:pt x="127636" y="10235"/>
                          <a:pt x="127636" y="22860"/>
                        </a:cubicBezTo>
                        <a:cubicBezTo>
                          <a:pt x="127636" y="35485"/>
                          <a:pt x="117401" y="45720"/>
                          <a:pt x="104776" y="45720"/>
                        </a:cubicBezTo>
                        <a:cubicBezTo>
                          <a:pt x="92151" y="45720"/>
                          <a:pt x="81916" y="35485"/>
                          <a:pt x="81916" y="22860"/>
                        </a:cubicBezTo>
                        <a:cubicBezTo>
                          <a:pt x="81916" y="10235"/>
                          <a:pt x="92151" y="0"/>
                          <a:pt x="104776" y="0"/>
                        </a:cubicBezTo>
                        <a:close/>
                      </a:path>
                    </a:pathLst>
                  </a:custGeom>
                  <a:solidFill>
                    <a:srgbClr val="E0E0E0"/>
                  </a:solidFill>
                  <a:ln cap="flat" cmpd="sng" w="952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498" name="Google Shape;498;g11608ad0ccb_1_2"/>
                  <p:cNvSpPr/>
                  <p:nvPr/>
                </p:nvSpPr>
                <p:spPr>
                  <a:xfrm>
                    <a:off x="2328973" y="1209211"/>
                    <a:ext cx="332233" cy="301086"/>
                  </a:xfrm>
                  <a:custGeom>
                    <a:rect b="b" l="l" r="r" t="t"/>
                    <a:pathLst>
                      <a:path extrusionOk="0" h="1104901" w="1219203">
                        <a:moveTo>
                          <a:pt x="719958" y="933451"/>
                        </a:moveTo>
                        <a:lnTo>
                          <a:pt x="861289" y="933451"/>
                        </a:lnTo>
                        <a:cubicBezTo>
                          <a:pt x="917583" y="933451"/>
                          <a:pt x="952559" y="970227"/>
                          <a:pt x="952559" y="1029434"/>
                        </a:cubicBezTo>
                        <a:lnTo>
                          <a:pt x="952559" y="1085851"/>
                        </a:lnTo>
                        <a:cubicBezTo>
                          <a:pt x="952559" y="1096376"/>
                          <a:pt x="944029" y="1104901"/>
                          <a:pt x="933508" y="1104901"/>
                        </a:cubicBezTo>
                        <a:cubicBezTo>
                          <a:pt x="922987" y="1104901"/>
                          <a:pt x="914458" y="1096376"/>
                          <a:pt x="914458" y="1085851"/>
                        </a:cubicBezTo>
                        <a:lnTo>
                          <a:pt x="914458" y="1029434"/>
                        </a:lnTo>
                        <a:cubicBezTo>
                          <a:pt x="914458" y="991030"/>
                          <a:pt x="896562" y="971551"/>
                          <a:pt x="861289" y="971551"/>
                        </a:cubicBezTo>
                        <a:lnTo>
                          <a:pt x="719958" y="971551"/>
                        </a:lnTo>
                        <a:cubicBezTo>
                          <a:pt x="684685" y="971551"/>
                          <a:pt x="666808" y="991030"/>
                          <a:pt x="666808" y="1029434"/>
                        </a:cubicBezTo>
                        <a:lnTo>
                          <a:pt x="666808" y="1085851"/>
                        </a:lnTo>
                        <a:cubicBezTo>
                          <a:pt x="666808" y="1096376"/>
                          <a:pt x="658279" y="1104901"/>
                          <a:pt x="647758" y="1104901"/>
                        </a:cubicBezTo>
                        <a:cubicBezTo>
                          <a:pt x="637237" y="1104901"/>
                          <a:pt x="628708" y="1096376"/>
                          <a:pt x="628708" y="1085851"/>
                        </a:cubicBezTo>
                        <a:lnTo>
                          <a:pt x="628708" y="1029434"/>
                        </a:lnTo>
                        <a:cubicBezTo>
                          <a:pt x="628708" y="970227"/>
                          <a:pt x="663664" y="933451"/>
                          <a:pt x="719958" y="933451"/>
                        </a:cubicBezTo>
                        <a:close/>
                        <a:moveTo>
                          <a:pt x="358008" y="933451"/>
                        </a:moveTo>
                        <a:lnTo>
                          <a:pt x="499339" y="933451"/>
                        </a:lnTo>
                        <a:cubicBezTo>
                          <a:pt x="555633" y="933451"/>
                          <a:pt x="590608" y="970227"/>
                          <a:pt x="590608" y="1029434"/>
                        </a:cubicBezTo>
                        <a:lnTo>
                          <a:pt x="590608" y="1085851"/>
                        </a:lnTo>
                        <a:cubicBezTo>
                          <a:pt x="590608" y="1096376"/>
                          <a:pt x="582078" y="1104901"/>
                          <a:pt x="571558" y="1104901"/>
                        </a:cubicBezTo>
                        <a:cubicBezTo>
                          <a:pt x="561037" y="1104901"/>
                          <a:pt x="552508" y="1096376"/>
                          <a:pt x="552508" y="1085851"/>
                        </a:cubicBezTo>
                        <a:lnTo>
                          <a:pt x="552508" y="1029434"/>
                        </a:lnTo>
                        <a:cubicBezTo>
                          <a:pt x="552508" y="991030"/>
                          <a:pt x="534611" y="971551"/>
                          <a:pt x="499339" y="971551"/>
                        </a:cubicBezTo>
                        <a:lnTo>
                          <a:pt x="358008" y="971551"/>
                        </a:lnTo>
                        <a:cubicBezTo>
                          <a:pt x="322735" y="971551"/>
                          <a:pt x="304858" y="991030"/>
                          <a:pt x="304858" y="1029434"/>
                        </a:cubicBezTo>
                        <a:lnTo>
                          <a:pt x="304858" y="1085851"/>
                        </a:lnTo>
                        <a:cubicBezTo>
                          <a:pt x="304858" y="1096376"/>
                          <a:pt x="296329" y="1104901"/>
                          <a:pt x="285808" y="1104901"/>
                        </a:cubicBezTo>
                        <a:cubicBezTo>
                          <a:pt x="275287" y="1104901"/>
                          <a:pt x="266758" y="1096376"/>
                          <a:pt x="266758" y="1085851"/>
                        </a:cubicBezTo>
                        <a:lnTo>
                          <a:pt x="266758" y="1029434"/>
                        </a:lnTo>
                        <a:cubicBezTo>
                          <a:pt x="266758" y="970227"/>
                          <a:pt x="301714" y="933451"/>
                          <a:pt x="358008" y="933451"/>
                        </a:cubicBezTo>
                        <a:close/>
                        <a:moveTo>
                          <a:pt x="790633" y="762001"/>
                        </a:moveTo>
                        <a:cubicBezTo>
                          <a:pt x="764345" y="762035"/>
                          <a:pt x="743042" y="783338"/>
                          <a:pt x="743008" y="809626"/>
                        </a:cubicBezTo>
                        <a:cubicBezTo>
                          <a:pt x="743008" y="835928"/>
                          <a:pt x="764331" y="857251"/>
                          <a:pt x="790633" y="857251"/>
                        </a:cubicBezTo>
                        <a:cubicBezTo>
                          <a:pt x="816935" y="857251"/>
                          <a:pt x="838258" y="835928"/>
                          <a:pt x="838258" y="809626"/>
                        </a:cubicBezTo>
                        <a:cubicBezTo>
                          <a:pt x="838258" y="783324"/>
                          <a:pt x="816935" y="762001"/>
                          <a:pt x="790633" y="762001"/>
                        </a:cubicBezTo>
                        <a:close/>
                        <a:moveTo>
                          <a:pt x="428683" y="762001"/>
                        </a:moveTo>
                        <a:cubicBezTo>
                          <a:pt x="402395" y="762035"/>
                          <a:pt x="381092" y="783338"/>
                          <a:pt x="381058" y="809626"/>
                        </a:cubicBezTo>
                        <a:cubicBezTo>
                          <a:pt x="381058" y="835928"/>
                          <a:pt x="402381" y="857251"/>
                          <a:pt x="428683" y="857251"/>
                        </a:cubicBezTo>
                        <a:cubicBezTo>
                          <a:pt x="454985" y="857251"/>
                          <a:pt x="476308" y="835928"/>
                          <a:pt x="476308" y="809626"/>
                        </a:cubicBezTo>
                        <a:cubicBezTo>
                          <a:pt x="476308" y="783324"/>
                          <a:pt x="454985" y="762001"/>
                          <a:pt x="428683" y="762001"/>
                        </a:cubicBezTo>
                        <a:close/>
                        <a:moveTo>
                          <a:pt x="790633" y="723901"/>
                        </a:moveTo>
                        <a:cubicBezTo>
                          <a:pt x="837977" y="723901"/>
                          <a:pt x="876358" y="762281"/>
                          <a:pt x="876358" y="809626"/>
                        </a:cubicBezTo>
                        <a:cubicBezTo>
                          <a:pt x="876358" y="856971"/>
                          <a:pt x="837977" y="895351"/>
                          <a:pt x="790633" y="895351"/>
                        </a:cubicBezTo>
                        <a:cubicBezTo>
                          <a:pt x="743310" y="895300"/>
                          <a:pt x="704959" y="856949"/>
                          <a:pt x="704908" y="809626"/>
                        </a:cubicBezTo>
                        <a:cubicBezTo>
                          <a:pt x="704908" y="762281"/>
                          <a:pt x="743288" y="723901"/>
                          <a:pt x="790633" y="723901"/>
                        </a:cubicBezTo>
                        <a:close/>
                        <a:moveTo>
                          <a:pt x="428683" y="723901"/>
                        </a:moveTo>
                        <a:cubicBezTo>
                          <a:pt x="476027" y="723901"/>
                          <a:pt x="514408" y="762281"/>
                          <a:pt x="514408" y="809626"/>
                        </a:cubicBezTo>
                        <a:cubicBezTo>
                          <a:pt x="514408" y="856971"/>
                          <a:pt x="476027" y="895351"/>
                          <a:pt x="428683" y="895351"/>
                        </a:cubicBezTo>
                        <a:cubicBezTo>
                          <a:pt x="381360" y="895300"/>
                          <a:pt x="343009" y="856949"/>
                          <a:pt x="342958" y="809626"/>
                        </a:cubicBezTo>
                        <a:cubicBezTo>
                          <a:pt x="342958" y="762281"/>
                          <a:pt x="381338" y="723901"/>
                          <a:pt x="428683" y="723901"/>
                        </a:cubicBezTo>
                        <a:close/>
                        <a:moveTo>
                          <a:pt x="914458" y="685801"/>
                        </a:moveTo>
                        <a:lnTo>
                          <a:pt x="952559" y="685801"/>
                        </a:lnTo>
                        <a:lnTo>
                          <a:pt x="952559" y="888301"/>
                        </a:lnTo>
                        <a:cubicBezTo>
                          <a:pt x="952559" y="898818"/>
                          <a:pt x="944029" y="907353"/>
                          <a:pt x="933508" y="907353"/>
                        </a:cubicBezTo>
                        <a:cubicBezTo>
                          <a:pt x="922987" y="907353"/>
                          <a:pt x="914458" y="898818"/>
                          <a:pt x="914458" y="888301"/>
                        </a:cubicBezTo>
                        <a:close/>
                        <a:moveTo>
                          <a:pt x="266758" y="685801"/>
                        </a:moveTo>
                        <a:lnTo>
                          <a:pt x="304858" y="685801"/>
                        </a:lnTo>
                        <a:lnTo>
                          <a:pt x="304858" y="888301"/>
                        </a:lnTo>
                        <a:cubicBezTo>
                          <a:pt x="304858" y="898818"/>
                          <a:pt x="296329" y="907353"/>
                          <a:pt x="285808" y="907353"/>
                        </a:cubicBezTo>
                        <a:cubicBezTo>
                          <a:pt x="275287" y="907353"/>
                          <a:pt x="266758" y="898818"/>
                          <a:pt x="266758" y="888301"/>
                        </a:cubicBezTo>
                        <a:close/>
                        <a:moveTo>
                          <a:pt x="228658" y="571501"/>
                        </a:moveTo>
                        <a:lnTo>
                          <a:pt x="228658" y="609601"/>
                        </a:lnTo>
                        <a:lnTo>
                          <a:pt x="990659" y="609601"/>
                        </a:lnTo>
                        <a:lnTo>
                          <a:pt x="990659" y="571501"/>
                        </a:lnTo>
                        <a:close/>
                        <a:moveTo>
                          <a:pt x="609658" y="400051"/>
                        </a:moveTo>
                        <a:cubicBezTo>
                          <a:pt x="599501" y="400051"/>
                          <a:pt x="590608" y="413408"/>
                          <a:pt x="590608" y="428626"/>
                        </a:cubicBezTo>
                        <a:cubicBezTo>
                          <a:pt x="590608" y="443844"/>
                          <a:pt x="599501" y="457201"/>
                          <a:pt x="609658" y="457201"/>
                        </a:cubicBezTo>
                        <a:cubicBezTo>
                          <a:pt x="619796" y="457201"/>
                          <a:pt x="628708" y="443844"/>
                          <a:pt x="628708" y="428626"/>
                        </a:cubicBezTo>
                        <a:cubicBezTo>
                          <a:pt x="628708" y="413408"/>
                          <a:pt x="619796" y="400051"/>
                          <a:pt x="609658" y="400051"/>
                        </a:cubicBezTo>
                        <a:close/>
                        <a:moveTo>
                          <a:pt x="609658" y="361951"/>
                        </a:moveTo>
                        <a:cubicBezTo>
                          <a:pt x="641172" y="361951"/>
                          <a:pt x="666808" y="391865"/>
                          <a:pt x="666808" y="428626"/>
                        </a:cubicBezTo>
                        <a:cubicBezTo>
                          <a:pt x="667761" y="455279"/>
                          <a:pt x="652789" y="479951"/>
                          <a:pt x="628708" y="491413"/>
                        </a:cubicBezTo>
                        <a:lnTo>
                          <a:pt x="628708" y="533401"/>
                        </a:lnTo>
                        <a:lnTo>
                          <a:pt x="1009709" y="533401"/>
                        </a:lnTo>
                        <a:cubicBezTo>
                          <a:pt x="1020225" y="533405"/>
                          <a:pt x="1028749" y="541932"/>
                          <a:pt x="1028759" y="552451"/>
                        </a:cubicBezTo>
                        <a:lnTo>
                          <a:pt x="1028759" y="628651"/>
                        </a:lnTo>
                        <a:cubicBezTo>
                          <a:pt x="1028749" y="639170"/>
                          <a:pt x="1020225" y="647697"/>
                          <a:pt x="1009709" y="647701"/>
                        </a:cubicBezTo>
                        <a:lnTo>
                          <a:pt x="209608" y="647701"/>
                        </a:lnTo>
                        <a:cubicBezTo>
                          <a:pt x="209604" y="647701"/>
                          <a:pt x="209600" y="647701"/>
                          <a:pt x="209598" y="647701"/>
                        </a:cubicBezTo>
                        <a:cubicBezTo>
                          <a:pt x="199079" y="647698"/>
                          <a:pt x="190555" y="639169"/>
                          <a:pt x="190558" y="628651"/>
                        </a:cubicBezTo>
                        <a:lnTo>
                          <a:pt x="190558" y="552451"/>
                        </a:lnTo>
                        <a:cubicBezTo>
                          <a:pt x="190558" y="552447"/>
                          <a:pt x="190558" y="552444"/>
                          <a:pt x="190558" y="552441"/>
                        </a:cubicBezTo>
                        <a:cubicBezTo>
                          <a:pt x="190561" y="541922"/>
                          <a:pt x="199090" y="533398"/>
                          <a:pt x="209608" y="533401"/>
                        </a:cubicBezTo>
                        <a:lnTo>
                          <a:pt x="590608" y="533401"/>
                        </a:lnTo>
                        <a:lnTo>
                          <a:pt x="590608" y="491413"/>
                        </a:lnTo>
                        <a:cubicBezTo>
                          <a:pt x="566526" y="479951"/>
                          <a:pt x="551555" y="455279"/>
                          <a:pt x="552508" y="428626"/>
                        </a:cubicBezTo>
                        <a:cubicBezTo>
                          <a:pt x="552508" y="391865"/>
                          <a:pt x="578144" y="361951"/>
                          <a:pt x="609658" y="361951"/>
                        </a:cubicBezTo>
                        <a:close/>
                        <a:moveTo>
                          <a:pt x="715065" y="286615"/>
                        </a:moveTo>
                        <a:cubicBezTo>
                          <a:pt x="774596" y="292559"/>
                          <a:pt x="809682" y="332333"/>
                          <a:pt x="809682" y="395715"/>
                        </a:cubicBezTo>
                        <a:lnTo>
                          <a:pt x="809682" y="495300"/>
                        </a:lnTo>
                        <a:lnTo>
                          <a:pt x="771582" y="495300"/>
                        </a:lnTo>
                        <a:lnTo>
                          <a:pt x="771582" y="395715"/>
                        </a:lnTo>
                        <a:cubicBezTo>
                          <a:pt x="771582" y="348026"/>
                          <a:pt x="747212" y="323850"/>
                          <a:pt x="699158" y="323850"/>
                        </a:cubicBezTo>
                        <a:lnTo>
                          <a:pt x="660519" y="323850"/>
                        </a:lnTo>
                        <a:cubicBezTo>
                          <a:pt x="681354" y="315859"/>
                          <a:pt x="700033" y="303108"/>
                          <a:pt x="715065" y="286615"/>
                        </a:cubicBezTo>
                        <a:close/>
                        <a:moveTo>
                          <a:pt x="504251" y="286615"/>
                        </a:moveTo>
                        <a:cubicBezTo>
                          <a:pt x="519271" y="303111"/>
                          <a:pt x="537945" y="315863"/>
                          <a:pt x="558777" y="323850"/>
                        </a:cubicBezTo>
                        <a:lnTo>
                          <a:pt x="520137" y="323850"/>
                        </a:lnTo>
                        <a:cubicBezTo>
                          <a:pt x="472085" y="323850"/>
                          <a:pt x="447733" y="348026"/>
                          <a:pt x="447733" y="395715"/>
                        </a:cubicBezTo>
                        <a:lnTo>
                          <a:pt x="447733" y="495300"/>
                        </a:lnTo>
                        <a:lnTo>
                          <a:pt x="409633" y="495300"/>
                        </a:lnTo>
                        <a:lnTo>
                          <a:pt x="409633" y="395715"/>
                        </a:lnTo>
                        <a:cubicBezTo>
                          <a:pt x="409633" y="332324"/>
                          <a:pt x="444700" y="292550"/>
                          <a:pt x="504251" y="286615"/>
                        </a:cubicBezTo>
                        <a:close/>
                        <a:moveTo>
                          <a:pt x="285816" y="280666"/>
                        </a:moveTo>
                        <a:cubicBezTo>
                          <a:pt x="290384" y="279000"/>
                          <a:pt x="295585" y="279071"/>
                          <a:pt x="300343" y="281274"/>
                        </a:cubicBezTo>
                        <a:cubicBezTo>
                          <a:pt x="309890" y="285692"/>
                          <a:pt x="314047" y="297012"/>
                          <a:pt x="309629" y="306559"/>
                        </a:cubicBezTo>
                        <a:cubicBezTo>
                          <a:pt x="301351" y="325803"/>
                          <a:pt x="286108" y="341209"/>
                          <a:pt x="266953" y="349691"/>
                        </a:cubicBezTo>
                        <a:cubicBezTo>
                          <a:pt x="262141" y="351734"/>
                          <a:pt x="257128" y="353265"/>
                          <a:pt x="251996" y="354258"/>
                        </a:cubicBezTo>
                        <a:cubicBezTo>
                          <a:pt x="247334" y="355162"/>
                          <a:pt x="242596" y="355617"/>
                          <a:pt x="237848" y="355617"/>
                        </a:cubicBezTo>
                        <a:cubicBezTo>
                          <a:pt x="218352" y="355447"/>
                          <a:pt x="199567" y="348273"/>
                          <a:pt x="184921" y="335404"/>
                        </a:cubicBezTo>
                        <a:cubicBezTo>
                          <a:pt x="176855" y="328651"/>
                          <a:pt x="175792" y="316639"/>
                          <a:pt x="182544" y="308573"/>
                        </a:cubicBezTo>
                        <a:cubicBezTo>
                          <a:pt x="189297" y="300508"/>
                          <a:pt x="201309" y="299444"/>
                          <a:pt x="209375" y="306196"/>
                        </a:cubicBezTo>
                        <a:cubicBezTo>
                          <a:pt x="217846" y="314032"/>
                          <a:pt x="229134" y="318097"/>
                          <a:pt x="240657" y="317461"/>
                        </a:cubicBezTo>
                        <a:cubicBezTo>
                          <a:pt x="243890" y="317241"/>
                          <a:pt x="247076" y="316561"/>
                          <a:pt x="250117" y="315442"/>
                        </a:cubicBezTo>
                        <a:cubicBezTo>
                          <a:pt x="261478" y="310850"/>
                          <a:pt x="270491" y="301844"/>
                          <a:pt x="275093" y="290486"/>
                        </a:cubicBezTo>
                        <a:cubicBezTo>
                          <a:pt x="277316" y="285736"/>
                          <a:pt x="281249" y="282332"/>
                          <a:pt x="285816" y="280666"/>
                        </a:cubicBezTo>
                        <a:close/>
                        <a:moveTo>
                          <a:pt x="933349" y="280652"/>
                        </a:moveTo>
                        <a:cubicBezTo>
                          <a:pt x="937932" y="282313"/>
                          <a:pt x="941881" y="285722"/>
                          <a:pt x="944111" y="290486"/>
                        </a:cubicBezTo>
                        <a:cubicBezTo>
                          <a:pt x="948711" y="301844"/>
                          <a:pt x="957721" y="310850"/>
                          <a:pt x="969084" y="315442"/>
                        </a:cubicBezTo>
                        <a:cubicBezTo>
                          <a:pt x="972123" y="316561"/>
                          <a:pt x="975314" y="317240"/>
                          <a:pt x="978543" y="317460"/>
                        </a:cubicBezTo>
                        <a:cubicBezTo>
                          <a:pt x="990068" y="318097"/>
                          <a:pt x="1001355" y="314032"/>
                          <a:pt x="1009832" y="306196"/>
                        </a:cubicBezTo>
                        <a:cubicBezTo>
                          <a:pt x="1017890" y="299444"/>
                          <a:pt x="1029902" y="300508"/>
                          <a:pt x="1036655" y="308574"/>
                        </a:cubicBezTo>
                        <a:cubicBezTo>
                          <a:pt x="1043408" y="316638"/>
                          <a:pt x="1042351" y="328651"/>
                          <a:pt x="1034283" y="335404"/>
                        </a:cubicBezTo>
                        <a:cubicBezTo>
                          <a:pt x="1019634" y="348273"/>
                          <a:pt x="1000850" y="355447"/>
                          <a:pt x="981353" y="355617"/>
                        </a:cubicBezTo>
                        <a:cubicBezTo>
                          <a:pt x="971351" y="355615"/>
                          <a:pt x="961455" y="353599"/>
                          <a:pt x="952250" y="349691"/>
                        </a:cubicBezTo>
                        <a:cubicBezTo>
                          <a:pt x="933095" y="341209"/>
                          <a:pt x="917852" y="325803"/>
                          <a:pt x="909574" y="306559"/>
                        </a:cubicBezTo>
                        <a:cubicBezTo>
                          <a:pt x="905169" y="297042"/>
                          <a:pt x="909287" y="285754"/>
                          <a:pt x="918786" y="281308"/>
                        </a:cubicBezTo>
                        <a:cubicBezTo>
                          <a:pt x="923550" y="279079"/>
                          <a:pt x="928766" y="278991"/>
                          <a:pt x="933349" y="280652"/>
                        </a:cubicBezTo>
                        <a:close/>
                        <a:moveTo>
                          <a:pt x="153442" y="206902"/>
                        </a:moveTo>
                        <a:cubicBezTo>
                          <a:pt x="166184" y="204709"/>
                          <a:pt x="179682" y="206904"/>
                          <a:pt x="191515" y="213904"/>
                        </a:cubicBezTo>
                        <a:cubicBezTo>
                          <a:pt x="191529" y="213912"/>
                          <a:pt x="191544" y="213920"/>
                          <a:pt x="191559" y="213929"/>
                        </a:cubicBezTo>
                        <a:cubicBezTo>
                          <a:pt x="200738" y="219033"/>
                          <a:pt x="204042" y="230612"/>
                          <a:pt x="198938" y="239791"/>
                        </a:cubicBezTo>
                        <a:cubicBezTo>
                          <a:pt x="198922" y="239820"/>
                          <a:pt x="198905" y="239850"/>
                          <a:pt x="198888" y="239879"/>
                        </a:cubicBezTo>
                        <a:cubicBezTo>
                          <a:pt x="193787" y="249037"/>
                          <a:pt x="182227" y="252325"/>
                          <a:pt x="173070" y="247223"/>
                        </a:cubicBezTo>
                        <a:cubicBezTo>
                          <a:pt x="165461" y="242043"/>
                          <a:pt x="155166" y="243466"/>
                          <a:pt x="149248" y="250516"/>
                        </a:cubicBezTo>
                        <a:cubicBezTo>
                          <a:pt x="145569" y="254696"/>
                          <a:pt x="140268" y="257089"/>
                          <a:pt x="134700" y="257082"/>
                        </a:cubicBezTo>
                        <a:cubicBezTo>
                          <a:pt x="130394" y="257078"/>
                          <a:pt x="126217" y="255609"/>
                          <a:pt x="122856" y="252917"/>
                        </a:cubicBezTo>
                        <a:cubicBezTo>
                          <a:pt x="114670" y="246363"/>
                          <a:pt x="113347" y="234415"/>
                          <a:pt x="119901" y="226229"/>
                        </a:cubicBezTo>
                        <a:cubicBezTo>
                          <a:pt x="128712" y="215676"/>
                          <a:pt x="140699" y="209095"/>
                          <a:pt x="153442" y="206902"/>
                        </a:cubicBezTo>
                        <a:close/>
                        <a:moveTo>
                          <a:pt x="1065761" y="206901"/>
                        </a:moveTo>
                        <a:cubicBezTo>
                          <a:pt x="1078503" y="209094"/>
                          <a:pt x="1090490" y="215675"/>
                          <a:pt x="1099301" y="226228"/>
                        </a:cubicBezTo>
                        <a:cubicBezTo>
                          <a:pt x="1101996" y="229590"/>
                          <a:pt x="1103463" y="233767"/>
                          <a:pt x="1103463" y="238073"/>
                        </a:cubicBezTo>
                        <a:cubicBezTo>
                          <a:pt x="1103482" y="248559"/>
                          <a:pt x="1094986" y="257069"/>
                          <a:pt x="1084499" y="257082"/>
                        </a:cubicBezTo>
                        <a:cubicBezTo>
                          <a:pt x="1078936" y="257088"/>
                          <a:pt x="1073631" y="254696"/>
                          <a:pt x="1069954" y="250515"/>
                        </a:cubicBezTo>
                        <a:cubicBezTo>
                          <a:pt x="1064039" y="243465"/>
                          <a:pt x="1053742" y="242042"/>
                          <a:pt x="1046132" y="247222"/>
                        </a:cubicBezTo>
                        <a:cubicBezTo>
                          <a:pt x="1036931" y="252315"/>
                          <a:pt x="1025348" y="248987"/>
                          <a:pt x="1020253" y="239785"/>
                        </a:cubicBezTo>
                        <a:cubicBezTo>
                          <a:pt x="1015157" y="230584"/>
                          <a:pt x="1018490" y="218997"/>
                          <a:pt x="1027692" y="213903"/>
                        </a:cubicBezTo>
                        <a:cubicBezTo>
                          <a:pt x="1039522" y="206903"/>
                          <a:pt x="1053019" y="204708"/>
                          <a:pt x="1065761" y="206901"/>
                        </a:cubicBezTo>
                        <a:close/>
                        <a:moveTo>
                          <a:pt x="938292" y="186323"/>
                        </a:moveTo>
                        <a:cubicBezTo>
                          <a:pt x="951709" y="188560"/>
                          <a:pt x="964312" y="195674"/>
                          <a:pt x="973237" y="207188"/>
                        </a:cubicBezTo>
                        <a:cubicBezTo>
                          <a:pt x="979904" y="215297"/>
                          <a:pt x="978762" y="227278"/>
                          <a:pt x="970665" y="233970"/>
                        </a:cubicBezTo>
                        <a:cubicBezTo>
                          <a:pt x="962559" y="240673"/>
                          <a:pt x="950553" y="239535"/>
                          <a:pt x="943850" y="231428"/>
                        </a:cubicBezTo>
                        <a:cubicBezTo>
                          <a:pt x="943812" y="231372"/>
                          <a:pt x="943774" y="231316"/>
                          <a:pt x="943735" y="231260"/>
                        </a:cubicBezTo>
                        <a:cubicBezTo>
                          <a:pt x="938150" y="223209"/>
                          <a:pt x="927094" y="221210"/>
                          <a:pt x="919043" y="226795"/>
                        </a:cubicBezTo>
                        <a:cubicBezTo>
                          <a:pt x="910230" y="232369"/>
                          <a:pt x="898573" y="229824"/>
                          <a:pt x="892887" y="221084"/>
                        </a:cubicBezTo>
                        <a:cubicBezTo>
                          <a:pt x="887148" y="212264"/>
                          <a:pt x="889647" y="200462"/>
                          <a:pt x="898467" y="194724"/>
                        </a:cubicBezTo>
                        <a:cubicBezTo>
                          <a:pt x="910646" y="186728"/>
                          <a:pt x="924876" y="184087"/>
                          <a:pt x="938292" y="186323"/>
                        </a:cubicBezTo>
                        <a:close/>
                        <a:moveTo>
                          <a:pt x="280912" y="186323"/>
                        </a:moveTo>
                        <a:cubicBezTo>
                          <a:pt x="294328" y="184087"/>
                          <a:pt x="308557" y="186728"/>
                          <a:pt x="320735" y="194724"/>
                        </a:cubicBezTo>
                        <a:cubicBezTo>
                          <a:pt x="329476" y="200410"/>
                          <a:pt x="332021" y="212067"/>
                          <a:pt x="326447" y="220879"/>
                        </a:cubicBezTo>
                        <a:cubicBezTo>
                          <a:pt x="320821" y="229772"/>
                          <a:pt x="309052" y="232421"/>
                          <a:pt x="300160" y="226795"/>
                        </a:cubicBezTo>
                        <a:cubicBezTo>
                          <a:pt x="300103" y="226756"/>
                          <a:pt x="300048" y="226718"/>
                          <a:pt x="299992" y="226680"/>
                        </a:cubicBezTo>
                        <a:cubicBezTo>
                          <a:pt x="291877" y="221187"/>
                          <a:pt x="280845" y="223313"/>
                          <a:pt x="275352" y="231428"/>
                        </a:cubicBezTo>
                        <a:cubicBezTo>
                          <a:pt x="268659" y="239522"/>
                          <a:pt x="256678" y="240672"/>
                          <a:pt x="248568" y="233998"/>
                        </a:cubicBezTo>
                        <a:cubicBezTo>
                          <a:pt x="240447" y="227312"/>
                          <a:pt x="239282" y="215310"/>
                          <a:pt x="245967" y="207188"/>
                        </a:cubicBezTo>
                        <a:cubicBezTo>
                          <a:pt x="254893" y="195674"/>
                          <a:pt x="267496" y="188560"/>
                          <a:pt x="280912" y="186323"/>
                        </a:cubicBezTo>
                        <a:close/>
                        <a:moveTo>
                          <a:pt x="127714" y="143239"/>
                        </a:moveTo>
                        <a:lnTo>
                          <a:pt x="166279" y="154680"/>
                        </a:lnTo>
                        <a:cubicBezTo>
                          <a:pt x="176363" y="157667"/>
                          <a:pt x="182116" y="168264"/>
                          <a:pt x="179129" y="178348"/>
                        </a:cubicBezTo>
                        <a:cubicBezTo>
                          <a:pt x="176142" y="188432"/>
                          <a:pt x="165546" y="194185"/>
                          <a:pt x="155462" y="191198"/>
                        </a:cubicBezTo>
                        <a:lnTo>
                          <a:pt x="116887" y="179758"/>
                        </a:lnTo>
                        <a:cubicBezTo>
                          <a:pt x="116868" y="179752"/>
                          <a:pt x="116849" y="179746"/>
                          <a:pt x="116831" y="179741"/>
                        </a:cubicBezTo>
                        <a:cubicBezTo>
                          <a:pt x="106751" y="176735"/>
                          <a:pt x="101016" y="166128"/>
                          <a:pt x="104021" y="156048"/>
                        </a:cubicBezTo>
                        <a:cubicBezTo>
                          <a:pt x="107027" y="145969"/>
                          <a:pt x="117634" y="140234"/>
                          <a:pt x="127714" y="143239"/>
                        </a:cubicBezTo>
                        <a:close/>
                        <a:moveTo>
                          <a:pt x="1091548" y="143221"/>
                        </a:moveTo>
                        <a:cubicBezTo>
                          <a:pt x="1101635" y="140247"/>
                          <a:pt x="1112227" y="146015"/>
                          <a:pt x="1115198" y="156104"/>
                        </a:cubicBezTo>
                        <a:cubicBezTo>
                          <a:pt x="1118170" y="166192"/>
                          <a:pt x="1112408" y="176782"/>
                          <a:pt x="1102311" y="179757"/>
                        </a:cubicBezTo>
                        <a:lnTo>
                          <a:pt x="1063744" y="191197"/>
                        </a:lnTo>
                        <a:cubicBezTo>
                          <a:pt x="1053686" y="194152"/>
                          <a:pt x="1043132" y="188421"/>
                          <a:pt x="1040132" y="178377"/>
                        </a:cubicBezTo>
                        <a:cubicBezTo>
                          <a:pt x="1037122" y="168299"/>
                          <a:pt x="1042847" y="157689"/>
                          <a:pt x="1052924" y="154680"/>
                        </a:cubicBezTo>
                        <a:lnTo>
                          <a:pt x="1091491" y="143238"/>
                        </a:lnTo>
                        <a:cubicBezTo>
                          <a:pt x="1091510" y="143232"/>
                          <a:pt x="1091529" y="143227"/>
                          <a:pt x="1091548" y="143221"/>
                        </a:cubicBezTo>
                        <a:close/>
                        <a:moveTo>
                          <a:pt x="609658" y="123826"/>
                        </a:moveTo>
                        <a:cubicBezTo>
                          <a:pt x="572852" y="123871"/>
                          <a:pt x="543028" y="153696"/>
                          <a:pt x="542983" y="190501"/>
                        </a:cubicBezTo>
                        <a:cubicBezTo>
                          <a:pt x="542983" y="227325"/>
                          <a:pt x="572834" y="257176"/>
                          <a:pt x="609658" y="257176"/>
                        </a:cubicBezTo>
                        <a:cubicBezTo>
                          <a:pt x="646482" y="257176"/>
                          <a:pt x="676333" y="227325"/>
                          <a:pt x="676333" y="190501"/>
                        </a:cubicBezTo>
                        <a:cubicBezTo>
                          <a:pt x="676333" y="153677"/>
                          <a:pt x="646482" y="123826"/>
                          <a:pt x="609658" y="123826"/>
                        </a:cubicBezTo>
                        <a:close/>
                        <a:moveTo>
                          <a:pt x="296722" y="113085"/>
                        </a:moveTo>
                        <a:cubicBezTo>
                          <a:pt x="301537" y="113847"/>
                          <a:pt x="306061" y="116447"/>
                          <a:pt x="309153" y="120703"/>
                        </a:cubicBezTo>
                        <a:cubicBezTo>
                          <a:pt x="315338" y="129214"/>
                          <a:pt x="313452" y="141127"/>
                          <a:pt x="304940" y="147312"/>
                        </a:cubicBezTo>
                        <a:lnTo>
                          <a:pt x="268682" y="173915"/>
                        </a:lnTo>
                        <a:cubicBezTo>
                          <a:pt x="265412" y="176287"/>
                          <a:pt x="261468" y="177552"/>
                          <a:pt x="257428" y="177524"/>
                        </a:cubicBezTo>
                        <a:cubicBezTo>
                          <a:pt x="251565" y="177429"/>
                          <a:pt x="246071" y="174651"/>
                          <a:pt x="242519" y="169985"/>
                        </a:cubicBezTo>
                        <a:cubicBezTo>
                          <a:pt x="236121" y="161580"/>
                          <a:pt x="237749" y="149580"/>
                          <a:pt x="246154" y="143182"/>
                        </a:cubicBezTo>
                        <a:cubicBezTo>
                          <a:pt x="246209" y="143145"/>
                          <a:pt x="282421" y="116579"/>
                          <a:pt x="282421" y="116579"/>
                        </a:cubicBezTo>
                        <a:cubicBezTo>
                          <a:pt x="282462" y="116549"/>
                          <a:pt x="282503" y="116519"/>
                          <a:pt x="282544" y="116489"/>
                        </a:cubicBezTo>
                        <a:cubicBezTo>
                          <a:pt x="286800" y="113396"/>
                          <a:pt x="291907" y="112322"/>
                          <a:pt x="296722" y="113085"/>
                        </a:cubicBezTo>
                        <a:close/>
                        <a:moveTo>
                          <a:pt x="922632" y="113062"/>
                        </a:moveTo>
                        <a:cubicBezTo>
                          <a:pt x="927453" y="112338"/>
                          <a:pt x="932550" y="113454"/>
                          <a:pt x="936781" y="116580"/>
                        </a:cubicBezTo>
                        <a:cubicBezTo>
                          <a:pt x="936781" y="116580"/>
                          <a:pt x="972990" y="143145"/>
                          <a:pt x="973047" y="143182"/>
                        </a:cubicBezTo>
                        <a:cubicBezTo>
                          <a:pt x="981410" y="149401"/>
                          <a:pt x="983229" y="161186"/>
                          <a:pt x="977124" y="169632"/>
                        </a:cubicBezTo>
                        <a:cubicBezTo>
                          <a:pt x="970961" y="178162"/>
                          <a:pt x="959045" y="180079"/>
                          <a:pt x="950520" y="173916"/>
                        </a:cubicBezTo>
                        <a:lnTo>
                          <a:pt x="914262" y="147312"/>
                        </a:lnTo>
                        <a:cubicBezTo>
                          <a:pt x="914221" y="147283"/>
                          <a:pt x="914180" y="147252"/>
                          <a:pt x="914140" y="147222"/>
                        </a:cubicBezTo>
                        <a:cubicBezTo>
                          <a:pt x="905677" y="140970"/>
                          <a:pt x="903887" y="129042"/>
                          <a:pt x="910139" y="120580"/>
                        </a:cubicBezTo>
                        <a:cubicBezTo>
                          <a:pt x="913265" y="116349"/>
                          <a:pt x="917810" y="113786"/>
                          <a:pt x="922632" y="113062"/>
                        </a:cubicBezTo>
                        <a:close/>
                        <a:moveTo>
                          <a:pt x="609658" y="85726"/>
                        </a:moveTo>
                        <a:cubicBezTo>
                          <a:pt x="667523" y="85726"/>
                          <a:pt x="714433" y="132636"/>
                          <a:pt x="714433" y="190501"/>
                        </a:cubicBezTo>
                        <a:cubicBezTo>
                          <a:pt x="714433" y="248366"/>
                          <a:pt x="667523" y="295276"/>
                          <a:pt x="609658" y="295276"/>
                        </a:cubicBezTo>
                        <a:cubicBezTo>
                          <a:pt x="551821" y="295207"/>
                          <a:pt x="504952" y="248338"/>
                          <a:pt x="504883" y="190501"/>
                        </a:cubicBezTo>
                        <a:cubicBezTo>
                          <a:pt x="504883" y="132636"/>
                          <a:pt x="551793" y="85726"/>
                          <a:pt x="609658" y="85726"/>
                        </a:cubicBezTo>
                        <a:close/>
                        <a:moveTo>
                          <a:pt x="869251" y="38918"/>
                        </a:moveTo>
                        <a:cubicBezTo>
                          <a:pt x="865418" y="39839"/>
                          <a:pt x="856461" y="41998"/>
                          <a:pt x="857316" y="65512"/>
                        </a:cubicBezTo>
                        <a:cubicBezTo>
                          <a:pt x="857298" y="67038"/>
                          <a:pt x="856610" y="218610"/>
                          <a:pt x="872339" y="290735"/>
                        </a:cubicBezTo>
                        <a:cubicBezTo>
                          <a:pt x="875054" y="300782"/>
                          <a:pt x="878774" y="310531"/>
                          <a:pt x="883445" y="319831"/>
                        </a:cubicBezTo>
                        <a:cubicBezTo>
                          <a:pt x="905816" y="363736"/>
                          <a:pt x="917425" y="380609"/>
                          <a:pt x="920718" y="383623"/>
                        </a:cubicBezTo>
                        <a:cubicBezTo>
                          <a:pt x="922326" y="385009"/>
                          <a:pt x="922383" y="384572"/>
                          <a:pt x="923071" y="385809"/>
                        </a:cubicBezTo>
                        <a:cubicBezTo>
                          <a:pt x="929092" y="389600"/>
                          <a:pt x="935699" y="392369"/>
                          <a:pt x="942623" y="394004"/>
                        </a:cubicBezTo>
                        <a:cubicBezTo>
                          <a:pt x="947851" y="395483"/>
                          <a:pt x="968227" y="399074"/>
                          <a:pt x="972285" y="399455"/>
                        </a:cubicBezTo>
                        <a:cubicBezTo>
                          <a:pt x="976581" y="399855"/>
                          <a:pt x="980629" y="400050"/>
                          <a:pt x="984353" y="400050"/>
                        </a:cubicBezTo>
                        <a:cubicBezTo>
                          <a:pt x="989535" y="400226"/>
                          <a:pt x="994716" y="399656"/>
                          <a:pt x="999736" y="398357"/>
                        </a:cubicBezTo>
                        <a:cubicBezTo>
                          <a:pt x="1000755" y="397511"/>
                          <a:pt x="1000851" y="397817"/>
                          <a:pt x="1002622" y="397083"/>
                        </a:cubicBezTo>
                        <a:cubicBezTo>
                          <a:pt x="1006775" y="395352"/>
                          <a:pt x="1023739" y="383242"/>
                          <a:pt x="1060810" y="348863"/>
                        </a:cubicBezTo>
                        <a:cubicBezTo>
                          <a:pt x="1068583" y="341572"/>
                          <a:pt x="1075612" y="333541"/>
                          <a:pt x="1081823" y="324883"/>
                        </a:cubicBezTo>
                        <a:cubicBezTo>
                          <a:pt x="1122418" y="262049"/>
                          <a:pt x="1176015" y="119137"/>
                          <a:pt x="1176834" y="116979"/>
                        </a:cubicBezTo>
                        <a:cubicBezTo>
                          <a:pt x="1185578" y="96199"/>
                          <a:pt x="1178320" y="91539"/>
                          <a:pt x="1175234" y="89557"/>
                        </a:cubicBezTo>
                        <a:cubicBezTo>
                          <a:pt x="1164376" y="82590"/>
                          <a:pt x="1150403" y="84423"/>
                          <a:pt x="1138211" y="85288"/>
                        </a:cubicBezTo>
                        <a:cubicBezTo>
                          <a:pt x="1134658" y="85539"/>
                          <a:pt x="1131105" y="85781"/>
                          <a:pt x="1127552" y="85948"/>
                        </a:cubicBezTo>
                        <a:cubicBezTo>
                          <a:pt x="1089728" y="88313"/>
                          <a:pt x="1051771" y="85997"/>
                          <a:pt x="1014519" y="79056"/>
                        </a:cubicBezTo>
                        <a:cubicBezTo>
                          <a:pt x="980839" y="72221"/>
                          <a:pt x="947742" y="62779"/>
                          <a:pt x="915528" y="50816"/>
                        </a:cubicBezTo>
                        <a:cubicBezTo>
                          <a:pt x="912235" y="49513"/>
                          <a:pt x="908979" y="48136"/>
                          <a:pt x="905723" y="46760"/>
                        </a:cubicBezTo>
                        <a:cubicBezTo>
                          <a:pt x="891891" y="40918"/>
                          <a:pt x="880357" y="36258"/>
                          <a:pt x="869251" y="38918"/>
                        </a:cubicBezTo>
                        <a:close/>
                        <a:moveTo>
                          <a:pt x="349951" y="38918"/>
                        </a:moveTo>
                        <a:cubicBezTo>
                          <a:pt x="338845" y="36258"/>
                          <a:pt x="327311" y="40918"/>
                          <a:pt x="313479" y="46760"/>
                        </a:cubicBezTo>
                        <a:cubicBezTo>
                          <a:pt x="310224" y="48136"/>
                          <a:pt x="306968" y="49513"/>
                          <a:pt x="303675" y="50816"/>
                        </a:cubicBezTo>
                        <a:cubicBezTo>
                          <a:pt x="271461" y="62779"/>
                          <a:pt x="238364" y="72221"/>
                          <a:pt x="204687" y="79056"/>
                        </a:cubicBezTo>
                        <a:cubicBezTo>
                          <a:pt x="167435" y="85997"/>
                          <a:pt x="129470" y="88313"/>
                          <a:pt x="91651" y="85948"/>
                        </a:cubicBezTo>
                        <a:cubicBezTo>
                          <a:pt x="88098" y="85781"/>
                          <a:pt x="84545" y="85539"/>
                          <a:pt x="80991" y="85288"/>
                        </a:cubicBezTo>
                        <a:cubicBezTo>
                          <a:pt x="68797" y="84423"/>
                          <a:pt x="54826" y="82590"/>
                          <a:pt x="43970" y="89557"/>
                        </a:cubicBezTo>
                        <a:cubicBezTo>
                          <a:pt x="40882" y="91539"/>
                          <a:pt x="33627" y="96199"/>
                          <a:pt x="42370" y="116979"/>
                        </a:cubicBezTo>
                        <a:cubicBezTo>
                          <a:pt x="43189" y="119137"/>
                          <a:pt x="96786" y="262049"/>
                          <a:pt x="137379" y="324883"/>
                        </a:cubicBezTo>
                        <a:cubicBezTo>
                          <a:pt x="143586" y="333541"/>
                          <a:pt x="150623" y="341572"/>
                          <a:pt x="158391" y="348863"/>
                        </a:cubicBezTo>
                        <a:cubicBezTo>
                          <a:pt x="195459" y="383242"/>
                          <a:pt x="212426" y="395352"/>
                          <a:pt x="216583" y="397083"/>
                        </a:cubicBezTo>
                        <a:cubicBezTo>
                          <a:pt x="218350" y="397817"/>
                          <a:pt x="218444" y="397511"/>
                          <a:pt x="219467" y="398357"/>
                        </a:cubicBezTo>
                        <a:cubicBezTo>
                          <a:pt x="224487" y="399656"/>
                          <a:pt x="229669" y="400226"/>
                          <a:pt x="234852" y="400050"/>
                        </a:cubicBezTo>
                        <a:cubicBezTo>
                          <a:pt x="238573" y="400050"/>
                          <a:pt x="242619" y="399855"/>
                          <a:pt x="246917" y="399455"/>
                        </a:cubicBezTo>
                        <a:cubicBezTo>
                          <a:pt x="250971" y="399074"/>
                          <a:pt x="271352" y="395483"/>
                          <a:pt x="276579" y="394004"/>
                        </a:cubicBezTo>
                        <a:cubicBezTo>
                          <a:pt x="283504" y="392369"/>
                          <a:pt x="290111" y="389600"/>
                          <a:pt x="296131" y="385809"/>
                        </a:cubicBezTo>
                        <a:cubicBezTo>
                          <a:pt x="296820" y="384572"/>
                          <a:pt x="296876" y="385009"/>
                          <a:pt x="298485" y="383623"/>
                        </a:cubicBezTo>
                        <a:cubicBezTo>
                          <a:pt x="301778" y="380609"/>
                          <a:pt x="313387" y="363736"/>
                          <a:pt x="335757" y="319831"/>
                        </a:cubicBezTo>
                        <a:cubicBezTo>
                          <a:pt x="340427" y="310530"/>
                          <a:pt x="344149" y="300782"/>
                          <a:pt x="346863" y="290735"/>
                        </a:cubicBezTo>
                        <a:cubicBezTo>
                          <a:pt x="362593" y="218610"/>
                          <a:pt x="361904" y="67038"/>
                          <a:pt x="361886" y="65512"/>
                        </a:cubicBezTo>
                        <a:cubicBezTo>
                          <a:pt x="362742" y="41998"/>
                          <a:pt x="353784" y="39839"/>
                          <a:pt x="349951" y="38918"/>
                        </a:cubicBezTo>
                        <a:close/>
                        <a:moveTo>
                          <a:pt x="876153" y="0"/>
                        </a:moveTo>
                        <a:cubicBezTo>
                          <a:pt x="891601" y="814"/>
                          <a:pt x="906718" y="4787"/>
                          <a:pt x="920569" y="11674"/>
                        </a:cubicBezTo>
                        <a:cubicBezTo>
                          <a:pt x="923517" y="12920"/>
                          <a:pt x="926476" y="14176"/>
                          <a:pt x="929489" y="15367"/>
                        </a:cubicBezTo>
                        <a:cubicBezTo>
                          <a:pt x="960779" y="26912"/>
                          <a:pt x="992935" y="35966"/>
                          <a:pt x="1025663" y="42444"/>
                        </a:cubicBezTo>
                        <a:cubicBezTo>
                          <a:pt x="1058858" y="46876"/>
                          <a:pt x="1092348" y="48696"/>
                          <a:pt x="1125819" y="47885"/>
                        </a:cubicBezTo>
                        <a:cubicBezTo>
                          <a:pt x="1129057" y="47736"/>
                          <a:pt x="1132296" y="47514"/>
                          <a:pt x="1135534" y="47281"/>
                        </a:cubicBezTo>
                        <a:cubicBezTo>
                          <a:pt x="1141373" y="46872"/>
                          <a:pt x="1147412" y="46444"/>
                          <a:pt x="1153603" y="46444"/>
                        </a:cubicBezTo>
                        <a:cubicBezTo>
                          <a:pt x="1168443" y="45934"/>
                          <a:pt x="1183102" y="49768"/>
                          <a:pt x="1195789" y="57476"/>
                        </a:cubicBezTo>
                        <a:cubicBezTo>
                          <a:pt x="1207019" y="64675"/>
                          <a:pt x="1231060" y="86320"/>
                          <a:pt x="1212229" y="131043"/>
                        </a:cubicBezTo>
                        <a:cubicBezTo>
                          <a:pt x="1209972" y="137061"/>
                          <a:pt x="1156660" y="279258"/>
                          <a:pt x="1113798" y="345588"/>
                        </a:cubicBezTo>
                        <a:cubicBezTo>
                          <a:pt x="1105892" y="356913"/>
                          <a:pt x="1096815" y="367372"/>
                          <a:pt x="1086718" y="376786"/>
                        </a:cubicBezTo>
                        <a:cubicBezTo>
                          <a:pt x="1037817" y="422141"/>
                          <a:pt x="1023368" y="429714"/>
                          <a:pt x="1017719" y="432066"/>
                        </a:cubicBezTo>
                        <a:cubicBezTo>
                          <a:pt x="1007223" y="436667"/>
                          <a:pt x="995793" y="438750"/>
                          <a:pt x="984353" y="438150"/>
                        </a:cubicBezTo>
                        <a:cubicBezTo>
                          <a:pt x="979457" y="438150"/>
                          <a:pt x="974219" y="437899"/>
                          <a:pt x="968770" y="437387"/>
                        </a:cubicBezTo>
                        <a:cubicBezTo>
                          <a:pt x="956493" y="435788"/>
                          <a:pt x="944305" y="433546"/>
                          <a:pt x="932261" y="430671"/>
                        </a:cubicBezTo>
                        <a:cubicBezTo>
                          <a:pt x="918323" y="427724"/>
                          <a:pt x="905413" y="421142"/>
                          <a:pt x="894840" y="411593"/>
                        </a:cubicBezTo>
                        <a:cubicBezTo>
                          <a:pt x="890292" y="407482"/>
                          <a:pt x="879241" y="395502"/>
                          <a:pt x="849503" y="337124"/>
                        </a:cubicBezTo>
                        <a:cubicBezTo>
                          <a:pt x="843330" y="324931"/>
                          <a:pt x="838510" y="312099"/>
                          <a:pt x="835132" y="298856"/>
                        </a:cubicBezTo>
                        <a:cubicBezTo>
                          <a:pt x="818500" y="222647"/>
                          <a:pt x="819189" y="71679"/>
                          <a:pt x="819226" y="66099"/>
                        </a:cubicBezTo>
                        <a:cubicBezTo>
                          <a:pt x="817980" y="31877"/>
                          <a:pt x="832974" y="8465"/>
                          <a:pt x="860349" y="1879"/>
                        </a:cubicBezTo>
                        <a:cubicBezTo>
                          <a:pt x="865524" y="630"/>
                          <a:pt x="870830" y="-1"/>
                          <a:pt x="876153" y="0"/>
                        </a:cubicBezTo>
                        <a:close/>
                        <a:moveTo>
                          <a:pt x="343050" y="0"/>
                        </a:moveTo>
                        <a:cubicBezTo>
                          <a:pt x="348373" y="-1"/>
                          <a:pt x="353679" y="630"/>
                          <a:pt x="358854" y="1879"/>
                        </a:cubicBezTo>
                        <a:cubicBezTo>
                          <a:pt x="386228" y="8465"/>
                          <a:pt x="401223" y="31877"/>
                          <a:pt x="399977" y="66099"/>
                        </a:cubicBezTo>
                        <a:cubicBezTo>
                          <a:pt x="400014" y="71679"/>
                          <a:pt x="400703" y="222647"/>
                          <a:pt x="384071" y="298856"/>
                        </a:cubicBezTo>
                        <a:cubicBezTo>
                          <a:pt x="380691" y="312099"/>
                          <a:pt x="375873" y="324931"/>
                          <a:pt x="369700" y="337124"/>
                        </a:cubicBezTo>
                        <a:cubicBezTo>
                          <a:pt x="339962" y="395502"/>
                          <a:pt x="328912" y="407482"/>
                          <a:pt x="324363" y="411593"/>
                        </a:cubicBezTo>
                        <a:cubicBezTo>
                          <a:pt x="313790" y="421142"/>
                          <a:pt x="300880" y="427724"/>
                          <a:pt x="286942" y="430671"/>
                        </a:cubicBezTo>
                        <a:cubicBezTo>
                          <a:pt x="274897" y="433546"/>
                          <a:pt x="262711" y="435788"/>
                          <a:pt x="250432" y="437387"/>
                        </a:cubicBezTo>
                        <a:cubicBezTo>
                          <a:pt x="244981" y="437899"/>
                          <a:pt x="239744" y="438150"/>
                          <a:pt x="234852" y="438150"/>
                        </a:cubicBezTo>
                        <a:cubicBezTo>
                          <a:pt x="223408" y="438750"/>
                          <a:pt x="211982" y="436667"/>
                          <a:pt x="201486" y="432066"/>
                        </a:cubicBezTo>
                        <a:cubicBezTo>
                          <a:pt x="195831" y="429714"/>
                          <a:pt x="181386" y="422141"/>
                          <a:pt x="132486" y="376786"/>
                        </a:cubicBezTo>
                        <a:cubicBezTo>
                          <a:pt x="122385" y="367372"/>
                          <a:pt x="113309" y="356913"/>
                          <a:pt x="105408" y="345588"/>
                        </a:cubicBezTo>
                        <a:cubicBezTo>
                          <a:pt x="62546" y="279258"/>
                          <a:pt x="9229" y="137061"/>
                          <a:pt x="6977" y="131043"/>
                        </a:cubicBezTo>
                        <a:cubicBezTo>
                          <a:pt x="-11859" y="86320"/>
                          <a:pt x="12186" y="64675"/>
                          <a:pt x="23413" y="57476"/>
                        </a:cubicBezTo>
                        <a:cubicBezTo>
                          <a:pt x="36100" y="49768"/>
                          <a:pt x="50761" y="45934"/>
                          <a:pt x="65597" y="46444"/>
                        </a:cubicBezTo>
                        <a:cubicBezTo>
                          <a:pt x="71792" y="46444"/>
                          <a:pt x="77829" y="46872"/>
                          <a:pt x="83670" y="47281"/>
                        </a:cubicBezTo>
                        <a:cubicBezTo>
                          <a:pt x="86907" y="47514"/>
                          <a:pt x="90144" y="47736"/>
                          <a:pt x="93381" y="47885"/>
                        </a:cubicBezTo>
                        <a:cubicBezTo>
                          <a:pt x="126859" y="48696"/>
                          <a:pt x="160349" y="46876"/>
                          <a:pt x="193542" y="42444"/>
                        </a:cubicBezTo>
                        <a:cubicBezTo>
                          <a:pt x="226263" y="35966"/>
                          <a:pt x="258420" y="26912"/>
                          <a:pt x="289713" y="15367"/>
                        </a:cubicBezTo>
                        <a:cubicBezTo>
                          <a:pt x="292727" y="14176"/>
                          <a:pt x="295686" y="12920"/>
                          <a:pt x="298634" y="11674"/>
                        </a:cubicBezTo>
                        <a:cubicBezTo>
                          <a:pt x="312485" y="4787"/>
                          <a:pt x="327602" y="814"/>
                          <a:pt x="343050" y="0"/>
                        </a:cubicBezTo>
                        <a:close/>
                      </a:path>
                    </a:pathLst>
                  </a:custGeom>
                  <a:solidFill>
                    <a:schemeClr val="accent2"/>
                  </a:solid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rgbClr val="000000"/>
                      </a:solidFill>
                      <a:latin typeface="Arial"/>
                      <a:ea typeface="Arial"/>
                      <a:cs typeface="Arial"/>
                      <a:sym typeface="Arial"/>
                    </a:endParaRPr>
                  </a:p>
                </p:txBody>
              </p:sp>
            </p:grpSp>
          </p:grpSp>
        </p:grpSp>
      </p:grpSp>
      <p:grpSp>
        <p:nvGrpSpPr>
          <p:cNvPr id="499" name="Google Shape;499;g11608ad0ccb_1_2"/>
          <p:cNvGrpSpPr/>
          <p:nvPr/>
        </p:nvGrpSpPr>
        <p:grpSpPr>
          <a:xfrm>
            <a:off x="4889678" y="1071026"/>
            <a:ext cx="560787" cy="836578"/>
            <a:chOff x="4888091" y="1071026"/>
            <a:chExt cx="560787" cy="836578"/>
          </a:xfrm>
        </p:grpSpPr>
        <p:cxnSp>
          <p:nvCxnSpPr>
            <p:cNvPr id="500" name="Google Shape;500;g11608ad0ccb_1_2"/>
            <p:cNvCxnSpPr/>
            <p:nvPr/>
          </p:nvCxnSpPr>
          <p:spPr>
            <a:xfrm>
              <a:off x="5168422" y="1358904"/>
              <a:ext cx="0" cy="548700"/>
            </a:xfrm>
            <a:prstGeom prst="straightConnector1">
              <a:avLst/>
            </a:prstGeom>
            <a:noFill/>
            <a:ln cap="flat" cmpd="sng" w="9525">
              <a:solidFill>
                <a:srgbClr val="008FD5"/>
              </a:solidFill>
              <a:prstDash val="solid"/>
              <a:round/>
              <a:headEnd len="sm" w="sm" type="none"/>
              <a:tailEnd len="med" w="med" type="stealth"/>
            </a:ln>
          </p:spPr>
        </p:cxnSp>
        <p:grpSp>
          <p:nvGrpSpPr>
            <p:cNvPr id="501" name="Google Shape;501;g11608ad0ccb_1_2"/>
            <p:cNvGrpSpPr/>
            <p:nvPr/>
          </p:nvGrpSpPr>
          <p:grpSpPr>
            <a:xfrm>
              <a:off x="5116710" y="1676558"/>
              <a:ext cx="103370" cy="104530"/>
              <a:chOff x="1198331" y="1740453"/>
              <a:chExt cx="97500" cy="97500"/>
            </a:xfrm>
          </p:grpSpPr>
          <p:sp>
            <p:nvSpPr>
              <p:cNvPr id="502" name="Google Shape;502;g11608ad0ccb_1_2"/>
              <p:cNvSpPr/>
              <p:nvPr/>
            </p:nvSpPr>
            <p:spPr>
              <a:xfrm>
                <a:off x="1198331" y="1740453"/>
                <a:ext cx="97500" cy="97500"/>
              </a:xfrm>
              <a:prstGeom prst="ellipse">
                <a:avLst/>
              </a:prstGeom>
              <a:solidFill>
                <a:schemeClr val="lt2"/>
              </a:solidFill>
              <a:ln cap="flat" cmpd="sng" w="9525">
                <a:solidFill>
                  <a:srgbClr val="008FD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750">
                  <a:solidFill>
                    <a:srgbClr val="FFFFFF"/>
                  </a:solidFill>
                  <a:latin typeface="Calibri"/>
                  <a:ea typeface="Calibri"/>
                  <a:cs typeface="Calibri"/>
                  <a:sym typeface="Calibri"/>
                </a:endParaRPr>
              </a:p>
            </p:txBody>
          </p:sp>
          <p:sp>
            <p:nvSpPr>
              <p:cNvPr id="503" name="Google Shape;503;g11608ad0ccb_1_2"/>
              <p:cNvSpPr/>
              <p:nvPr/>
            </p:nvSpPr>
            <p:spPr>
              <a:xfrm>
                <a:off x="1216836" y="1758958"/>
                <a:ext cx="60600" cy="60600"/>
              </a:xfrm>
              <a:prstGeom prst="ellipse">
                <a:avLst/>
              </a:prstGeom>
              <a:solidFill>
                <a:schemeClr val="accent1"/>
              </a:solidFill>
              <a:ln cap="flat" cmpd="sng" w="9525">
                <a:solidFill>
                  <a:srgbClr val="008FD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750">
                  <a:solidFill>
                    <a:srgbClr val="FFFFFF"/>
                  </a:solidFill>
                  <a:latin typeface="Calibri"/>
                  <a:ea typeface="Calibri"/>
                  <a:cs typeface="Calibri"/>
                  <a:sym typeface="Calibri"/>
                </a:endParaRPr>
              </a:p>
            </p:txBody>
          </p:sp>
        </p:grpSp>
        <p:grpSp>
          <p:nvGrpSpPr>
            <p:cNvPr id="504" name="Google Shape;504;g11608ad0ccb_1_2"/>
            <p:cNvGrpSpPr/>
            <p:nvPr/>
          </p:nvGrpSpPr>
          <p:grpSpPr>
            <a:xfrm>
              <a:off x="4888091" y="1071026"/>
              <a:ext cx="560787" cy="555953"/>
              <a:chOff x="3627543" y="1099806"/>
              <a:chExt cx="498300" cy="498300"/>
            </a:xfrm>
          </p:grpSpPr>
          <p:sp>
            <p:nvSpPr>
              <p:cNvPr id="505" name="Google Shape;505;g11608ad0ccb_1_2"/>
              <p:cNvSpPr/>
              <p:nvPr/>
            </p:nvSpPr>
            <p:spPr>
              <a:xfrm>
                <a:off x="3627543" y="1099806"/>
                <a:ext cx="498300" cy="498300"/>
              </a:xfrm>
              <a:prstGeom prst="roundRect">
                <a:avLst>
                  <a:gd fmla="val 16667" name="adj"/>
                </a:avLst>
              </a:prstGeom>
              <a:noFill/>
              <a:ln cap="flat" cmpd="sng" w="9525">
                <a:solidFill>
                  <a:srgbClr val="008FD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FEFEFE"/>
                  </a:solidFill>
                  <a:latin typeface="Arial"/>
                  <a:ea typeface="Arial"/>
                  <a:cs typeface="Arial"/>
                  <a:sym typeface="Arial"/>
                </a:endParaRPr>
              </a:p>
            </p:txBody>
          </p:sp>
          <p:grpSp>
            <p:nvGrpSpPr>
              <p:cNvPr id="506" name="Google Shape;506;g11608ad0ccb_1_2"/>
              <p:cNvGrpSpPr/>
              <p:nvPr/>
            </p:nvGrpSpPr>
            <p:grpSpPr>
              <a:xfrm>
                <a:off x="3714429" y="1181102"/>
                <a:ext cx="324657" cy="325081"/>
                <a:chOff x="4104595" y="1387284"/>
                <a:chExt cx="279035" cy="279400"/>
              </a:xfrm>
            </p:grpSpPr>
            <p:sp>
              <p:nvSpPr>
                <p:cNvPr id="507" name="Google Shape;507;g11608ad0ccb_1_2"/>
                <p:cNvSpPr/>
                <p:nvPr/>
              </p:nvSpPr>
              <p:spPr>
                <a:xfrm>
                  <a:off x="4121946" y="1471613"/>
                  <a:ext cx="171300" cy="171300"/>
                </a:xfrm>
                <a:prstGeom prst="ellipse">
                  <a:avLst/>
                </a:prstGeom>
                <a:solidFill>
                  <a:srgbClr val="FEEFC9"/>
                </a:solidFill>
                <a:ln cap="flat" cmpd="sng" w="9525">
                  <a:solidFill>
                    <a:srgbClr val="008FD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508" name="Google Shape;508;g11608ad0ccb_1_2"/>
                <p:cNvSpPr/>
                <p:nvPr/>
              </p:nvSpPr>
              <p:spPr>
                <a:xfrm>
                  <a:off x="4104595" y="1387284"/>
                  <a:ext cx="279035" cy="279400"/>
                </a:xfrm>
                <a:custGeom>
                  <a:rect b="b" l="l" r="r" t="t"/>
                  <a:pathLst>
                    <a:path extrusionOk="0" h="591322" w="590550">
                      <a:moveTo>
                        <a:pt x="0" y="504825"/>
                      </a:moveTo>
                      <a:lnTo>
                        <a:pt x="19050" y="504825"/>
                      </a:lnTo>
                      <a:lnTo>
                        <a:pt x="19050" y="523875"/>
                      </a:lnTo>
                      <a:lnTo>
                        <a:pt x="0" y="523875"/>
                      </a:lnTo>
                      <a:close/>
                      <a:moveTo>
                        <a:pt x="438150" y="381000"/>
                      </a:moveTo>
                      <a:lnTo>
                        <a:pt x="552450" y="381000"/>
                      </a:lnTo>
                      <a:lnTo>
                        <a:pt x="552450" y="400050"/>
                      </a:lnTo>
                      <a:lnTo>
                        <a:pt x="438150" y="400050"/>
                      </a:lnTo>
                      <a:close/>
                      <a:moveTo>
                        <a:pt x="219075" y="352425"/>
                      </a:moveTo>
                      <a:cubicBezTo>
                        <a:pt x="213827" y="352425"/>
                        <a:pt x="209550" y="356702"/>
                        <a:pt x="209550" y="361950"/>
                      </a:cubicBezTo>
                      <a:cubicBezTo>
                        <a:pt x="209550" y="367198"/>
                        <a:pt x="213827" y="371475"/>
                        <a:pt x="219075" y="371475"/>
                      </a:cubicBezTo>
                      <a:cubicBezTo>
                        <a:pt x="224323" y="371475"/>
                        <a:pt x="228600" y="367198"/>
                        <a:pt x="228600" y="361950"/>
                      </a:cubicBezTo>
                      <a:cubicBezTo>
                        <a:pt x="228600" y="356702"/>
                        <a:pt x="224323" y="352425"/>
                        <a:pt x="219075" y="352425"/>
                      </a:cubicBezTo>
                      <a:close/>
                      <a:moveTo>
                        <a:pt x="533400" y="342900"/>
                      </a:moveTo>
                      <a:lnTo>
                        <a:pt x="552450" y="342900"/>
                      </a:lnTo>
                      <a:lnTo>
                        <a:pt x="552450" y="361950"/>
                      </a:lnTo>
                      <a:lnTo>
                        <a:pt x="533400" y="361950"/>
                      </a:lnTo>
                      <a:close/>
                      <a:moveTo>
                        <a:pt x="438150" y="342900"/>
                      </a:moveTo>
                      <a:lnTo>
                        <a:pt x="514350" y="342900"/>
                      </a:lnTo>
                      <a:lnTo>
                        <a:pt x="514350" y="361950"/>
                      </a:lnTo>
                      <a:lnTo>
                        <a:pt x="438150" y="361950"/>
                      </a:lnTo>
                      <a:close/>
                      <a:moveTo>
                        <a:pt x="219075" y="333375"/>
                      </a:moveTo>
                      <a:cubicBezTo>
                        <a:pt x="234829" y="333375"/>
                        <a:pt x="247650" y="346196"/>
                        <a:pt x="247650" y="361950"/>
                      </a:cubicBezTo>
                      <a:cubicBezTo>
                        <a:pt x="247650" y="377704"/>
                        <a:pt x="234829" y="390525"/>
                        <a:pt x="219075" y="390525"/>
                      </a:cubicBezTo>
                      <a:cubicBezTo>
                        <a:pt x="203321" y="390525"/>
                        <a:pt x="190500" y="377704"/>
                        <a:pt x="190500" y="361950"/>
                      </a:cubicBezTo>
                      <a:cubicBezTo>
                        <a:pt x="190500" y="346196"/>
                        <a:pt x="203321" y="333375"/>
                        <a:pt x="219075" y="333375"/>
                      </a:cubicBezTo>
                      <a:close/>
                      <a:moveTo>
                        <a:pt x="219075" y="314325"/>
                      </a:moveTo>
                      <a:cubicBezTo>
                        <a:pt x="192815" y="314325"/>
                        <a:pt x="171450" y="335690"/>
                        <a:pt x="171450" y="361950"/>
                      </a:cubicBezTo>
                      <a:cubicBezTo>
                        <a:pt x="171450" y="388210"/>
                        <a:pt x="192815" y="409575"/>
                        <a:pt x="219075" y="409575"/>
                      </a:cubicBezTo>
                      <a:cubicBezTo>
                        <a:pt x="245335" y="409575"/>
                        <a:pt x="266700" y="388210"/>
                        <a:pt x="266700" y="361950"/>
                      </a:cubicBezTo>
                      <a:cubicBezTo>
                        <a:pt x="266700" y="335690"/>
                        <a:pt x="245335" y="314325"/>
                        <a:pt x="219075" y="314325"/>
                      </a:cubicBezTo>
                      <a:close/>
                      <a:moveTo>
                        <a:pt x="438150" y="304800"/>
                      </a:moveTo>
                      <a:lnTo>
                        <a:pt x="552450" y="304800"/>
                      </a:lnTo>
                      <a:lnTo>
                        <a:pt x="552450" y="323850"/>
                      </a:lnTo>
                      <a:lnTo>
                        <a:pt x="438150" y="323850"/>
                      </a:lnTo>
                      <a:close/>
                      <a:moveTo>
                        <a:pt x="219075" y="295275"/>
                      </a:moveTo>
                      <a:cubicBezTo>
                        <a:pt x="255842" y="295275"/>
                        <a:pt x="285750" y="325183"/>
                        <a:pt x="285750" y="361950"/>
                      </a:cubicBezTo>
                      <a:cubicBezTo>
                        <a:pt x="285750" y="398717"/>
                        <a:pt x="255842" y="428625"/>
                        <a:pt x="219075" y="428625"/>
                      </a:cubicBezTo>
                      <a:cubicBezTo>
                        <a:pt x="182308" y="428625"/>
                        <a:pt x="152400" y="398717"/>
                        <a:pt x="152400" y="361950"/>
                      </a:cubicBezTo>
                      <a:cubicBezTo>
                        <a:pt x="152400" y="325183"/>
                        <a:pt x="182308" y="295275"/>
                        <a:pt x="219075" y="295275"/>
                      </a:cubicBezTo>
                      <a:close/>
                      <a:moveTo>
                        <a:pt x="438150" y="266700"/>
                      </a:moveTo>
                      <a:lnTo>
                        <a:pt x="552450" y="266700"/>
                      </a:lnTo>
                      <a:lnTo>
                        <a:pt x="552450" y="285750"/>
                      </a:lnTo>
                      <a:lnTo>
                        <a:pt x="438150" y="285750"/>
                      </a:lnTo>
                      <a:close/>
                      <a:moveTo>
                        <a:pt x="197939" y="257175"/>
                      </a:moveTo>
                      <a:lnTo>
                        <a:pt x="192119" y="280473"/>
                      </a:lnTo>
                      <a:lnTo>
                        <a:pt x="180480" y="285255"/>
                      </a:lnTo>
                      <a:lnTo>
                        <a:pt x="159925" y="272910"/>
                      </a:lnTo>
                      <a:lnTo>
                        <a:pt x="130035" y="302800"/>
                      </a:lnTo>
                      <a:lnTo>
                        <a:pt x="142380" y="323355"/>
                      </a:lnTo>
                      <a:lnTo>
                        <a:pt x="137598" y="334994"/>
                      </a:lnTo>
                      <a:lnTo>
                        <a:pt x="114300" y="340814"/>
                      </a:lnTo>
                      <a:lnTo>
                        <a:pt x="114300" y="383086"/>
                      </a:lnTo>
                      <a:lnTo>
                        <a:pt x="137617" y="388906"/>
                      </a:lnTo>
                      <a:lnTo>
                        <a:pt x="142380" y="400517"/>
                      </a:lnTo>
                      <a:lnTo>
                        <a:pt x="130035" y="421091"/>
                      </a:lnTo>
                      <a:lnTo>
                        <a:pt x="155486" y="446542"/>
                      </a:lnTo>
                      <a:lnTo>
                        <a:pt x="181889" y="439255"/>
                      </a:lnTo>
                      <a:lnTo>
                        <a:pt x="192119" y="443427"/>
                      </a:lnTo>
                      <a:lnTo>
                        <a:pt x="197939" y="466725"/>
                      </a:lnTo>
                      <a:lnTo>
                        <a:pt x="240211" y="466725"/>
                      </a:lnTo>
                      <a:lnTo>
                        <a:pt x="246021" y="443436"/>
                      </a:lnTo>
                      <a:lnTo>
                        <a:pt x="256251" y="439264"/>
                      </a:lnTo>
                      <a:lnTo>
                        <a:pt x="282654" y="446551"/>
                      </a:lnTo>
                      <a:lnTo>
                        <a:pt x="308105" y="421100"/>
                      </a:lnTo>
                      <a:lnTo>
                        <a:pt x="295761" y="400526"/>
                      </a:lnTo>
                      <a:lnTo>
                        <a:pt x="300552" y="388906"/>
                      </a:lnTo>
                      <a:lnTo>
                        <a:pt x="323850" y="383086"/>
                      </a:lnTo>
                      <a:lnTo>
                        <a:pt x="323850" y="340814"/>
                      </a:lnTo>
                      <a:lnTo>
                        <a:pt x="300552" y="334994"/>
                      </a:lnTo>
                      <a:lnTo>
                        <a:pt x="295770" y="323355"/>
                      </a:lnTo>
                      <a:lnTo>
                        <a:pt x="308115" y="302800"/>
                      </a:lnTo>
                      <a:lnTo>
                        <a:pt x="278225" y="272910"/>
                      </a:lnTo>
                      <a:lnTo>
                        <a:pt x="257670" y="285255"/>
                      </a:lnTo>
                      <a:lnTo>
                        <a:pt x="246031" y="280473"/>
                      </a:lnTo>
                      <a:lnTo>
                        <a:pt x="240211" y="257175"/>
                      </a:lnTo>
                      <a:close/>
                      <a:moveTo>
                        <a:pt x="183061" y="238125"/>
                      </a:moveTo>
                      <a:lnTo>
                        <a:pt x="255089" y="238125"/>
                      </a:lnTo>
                      <a:lnTo>
                        <a:pt x="260833" y="261137"/>
                      </a:lnTo>
                      <a:lnTo>
                        <a:pt x="281159" y="248936"/>
                      </a:lnTo>
                      <a:lnTo>
                        <a:pt x="332089" y="299866"/>
                      </a:lnTo>
                      <a:lnTo>
                        <a:pt x="319888" y="320192"/>
                      </a:lnTo>
                      <a:lnTo>
                        <a:pt x="342900" y="325936"/>
                      </a:lnTo>
                      <a:lnTo>
                        <a:pt x="342900" y="397964"/>
                      </a:lnTo>
                      <a:lnTo>
                        <a:pt x="319897" y="403708"/>
                      </a:lnTo>
                      <a:lnTo>
                        <a:pt x="332099" y="424034"/>
                      </a:lnTo>
                      <a:lnTo>
                        <a:pt x="288284" y="467858"/>
                      </a:lnTo>
                      <a:lnTo>
                        <a:pt x="261414" y="460439"/>
                      </a:lnTo>
                      <a:lnTo>
                        <a:pt x="255089" y="485775"/>
                      </a:lnTo>
                      <a:lnTo>
                        <a:pt x="183061" y="485775"/>
                      </a:lnTo>
                      <a:lnTo>
                        <a:pt x="176746" y="460439"/>
                      </a:lnTo>
                      <a:lnTo>
                        <a:pt x="149876" y="467858"/>
                      </a:lnTo>
                      <a:lnTo>
                        <a:pt x="106061" y="424034"/>
                      </a:lnTo>
                      <a:lnTo>
                        <a:pt x="118262" y="403708"/>
                      </a:lnTo>
                      <a:lnTo>
                        <a:pt x="95250" y="397964"/>
                      </a:lnTo>
                      <a:lnTo>
                        <a:pt x="95250" y="325936"/>
                      </a:lnTo>
                      <a:lnTo>
                        <a:pt x="118262" y="320192"/>
                      </a:lnTo>
                      <a:lnTo>
                        <a:pt x="106061" y="299866"/>
                      </a:lnTo>
                      <a:lnTo>
                        <a:pt x="156991" y="248936"/>
                      </a:lnTo>
                      <a:lnTo>
                        <a:pt x="177317" y="261137"/>
                      </a:lnTo>
                      <a:close/>
                      <a:moveTo>
                        <a:pt x="438150" y="228600"/>
                      </a:moveTo>
                      <a:lnTo>
                        <a:pt x="552450" y="228600"/>
                      </a:lnTo>
                      <a:lnTo>
                        <a:pt x="552450" y="247650"/>
                      </a:lnTo>
                      <a:lnTo>
                        <a:pt x="438150" y="247650"/>
                      </a:lnTo>
                      <a:close/>
                      <a:moveTo>
                        <a:pt x="219075" y="219075"/>
                      </a:moveTo>
                      <a:cubicBezTo>
                        <a:pt x="140294" y="219075"/>
                        <a:pt x="76200" y="283169"/>
                        <a:pt x="76200" y="361950"/>
                      </a:cubicBezTo>
                      <a:cubicBezTo>
                        <a:pt x="76200" y="440731"/>
                        <a:pt x="140294" y="504825"/>
                        <a:pt x="219075" y="504825"/>
                      </a:cubicBezTo>
                      <a:cubicBezTo>
                        <a:pt x="297856" y="504825"/>
                        <a:pt x="361950" y="440731"/>
                        <a:pt x="361950" y="361950"/>
                      </a:cubicBezTo>
                      <a:cubicBezTo>
                        <a:pt x="361950" y="283169"/>
                        <a:pt x="297856" y="219075"/>
                        <a:pt x="219075" y="219075"/>
                      </a:cubicBezTo>
                      <a:close/>
                      <a:moveTo>
                        <a:pt x="438150" y="190500"/>
                      </a:moveTo>
                      <a:lnTo>
                        <a:pt x="552450" y="190500"/>
                      </a:lnTo>
                      <a:lnTo>
                        <a:pt x="552450" y="209550"/>
                      </a:lnTo>
                      <a:lnTo>
                        <a:pt x="438150" y="209550"/>
                      </a:lnTo>
                      <a:close/>
                      <a:moveTo>
                        <a:pt x="219075" y="180975"/>
                      </a:moveTo>
                      <a:cubicBezTo>
                        <a:pt x="119282" y="180975"/>
                        <a:pt x="38100" y="262157"/>
                        <a:pt x="38100" y="361950"/>
                      </a:cubicBezTo>
                      <a:cubicBezTo>
                        <a:pt x="38100" y="461743"/>
                        <a:pt x="119282" y="542925"/>
                        <a:pt x="219075" y="542925"/>
                      </a:cubicBezTo>
                      <a:lnTo>
                        <a:pt x="523875" y="542925"/>
                      </a:lnTo>
                      <a:lnTo>
                        <a:pt x="523875" y="551678"/>
                      </a:lnTo>
                      <a:lnTo>
                        <a:pt x="546725" y="533400"/>
                      </a:lnTo>
                      <a:lnTo>
                        <a:pt x="523875" y="515122"/>
                      </a:lnTo>
                      <a:lnTo>
                        <a:pt x="523875" y="523875"/>
                      </a:lnTo>
                      <a:lnTo>
                        <a:pt x="219075" y="523875"/>
                      </a:lnTo>
                      <a:cubicBezTo>
                        <a:pt x="129788" y="523875"/>
                        <a:pt x="57150" y="451237"/>
                        <a:pt x="57150" y="361950"/>
                      </a:cubicBezTo>
                      <a:cubicBezTo>
                        <a:pt x="57150" y="272663"/>
                        <a:pt x="129788" y="200025"/>
                        <a:pt x="219075" y="200025"/>
                      </a:cubicBezTo>
                      <a:cubicBezTo>
                        <a:pt x="308362" y="200025"/>
                        <a:pt x="381000" y="272663"/>
                        <a:pt x="381000" y="361950"/>
                      </a:cubicBezTo>
                      <a:cubicBezTo>
                        <a:pt x="381000" y="423758"/>
                        <a:pt x="346158" y="477545"/>
                        <a:pt x="295113" y="504825"/>
                      </a:cubicBezTo>
                      <a:lnTo>
                        <a:pt x="329708" y="504825"/>
                      </a:lnTo>
                      <a:cubicBezTo>
                        <a:pt x="374428" y="470192"/>
                        <a:pt x="400050" y="418319"/>
                        <a:pt x="400050" y="361950"/>
                      </a:cubicBezTo>
                      <a:cubicBezTo>
                        <a:pt x="400050" y="262157"/>
                        <a:pt x="318868" y="180975"/>
                        <a:pt x="219075" y="180975"/>
                      </a:cubicBezTo>
                      <a:close/>
                      <a:moveTo>
                        <a:pt x="323850" y="57150"/>
                      </a:moveTo>
                      <a:lnTo>
                        <a:pt x="323850" y="152400"/>
                      </a:lnTo>
                      <a:lnTo>
                        <a:pt x="533400" y="152400"/>
                      </a:lnTo>
                      <a:lnTo>
                        <a:pt x="533400" y="114300"/>
                      </a:lnTo>
                      <a:lnTo>
                        <a:pt x="476250" y="114300"/>
                      </a:lnTo>
                      <a:lnTo>
                        <a:pt x="476250" y="57150"/>
                      </a:lnTo>
                      <a:close/>
                      <a:moveTo>
                        <a:pt x="495300" y="32518"/>
                      </a:moveTo>
                      <a:lnTo>
                        <a:pt x="495300" y="95250"/>
                      </a:lnTo>
                      <a:lnTo>
                        <a:pt x="558032" y="95250"/>
                      </a:lnTo>
                      <a:close/>
                      <a:moveTo>
                        <a:pt x="285750" y="19050"/>
                      </a:moveTo>
                      <a:lnTo>
                        <a:pt x="285750" y="173593"/>
                      </a:lnTo>
                      <a:cubicBezTo>
                        <a:pt x="363312" y="201139"/>
                        <a:pt x="419100" y="275063"/>
                        <a:pt x="419100" y="361950"/>
                      </a:cubicBezTo>
                      <a:cubicBezTo>
                        <a:pt x="419100" y="381648"/>
                        <a:pt x="416271" y="400841"/>
                        <a:pt x="410851" y="419100"/>
                      </a:cubicBezTo>
                      <a:lnTo>
                        <a:pt x="571500" y="419100"/>
                      </a:lnTo>
                      <a:lnTo>
                        <a:pt x="571500" y="114300"/>
                      </a:lnTo>
                      <a:lnTo>
                        <a:pt x="552450" y="114300"/>
                      </a:lnTo>
                      <a:lnTo>
                        <a:pt x="552450" y="171450"/>
                      </a:lnTo>
                      <a:lnTo>
                        <a:pt x="304800" y="171450"/>
                      </a:lnTo>
                      <a:lnTo>
                        <a:pt x="304800" y="38100"/>
                      </a:lnTo>
                      <a:lnTo>
                        <a:pt x="476250" y="38100"/>
                      </a:lnTo>
                      <a:lnTo>
                        <a:pt x="476250" y="19050"/>
                      </a:lnTo>
                      <a:close/>
                      <a:moveTo>
                        <a:pt x="266700" y="0"/>
                      </a:moveTo>
                      <a:lnTo>
                        <a:pt x="489718" y="0"/>
                      </a:lnTo>
                      <a:lnTo>
                        <a:pt x="590550" y="100832"/>
                      </a:lnTo>
                      <a:lnTo>
                        <a:pt x="590550" y="438150"/>
                      </a:lnTo>
                      <a:lnTo>
                        <a:pt x="404050" y="438150"/>
                      </a:lnTo>
                      <a:cubicBezTo>
                        <a:pt x="393792" y="463010"/>
                        <a:pt x="378485" y="485661"/>
                        <a:pt x="358740" y="504825"/>
                      </a:cubicBezTo>
                      <a:lnTo>
                        <a:pt x="504825" y="504825"/>
                      </a:lnTo>
                      <a:lnTo>
                        <a:pt x="504825" y="475478"/>
                      </a:lnTo>
                      <a:lnTo>
                        <a:pt x="577225" y="533400"/>
                      </a:lnTo>
                      <a:lnTo>
                        <a:pt x="504825" y="591322"/>
                      </a:lnTo>
                      <a:lnTo>
                        <a:pt x="504825" y="561975"/>
                      </a:lnTo>
                      <a:lnTo>
                        <a:pt x="219075" y="561975"/>
                      </a:lnTo>
                      <a:lnTo>
                        <a:pt x="0" y="561975"/>
                      </a:lnTo>
                      <a:lnTo>
                        <a:pt x="0" y="542925"/>
                      </a:lnTo>
                      <a:lnTo>
                        <a:pt x="134436" y="542925"/>
                      </a:lnTo>
                      <a:cubicBezTo>
                        <a:pt x="123034" y="537572"/>
                        <a:pt x="112233" y="531200"/>
                        <a:pt x="102118" y="523875"/>
                      </a:cubicBezTo>
                      <a:lnTo>
                        <a:pt x="38100" y="523875"/>
                      </a:lnTo>
                      <a:lnTo>
                        <a:pt x="38100" y="504825"/>
                      </a:lnTo>
                      <a:lnTo>
                        <a:pt x="79353" y="504825"/>
                      </a:lnTo>
                      <a:cubicBezTo>
                        <a:pt x="42205" y="468487"/>
                        <a:pt x="19050" y="417900"/>
                        <a:pt x="19050" y="361950"/>
                      </a:cubicBezTo>
                      <a:cubicBezTo>
                        <a:pt x="19050" y="251651"/>
                        <a:pt x="108776" y="161925"/>
                        <a:pt x="219075" y="161925"/>
                      </a:cubicBezTo>
                      <a:cubicBezTo>
                        <a:pt x="235515" y="161925"/>
                        <a:pt x="251403" y="164135"/>
                        <a:pt x="266700" y="167897"/>
                      </a:cubicBezTo>
                      <a:close/>
                    </a:path>
                  </a:pathLst>
                </a:custGeom>
                <a:solidFill>
                  <a:schemeClr val="accent1"/>
                </a:solidFill>
                <a:ln cap="flat" cmpd="sng" w="9525">
                  <a:solidFill>
                    <a:srgbClr val="008FD5"/>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rgbClr val="000000"/>
                    </a:solidFill>
                    <a:latin typeface="Arial"/>
                    <a:ea typeface="Arial"/>
                    <a:cs typeface="Arial"/>
                    <a:sym typeface="Arial"/>
                  </a:endParaRPr>
                </a:p>
              </p:txBody>
            </p:sp>
          </p:grpSp>
        </p:grpSp>
      </p:grpSp>
      <p:grpSp>
        <p:nvGrpSpPr>
          <p:cNvPr id="509" name="Google Shape;509;g11608ad0ccb_1_2"/>
          <p:cNvGrpSpPr/>
          <p:nvPr/>
        </p:nvGrpSpPr>
        <p:grpSpPr>
          <a:xfrm>
            <a:off x="6757413" y="1071026"/>
            <a:ext cx="560787" cy="836578"/>
            <a:chOff x="6755826" y="1071026"/>
            <a:chExt cx="560787" cy="836578"/>
          </a:xfrm>
        </p:grpSpPr>
        <p:cxnSp>
          <p:nvCxnSpPr>
            <p:cNvPr id="510" name="Google Shape;510;g11608ad0ccb_1_2"/>
            <p:cNvCxnSpPr/>
            <p:nvPr/>
          </p:nvCxnSpPr>
          <p:spPr>
            <a:xfrm>
              <a:off x="7036143" y="1358904"/>
              <a:ext cx="0" cy="548700"/>
            </a:xfrm>
            <a:prstGeom prst="straightConnector1">
              <a:avLst/>
            </a:prstGeom>
            <a:noFill/>
            <a:ln cap="flat" cmpd="sng" w="9525">
              <a:solidFill>
                <a:srgbClr val="008FD5"/>
              </a:solidFill>
              <a:prstDash val="solid"/>
              <a:round/>
              <a:headEnd len="sm" w="sm" type="none"/>
              <a:tailEnd len="med" w="med" type="stealth"/>
            </a:ln>
          </p:spPr>
        </p:cxnSp>
        <p:grpSp>
          <p:nvGrpSpPr>
            <p:cNvPr id="511" name="Google Shape;511;g11608ad0ccb_1_2"/>
            <p:cNvGrpSpPr/>
            <p:nvPr/>
          </p:nvGrpSpPr>
          <p:grpSpPr>
            <a:xfrm>
              <a:off x="6984431" y="1676558"/>
              <a:ext cx="103370" cy="104530"/>
              <a:chOff x="1198331" y="1740453"/>
              <a:chExt cx="97500" cy="97500"/>
            </a:xfrm>
          </p:grpSpPr>
          <p:sp>
            <p:nvSpPr>
              <p:cNvPr id="512" name="Google Shape;512;g11608ad0ccb_1_2"/>
              <p:cNvSpPr/>
              <p:nvPr/>
            </p:nvSpPr>
            <p:spPr>
              <a:xfrm>
                <a:off x="1198331" y="1740453"/>
                <a:ext cx="97500" cy="97500"/>
              </a:xfrm>
              <a:prstGeom prst="ellipse">
                <a:avLst/>
              </a:prstGeom>
              <a:solidFill>
                <a:schemeClr val="lt2"/>
              </a:solidFill>
              <a:ln cap="flat" cmpd="sng" w="9525">
                <a:solidFill>
                  <a:srgbClr val="008FD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750">
                  <a:solidFill>
                    <a:srgbClr val="FFFFFF"/>
                  </a:solidFill>
                  <a:latin typeface="Calibri"/>
                  <a:ea typeface="Calibri"/>
                  <a:cs typeface="Calibri"/>
                  <a:sym typeface="Calibri"/>
                </a:endParaRPr>
              </a:p>
            </p:txBody>
          </p:sp>
          <p:sp>
            <p:nvSpPr>
              <p:cNvPr id="513" name="Google Shape;513;g11608ad0ccb_1_2"/>
              <p:cNvSpPr/>
              <p:nvPr/>
            </p:nvSpPr>
            <p:spPr>
              <a:xfrm>
                <a:off x="1216836" y="1758958"/>
                <a:ext cx="60600" cy="60600"/>
              </a:xfrm>
              <a:prstGeom prst="ellipse">
                <a:avLst/>
              </a:prstGeom>
              <a:solidFill>
                <a:schemeClr val="accent2"/>
              </a:solidFill>
              <a:ln cap="flat" cmpd="sng" w="9525">
                <a:solidFill>
                  <a:srgbClr val="008FD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750">
                  <a:solidFill>
                    <a:srgbClr val="FFFFFF"/>
                  </a:solidFill>
                  <a:latin typeface="Calibri"/>
                  <a:ea typeface="Calibri"/>
                  <a:cs typeface="Calibri"/>
                  <a:sym typeface="Calibri"/>
                </a:endParaRPr>
              </a:p>
            </p:txBody>
          </p:sp>
        </p:grpSp>
        <p:grpSp>
          <p:nvGrpSpPr>
            <p:cNvPr id="514" name="Google Shape;514;g11608ad0ccb_1_2"/>
            <p:cNvGrpSpPr/>
            <p:nvPr/>
          </p:nvGrpSpPr>
          <p:grpSpPr>
            <a:xfrm>
              <a:off x="6755826" y="1071026"/>
              <a:ext cx="560787" cy="555953"/>
              <a:chOff x="5015018" y="1099806"/>
              <a:chExt cx="498300" cy="498300"/>
            </a:xfrm>
          </p:grpSpPr>
          <p:sp>
            <p:nvSpPr>
              <p:cNvPr id="515" name="Google Shape;515;g11608ad0ccb_1_2"/>
              <p:cNvSpPr/>
              <p:nvPr/>
            </p:nvSpPr>
            <p:spPr>
              <a:xfrm>
                <a:off x="5015018" y="1099806"/>
                <a:ext cx="498300" cy="498300"/>
              </a:xfrm>
              <a:prstGeom prst="roundRect">
                <a:avLst>
                  <a:gd fmla="val 16667" name="adj"/>
                </a:avLst>
              </a:prstGeom>
              <a:noFill/>
              <a:ln cap="flat" cmpd="sng" w="9525">
                <a:solidFill>
                  <a:srgbClr val="008FD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FEFEFE"/>
                  </a:solidFill>
                  <a:latin typeface="Arial"/>
                  <a:ea typeface="Arial"/>
                  <a:cs typeface="Arial"/>
                  <a:sym typeface="Arial"/>
                </a:endParaRPr>
              </a:p>
            </p:txBody>
          </p:sp>
          <p:grpSp>
            <p:nvGrpSpPr>
              <p:cNvPr id="516" name="Google Shape;516;g11608ad0ccb_1_2"/>
              <p:cNvGrpSpPr/>
              <p:nvPr/>
            </p:nvGrpSpPr>
            <p:grpSpPr>
              <a:xfrm>
                <a:off x="5097221" y="1190664"/>
                <a:ext cx="334423" cy="334468"/>
                <a:chOff x="5583389" y="810967"/>
                <a:chExt cx="793601" cy="793707"/>
              </a:xfrm>
            </p:grpSpPr>
            <p:sp>
              <p:nvSpPr>
                <p:cNvPr id="517" name="Google Shape;517;g11608ad0ccb_1_2"/>
                <p:cNvSpPr/>
                <p:nvPr/>
              </p:nvSpPr>
              <p:spPr>
                <a:xfrm>
                  <a:off x="5583389" y="810967"/>
                  <a:ext cx="793601" cy="793707"/>
                </a:xfrm>
                <a:custGeom>
                  <a:rect b="b" l="l" r="r" t="t"/>
                  <a:pathLst>
                    <a:path extrusionOk="0" h="793707" w="793601">
                      <a:moveTo>
                        <a:pt x="426803" y="529577"/>
                      </a:moveTo>
                      <a:lnTo>
                        <a:pt x="452012" y="671904"/>
                      </a:lnTo>
                      <a:cubicBezTo>
                        <a:pt x="453974" y="680690"/>
                        <a:pt x="450547" y="689798"/>
                        <a:pt x="443286" y="695112"/>
                      </a:cubicBezTo>
                      <a:lnTo>
                        <a:pt x="407560" y="727760"/>
                      </a:lnTo>
                      <a:cubicBezTo>
                        <a:pt x="404624" y="730295"/>
                        <a:pt x="400865" y="731678"/>
                        <a:pt x="396987" y="731647"/>
                      </a:cubicBezTo>
                      <a:cubicBezTo>
                        <a:pt x="393239" y="731691"/>
                        <a:pt x="389594" y="730431"/>
                        <a:pt x="386665" y="728094"/>
                      </a:cubicBezTo>
                      <a:lnTo>
                        <a:pt x="350524" y="695100"/>
                      </a:lnTo>
                      <a:cubicBezTo>
                        <a:pt x="343338" y="689793"/>
                        <a:pt x="339816" y="680851"/>
                        <a:pt x="341457" y="672071"/>
                      </a:cubicBezTo>
                      <a:lnTo>
                        <a:pt x="366765" y="529680"/>
                      </a:lnTo>
                      <a:cubicBezTo>
                        <a:pt x="374827" y="531633"/>
                        <a:pt x="383065" y="532766"/>
                        <a:pt x="391355" y="533058"/>
                      </a:cubicBezTo>
                      <a:lnTo>
                        <a:pt x="366010" y="675655"/>
                      </a:lnTo>
                      <a:lnTo>
                        <a:pt x="396921" y="703887"/>
                      </a:lnTo>
                      <a:lnTo>
                        <a:pt x="427529" y="675904"/>
                      </a:lnTo>
                      <a:lnTo>
                        <a:pt x="402228" y="533058"/>
                      </a:lnTo>
                      <a:cubicBezTo>
                        <a:pt x="410518" y="532757"/>
                        <a:pt x="418755" y="531591"/>
                        <a:pt x="426803" y="529577"/>
                      </a:cubicBezTo>
                      <a:close/>
                      <a:moveTo>
                        <a:pt x="494291" y="481025"/>
                      </a:moveTo>
                      <a:cubicBezTo>
                        <a:pt x="506487" y="483314"/>
                        <a:pt x="518644" y="486020"/>
                        <a:pt x="530761" y="489145"/>
                      </a:cubicBezTo>
                      <a:cubicBezTo>
                        <a:pt x="557519" y="496043"/>
                        <a:pt x="590811" y="504629"/>
                        <a:pt x="610122" y="532288"/>
                      </a:cubicBezTo>
                      <a:cubicBezTo>
                        <a:pt x="626534" y="555802"/>
                        <a:pt x="626348" y="584172"/>
                        <a:pt x="626193" y="609196"/>
                      </a:cubicBezTo>
                      <a:lnTo>
                        <a:pt x="626161" y="756964"/>
                      </a:lnTo>
                      <a:cubicBezTo>
                        <a:pt x="625802" y="777575"/>
                        <a:pt x="608835" y="794006"/>
                        <a:pt x="588227" y="793703"/>
                      </a:cubicBezTo>
                      <a:lnTo>
                        <a:pt x="205369" y="793703"/>
                      </a:lnTo>
                      <a:cubicBezTo>
                        <a:pt x="184760" y="794006"/>
                        <a:pt x="167794" y="777575"/>
                        <a:pt x="167437" y="756964"/>
                      </a:cubicBezTo>
                      <a:lnTo>
                        <a:pt x="167406" y="609149"/>
                      </a:lnTo>
                      <a:cubicBezTo>
                        <a:pt x="167242" y="584140"/>
                        <a:pt x="167057" y="555790"/>
                        <a:pt x="183455" y="532288"/>
                      </a:cubicBezTo>
                      <a:cubicBezTo>
                        <a:pt x="202778" y="504634"/>
                        <a:pt x="236063" y="496043"/>
                        <a:pt x="262809" y="489145"/>
                      </a:cubicBezTo>
                      <a:cubicBezTo>
                        <a:pt x="274727" y="486097"/>
                        <a:pt x="286672" y="483428"/>
                        <a:pt x="298642" y="481140"/>
                      </a:cubicBezTo>
                      <a:cubicBezTo>
                        <a:pt x="303976" y="489111"/>
                        <a:pt x="310201" y="496447"/>
                        <a:pt x="317199" y="503005"/>
                      </a:cubicBezTo>
                      <a:cubicBezTo>
                        <a:pt x="301078" y="505645"/>
                        <a:pt x="285013" y="509031"/>
                        <a:pt x="269002" y="513160"/>
                      </a:cubicBezTo>
                      <a:cubicBezTo>
                        <a:pt x="245028" y="519349"/>
                        <a:pt x="217855" y="526355"/>
                        <a:pt x="203792" y="546489"/>
                      </a:cubicBezTo>
                      <a:cubicBezTo>
                        <a:pt x="191911" y="563517"/>
                        <a:pt x="192062" y="586629"/>
                        <a:pt x="192205" y="608991"/>
                      </a:cubicBezTo>
                      <a:lnTo>
                        <a:pt x="192238" y="756964"/>
                      </a:lnTo>
                      <a:cubicBezTo>
                        <a:pt x="192592" y="763878"/>
                        <a:pt x="198455" y="769204"/>
                        <a:pt x="205369" y="768900"/>
                      </a:cubicBezTo>
                      <a:lnTo>
                        <a:pt x="588227" y="768900"/>
                      </a:lnTo>
                      <a:cubicBezTo>
                        <a:pt x="595139" y="769210"/>
                        <a:pt x="601006" y="763878"/>
                        <a:pt x="601360" y="756964"/>
                      </a:cubicBezTo>
                      <a:lnTo>
                        <a:pt x="601391" y="609039"/>
                      </a:lnTo>
                      <a:cubicBezTo>
                        <a:pt x="601536" y="586665"/>
                        <a:pt x="601680" y="563528"/>
                        <a:pt x="589788" y="546484"/>
                      </a:cubicBezTo>
                      <a:cubicBezTo>
                        <a:pt x="575734" y="526355"/>
                        <a:pt x="548551" y="519342"/>
                        <a:pt x="524572" y="513160"/>
                      </a:cubicBezTo>
                      <a:cubicBezTo>
                        <a:pt x="508303" y="508977"/>
                        <a:pt x="491989" y="505554"/>
                        <a:pt x="475635" y="502897"/>
                      </a:cubicBezTo>
                      <a:cubicBezTo>
                        <a:pt x="482646" y="496321"/>
                        <a:pt x="488905" y="488986"/>
                        <a:pt x="494291" y="481025"/>
                      </a:cubicBezTo>
                      <a:close/>
                      <a:moveTo>
                        <a:pt x="650897" y="449391"/>
                      </a:moveTo>
                      <a:cubicBezTo>
                        <a:pt x="645762" y="449391"/>
                        <a:pt x="641596" y="453555"/>
                        <a:pt x="641596" y="458692"/>
                      </a:cubicBezTo>
                      <a:cubicBezTo>
                        <a:pt x="641596" y="463829"/>
                        <a:pt x="645762" y="467993"/>
                        <a:pt x="650897" y="467993"/>
                      </a:cubicBezTo>
                      <a:cubicBezTo>
                        <a:pt x="656037" y="467989"/>
                        <a:pt x="660198" y="463829"/>
                        <a:pt x="660198" y="458692"/>
                      </a:cubicBezTo>
                      <a:cubicBezTo>
                        <a:pt x="660198" y="453555"/>
                        <a:pt x="656037" y="449391"/>
                        <a:pt x="650897" y="449391"/>
                      </a:cubicBezTo>
                      <a:close/>
                      <a:moveTo>
                        <a:pt x="142716" y="449391"/>
                      </a:moveTo>
                      <a:cubicBezTo>
                        <a:pt x="137580" y="449391"/>
                        <a:pt x="133415" y="453555"/>
                        <a:pt x="133415" y="458692"/>
                      </a:cubicBezTo>
                      <a:cubicBezTo>
                        <a:pt x="133415" y="463829"/>
                        <a:pt x="137580" y="467993"/>
                        <a:pt x="142716" y="467993"/>
                      </a:cubicBezTo>
                      <a:cubicBezTo>
                        <a:pt x="147851" y="467989"/>
                        <a:pt x="152014" y="463827"/>
                        <a:pt x="152017" y="458692"/>
                      </a:cubicBezTo>
                      <a:cubicBezTo>
                        <a:pt x="152017" y="453555"/>
                        <a:pt x="147853" y="449391"/>
                        <a:pt x="142716" y="449391"/>
                      </a:cubicBezTo>
                      <a:close/>
                      <a:moveTo>
                        <a:pt x="209133" y="417765"/>
                      </a:moveTo>
                      <a:cubicBezTo>
                        <a:pt x="211815" y="425594"/>
                        <a:pt x="214986" y="433246"/>
                        <a:pt x="218628" y="440677"/>
                      </a:cubicBezTo>
                      <a:lnTo>
                        <a:pt x="176787" y="458007"/>
                      </a:lnTo>
                      <a:cubicBezTo>
                        <a:pt x="176789" y="458239"/>
                        <a:pt x="176819" y="458462"/>
                        <a:pt x="176819" y="458692"/>
                      </a:cubicBezTo>
                      <a:cubicBezTo>
                        <a:pt x="176831" y="467960"/>
                        <a:pt x="173066" y="476832"/>
                        <a:pt x="166392" y="483262"/>
                      </a:cubicBezTo>
                      <a:cubicBezTo>
                        <a:pt x="152847" y="496316"/>
                        <a:pt x="131283" y="495915"/>
                        <a:pt x="118230" y="482368"/>
                      </a:cubicBezTo>
                      <a:cubicBezTo>
                        <a:pt x="105178" y="468822"/>
                        <a:pt x="105579" y="447260"/>
                        <a:pt x="119124" y="434206"/>
                      </a:cubicBezTo>
                      <a:cubicBezTo>
                        <a:pt x="132670" y="421154"/>
                        <a:pt x="154234" y="421555"/>
                        <a:pt x="167286" y="435102"/>
                      </a:cubicBezTo>
                      <a:close/>
                      <a:moveTo>
                        <a:pt x="584467" y="417758"/>
                      </a:moveTo>
                      <a:lnTo>
                        <a:pt x="626329" y="435102"/>
                      </a:lnTo>
                      <a:cubicBezTo>
                        <a:pt x="632741" y="428388"/>
                        <a:pt x="641613" y="424590"/>
                        <a:pt x="650897" y="424590"/>
                      </a:cubicBezTo>
                      <a:cubicBezTo>
                        <a:pt x="669734" y="424590"/>
                        <a:pt x="684999" y="439858"/>
                        <a:pt x="684999" y="458692"/>
                      </a:cubicBezTo>
                      <a:cubicBezTo>
                        <a:pt x="684999" y="477527"/>
                        <a:pt x="669734" y="492796"/>
                        <a:pt x="650897" y="492796"/>
                      </a:cubicBezTo>
                      <a:cubicBezTo>
                        <a:pt x="632065" y="492796"/>
                        <a:pt x="616796" y="477527"/>
                        <a:pt x="616796" y="458692"/>
                      </a:cubicBezTo>
                      <a:cubicBezTo>
                        <a:pt x="616796" y="458462"/>
                        <a:pt x="616826" y="458244"/>
                        <a:pt x="616833" y="458014"/>
                      </a:cubicBezTo>
                      <a:lnTo>
                        <a:pt x="574971" y="440672"/>
                      </a:lnTo>
                      <a:cubicBezTo>
                        <a:pt x="578613" y="433239"/>
                        <a:pt x="581782" y="425588"/>
                        <a:pt x="584467" y="417758"/>
                      </a:cubicBezTo>
                      <a:close/>
                      <a:moveTo>
                        <a:pt x="711983" y="337937"/>
                      </a:moveTo>
                      <a:cubicBezTo>
                        <a:pt x="703420" y="337937"/>
                        <a:pt x="696482" y="344879"/>
                        <a:pt x="696482" y="353439"/>
                      </a:cubicBezTo>
                      <a:cubicBezTo>
                        <a:pt x="696482" y="362001"/>
                        <a:pt x="703420" y="368941"/>
                        <a:pt x="711983" y="368941"/>
                      </a:cubicBezTo>
                      <a:cubicBezTo>
                        <a:pt x="720539" y="368931"/>
                        <a:pt x="727472" y="361998"/>
                        <a:pt x="727485" y="353439"/>
                      </a:cubicBezTo>
                      <a:cubicBezTo>
                        <a:pt x="727485" y="344879"/>
                        <a:pt x="720546" y="337937"/>
                        <a:pt x="711983" y="337937"/>
                      </a:cubicBezTo>
                      <a:close/>
                      <a:moveTo>
                        <a:pt x="83265" y="337937"/>
                      </a:moveTo>
                      <a:cubicBezTo>
                        <a:pt x="74703" y="337937"/>
                        <a:pt x="67763" y="344879"/>
                        <a:pt x="67763" y="353439"/>
                      </a:cubicBezTo>
                      <a:cubicBezTo>
                        <a:pt x="67763" y="362001"/>
                        <a:pt x="74703" y="368941"/>
                        <a:pt x="83265" y="368941"/>
                      </a:cubicBezTo>
                      <a:cubicBezTo>
                        <a:pt x="91822" y="368931"/>
                        <a:pt x="98757" y="361998"/>
                        <a:pt x="98766" y="353439"/>
                      </a:cubicBezTo>
                      <a:cubicBezTo>
                        <a:pt x="98766" y="344879"/>
                        <a:pt x="91826" y="337937"/>
                        <a:pt x="83265" y="337937"/>
                      </a:cubicBezTo>
                      <a:close/>
                      <a:moveTo>
                        <a:pt x="86754" y="313278"/>
                      </a:moveTo>
                      <a:cubicBezTo>
                        <a:pt x="102399" y="314651"/>
                        <a:pt x="116463" y="325158"/>
                        <a:pt x="121598" y="341043"/>
                      </a:cubicBezTo>
                      <a:lnTo>
                        <a:pt x="198803" y="341038"/>
                      </a:lnTo>
                      <a:cubicBezTo>
                        <a:pt x="198548" y="345150"/>
                        <a:pt x="198376" y="349280"/>
                        <a:pt x="198376" y="353451"/>
                      </a:cubicBezTo>
                      <a:cubicBezTo>
                        <a:pt x="198376" y="357617"/>
                        <a:pt x="198548" y="361741"/>
                        <a:pt x="198803" y="365841"/>
                      </a:cubicBezTo>
                      <a:lnTo>
                        <a:pt x="121595" y="365847"/>
                      </a:lnTo>
                      <a:cubicBezTo>
                        <a:pt x="117612" y="378158"/>
                        <a:pt x="107959" y="387810"/>
                        <a:pt x="95645" y="391789"/>
                      </a:cubicBezTo>
                      <a:cubicBezTo>
                        <a:pt x="74464" y="398635"/>
                        <a:pt x="51745" y="387017"/>
                        <a:pt x="44899" y="365836"/>
                      </a:cubicBezTo>
                      <a:cubicBezTo>
                        <a:pt x="38052" y="344657"/>
                        <a:pt x="49672" y="321936"/>
                        <a:pt x="70852" y="315090"/>
                      </a:cubicBezTo>
                      <a:cubicBezTo>
                        <a:pt x="76146" y="313379"/>
                        <a:pt x="81537" y="312822"/>
                        <a:pt x="86754" y="313278"/>
                      </a:cubicBezTo>
                      <a:close/>
                      <a:moveTo>
                        <a:pt x="711983" y="313136"/>
                      </a:moveTo>
                      <a:cubicBezTo>
                        <a:pt x="729457" y="313132"/>
                        <a:pt x="744945" y="324393"/>
                        <a:pt x="750328" y="341019"/>
                      </a:cubicBezTo>
                      <a:cubicBezTo>
                        <a:pt x="757186" y="362191"/>
                        <a:pt x="745578" y="384914"/>
                        <a:pt x="724402" y="391770"/>
                      </a:cubicBezTo>
                      <a:cubicBezTo>
                        <a:pt x="703234" y="398626"/>
                        <a:pt x="680508" y="387019"/>
                        <a:pt x="673651" y="365847"/>
                      </a:cubicBezTo>
                      <a:lnTo>
                        <a:pt x="594795" y="365841"/>
                      </a:lnTo>
                      <a:cubicBezTo>
                        <a:pt x="595050" y="361742"/>
                        <a:pt x="595219" y="357617"/>
                        <a:pt x="595219" y="353451"/>
                      </a:cubicBezTo>
                      <a:cubicBezTo>
                        <a:pt x="595219" y="349280"/>
                        <a:pt x="595045" y="345150"/>
                        <a:pt x="594790" y="341038"/>
                      </a:cubicBezTo>
                      <a:lnTo>
                        <a:pt x="673644" y="341044"/>
                      </a:lnTo>
                      <a:cubicBezTo>
                        <a:pt x="679039" y="324423"/>
                        <a:pt x="694510" y="313160"/>
                        <a:pt x="711983" y="313136"/>
                      </a:cubicBezTo>
                      <a:close/>
                      <a:moveTo>
                        <a:pt x="376230" y="260448"/>
                      </a:moveTo>
                      <a:cubicBezTo>
                        <a:pt x="374939" y="260436"/>
                        <a:pt x="373647" y="260464"/>
                        <a:pt x="372358" y="260529"/>
                      </a:cubicBezTo>
                      <a:cubicBezTo>
                        <a:pt x="336117" y="262346"/>
                        <a:pt x="308214" y="293197"/>
                        <a:pt x="310032" y="329435"/>
                      </a:cubicBezTo>
                      <a:lnTo>
                        <a:pt x="322607" y="411218"/>
                      </a:lnTo>
                      <a:cubicBezTo>
                        <a:pt x="328506" y="438449"/>
                        <a:pt x="345928" y="483671"/>
                        <a:pt x="396429" y="483671"/>
                      </a:cubicBezTo>
                      <a:lnTo>
                        <a:pt x="397175" y="483671"/>
                      </a:lnTo>
                      <a:cubicBezTo>
                        <a:pt x="446381" y="483671"/>
                        <a:pt x="464533" y="438426"/>
                        <a:pt x="471001" y="411103"/>
                      </a:cubicBezTo>
                      <a:lnTo>
                        <a:pt x="483560" y="329435"/>
                      </a:lnTo>
                      <a:cubicBezTo>
                        <a:pt x="484393" y="311379"/>
                        <a:pt x="477821" y="293765"/>
                        <a:pt x="465362" y="280666"/>
                      </a:cubicBezTo>
                      <a:cubicBezTo>
                        <a:pt x="452838" y="267601"/>
                        <a:pt x="435475" y="260285"/>
                        <a:pt x="417375" y="260448"/>
                      </a:cubicBezTo>
                      <a:close/>
                      <a:moveTo>
                        <a:pt x="142716" y="238904"/>
                      </a:moveTo>
                      <a:cubicBezTo>
                        <a:pt x="137581" y="238911"/>
                        <a:pt x="133422" y="243072"/>
                        <a:pt x="133415" y="248205"/>
                      </a:cubicBezTo>
                      <a:cubicBezTo>
                        <a:pt x="133415" y="253341"/>
                        <a:pt x="137579" y="257506"/>
                        <a:pt x="142716" y="257506"/>
                      </a:cubicBezTo>
                      <a:cubicBezTo>
                        <a:pt x="147852" y="257506"/>
                        <a:pt x="152017" y="253341"/>
                        <a:pt x="152017" y="248205"/>
                      </a:cubicBezTo>
                      <a:cubicBezTo>
                        <a:pt x="152017" y="243068"/>
                        <a:pt x="147852" y="238904"/>
                        <a:pt x="142716" y="238904"/>
                      </a:cubicBezTo>
                      <a:close/>
                      <a:moveTo>
                        <a:pt x="650882" y="238897"/>
                      </a:moveTo>
                      <a:cubicBezTo>
                        <a:pt x="645749" y="238897"/>
                        <a:pt x="641583" y="243061"/>
                        <a:pt x="641583" y="248198"/>
                      </a:cubicBezTo>
                      <a:cubicBezTo>
                        <a:pt x="641583" y="253334"/>
                        <a:pt x="645749" y="257499"/>
                        <a:pt x="650882" y="257499"/>
                      </a:cubicBezTo>
                      <a:cubicBezTo>
                        <a:pt x="656024" y="257499"/>
                        <a:pt x="660185" y="253334"/>
                        <a:pt x="660185" y="248198"/>
                      </a:cubicBezTo>
                      <a:cubicBezTo>
                        <a:pt x="660178" y="243065"/>
                        <a:pt x="656017" y="238904"/>
                        <a:pt x="650882" y="238897"/>
                      </a:cubicBezTo>
                      <a:close/>
                      <a:moveTo>
                        <a:pt x="376230" y="235645"/>
                      </a:moveTo>
                      <a:lnTo>
                        <a:pt x="417375" y="235645"/>
                      </a:lnTo>
                      <a:cubicBezTo>
                        <a:pt x="419253" y="235633"/>
                        <a:pt x="421130" y="235680"/>
                        <a:pt x="423005" y="235785"/>
                      </a:cubicBezTo>
                      <a:cubicBezTo>
                        <a:pt x="472909" y="238574"/>
                        <a:pt x="511102" y="281288"/>
                        <a:pt x="508314" y="331192"/>
                      </a:cubicBezTo>
                      <a:lnTo>
                        <a:pt x="495259" y="416292"/>
                      </a:lnTo>
                      <a:cubicBezTo>
                        <a:pt x="481567" y="474872"/>
                        <a:pt x="445816" y="508474"/>
                        <a:pt x="397175" y="508474"/>
                      </a:cubicBezTo>
                      <a:lnTo>
                        <a:pt x="396429" y="508474"/>
                      </a:lnTo>
                      <a:cubicBezTo>
                        <a:pt x="346644" y="508474"/>
                        <a:pt x="310868" y="474793"/>
                        <a:pt x="298277" y="416069"/>
                      </a:cubicBezTo>
                      <a:lnTo>
                        <a:pt x="285281" y="331192"/>
                      </a:lnTo>
                      <a:cubicBezTo>
                        <a:pt x="285176" y="329324"/>
                        <a:pt x="285131" y="327452"/>
                        <a:pt x="285143" y="325581"/>
                      </a:cubicBezTo>
                      <a:cubicBezTo>
                        <a:pt x="285460" y="275593"/>
                        <a:pt x="326241" y="235327"/>
                        <a:pt x="376230" y="235645"/>
                      </a:cubicBezTo>
                      <a:close/>
                      <a:moveTo>
                        <a:pt x="651464" y="214101"/>
                      </a:moveTo>
                      <a:cubicBezTo>
                        <a:pt x="660180" y="214258"/>
                        <a:pt x="668834" y="217741"/>
                        <a:pt x="675363" y="224512"/>
                      </a:cubicBezTo>
                      <a:cubicBezTo>
                        <a:pt x="688422" y="238055"/>
                        <a:pt x="688032" y="259617"/>
                        <a:pt x="674488" y="272677"/>
                      </a:cubicBezTo>
                      <a:cubicBezTo>
                        <a:pt x="660946" y="285734"/>
                        <a:pt x="639387" y="285344"/>
                        <a:pt x="626328" y="271802"/>
                      </a:cubicBezTo>
                      <a:lnTo>
                        <a:pt x="584460" y="289132"/>
                      </a:lnTo>
                      <a:cubicBezTo>
                        <a:pt x="581780" y="281303"/>
                        <a:pt x="578609" y="273652"/>
                        <a:pt x="574965" y="266225"/>
                      </a:cubicBezTo>
                      <a:lnTo>
                        <a:pt x="616820" y="248895"/>
                      </a:lnTo>
                      <a:cubicBezTo>
                        <a:pt x="616813" y="248665"/>
                        <a:pt x="616783" y="248435"/>
                        <a:pt x="616783" y="248198"/>
                      </a:cubicBezTo>
                      <a:cubicBezTo>
                        <a:pt x="616771" y="238935"/>
                        <a:pt x="620531" y="230068"/>
                        <a:pt x="627203" y="223637"/>
                      </a:cubicBezTo>
                      <a:cubicBezTo>
                        <a:pt x="633974" y="217108"/>
                        <a:pt x="642749" y="213942"/>
                        <a:pt x="651464" y="214101"/>
                      </a:cubicBezTo>
                      <a:close/>
                      <a:moveTo>
                        <a:pt x="142716" y="214101"/>
                      </a:moveTo>
                      <a:cubicBezTo>
                        <a:pt x="161550" y="214101"/>
                        <a:pt x="176818" y="229370"/>
                        <a:pt x="176818" y="248205"/>
                      </a:cubicBezTo>
                      <a:cubicBezTo>
                        <a:pt x="176818" y="248435"/>
                        <a:pt x="176789" y="248653"/>
                        <a:pt x="176787" y="248883"/>
                      </a:cubicBezTo>
                      <a:lnTo>
                        <a:pt x="218638" y="266219"/>
                      </a:lnTo>
                      <a:cubicBezTo>
                        <a:pt x="214991" y="273649"/>
                        <a:pt x="211820" y="281302"/>
                        <a:pt x="209140" y="289132"/>
                      </a:cubicBezTo>
                      <a:lnTo>
                        <a:pt x="167286" y="271795"/>
                      </a:lnTo>
                      <a:cubicBezTo>
                        <a:pt x="160873" y="278507"/>
                        <a:pt x="151996" y="282303"/>
                        <a:pt x="142716" y="282307"/>
                      </a:cubicBezTo>
                      <a:cubicBezTo>
                        <a:pt x="123880" y="282307"/>
                        <a:pt x="108612" y="267040"/>
                        <a:pt x="108612" y="248205"/>
                      </a:cubicBezTo>
                      <a:cubicBezTo>
                        <a:pt x="108612" y="229370"/>
                        <a:pt x="123880" y="214101"/>
                        <a:pt x="142716" y="214101"/>
                      </a:cubicBezTo>
                      <a:close/>
                      <a:moveTo>
                        <a:pt x="397070" y="179567"/>
                      </a:moveTo>
                      <a:cubicBezTo>
                        <a:pt x="492956" y="179718"/>
                        <a:pt x="570568" y="257571"/>
                        <a:pt x="570418" y="353457"/>
                      </a:cubicBezTo>
                      <a:cubicBezTo>
                        <a:pt x="570446" y="393678"/>
                        <a:pt x="556432" y="432645"/>
                        <a:pt x="530792" y="463634"/>
                      </a:cubicBezTo>
                      <a:cubicBezTo>
                        <a:pt x="522896" y="461682"/>
                        <a:pt x="514987" y="459898"/>
                        <a:pt x="507066" y="458281"/>
                      </a:cubicBezTo>
                      <a:cubicBezTo>
                        <a:pt x="508531" y="455089"/>
                        <a:pt x="509938" y="451838"/>
                        <a:pt x="511239" y="448465"/>
                      </a:cubicBezTo>
                      <a:cubicBezTo>
                        <a:pt x="557287" y="393169"/>
                        <a:pt x="557047" y="312810"/>
                        <a:pt x="510669" y="257790"/>
                      </a:cubicBezTo>
                      <a:cubicBezTo>
                        <a:pt x="485262" y="223353"/>
                        <a:pt x="438703" y="204642"/>
                        <a:pt x="396796" y="204642"/>
                      </a:cubicBezTo>
                      <a:cubicBezTo>
                        <a:pt x="362551" y="204671"/>
                        <a:pt x="329361" y="216509"/>
                        <a:pt x="302827" y="238162"/>
                      </a:cubicBezTo>
                      <a:cubicBezTo>
                        <a:pt x="239144" y="290127"/>
                        <a:pt x="229646" y="383881"/>
                        <a:pt x="281612" y="447564"/>
                      </a:cubicBezTo>
                      <a:cubicBezTo>
                        <a:pt x="282980" y="451282"/>
                        <a:pt x="284447" y="454891"/>
                        <a:pt x="286011" y="458391"/>
                      </a:cubicBezTo>
                      <a:cubicBezTo>
                        <a:pt x="278272" y="459977"/>
                        <a:pt x="270542" y="461721"/>
                        <a:pt x="262829" y="463622"/>
                      </a:cubicBezTo>
                      <a:cubicBezTo>
                        <a:pt x="237137" y="432455"/>
                        <a:pt x="223114" y="393305"/>
                        <a:pt x="223178" y="352915"/>
                      </a:cubicBezTo>
                      <a:cubicBezTo>
                        <a:pt x="223328" y="257027"/>
                        <a:pt x="301181" y="179419"/>
                        <a:pt x="397070" y="179567"/>
                      </a:cubicBezTo>
                      <a:close/>
                      <a:moveTo>
                        <a:pt x="175085" y="116260"/>
                      </a:moveTo>
                      <a:cubicBezTo>
                        <a:pt x="166526" y="116267"/>
                        <a:pt x="159591" y="123204"/>
                        <a:pt x="159583" y="131761"/>
                      </a:cubicBezTo>
                      <a:cubicBezTo>
                        <a:pt x="159583" y="140323"/>
                        <a:pt x="166524" y="147263"/>
                        <a:pt x="175085" y="147263"/>
                      </a:cubicBezTo>
                      <a:cubicBezTo>
                        <a:pt x="183645" y="147263"/>
                        <a:pt x="190587" y="140323"/>
                        <a:pt x="190587" y="131761"/>
                      </a:cubicBezTo>
                      <a:cubicBezTo>
                        <a:pt x="190587" y="123200"/>
                        <a:pt x="183645" y="116260"/>
                        <a:pt x="175085" y="116260"/>
                      </a:cubicBezTo>
                      <a:close/>
                      <a:moveTo>
                        <a:pt x="618503" y="116259"/>
                      </a:moveTo>
                      <a:cubicBezTo>
                        <a:pt x="609944" y="116268"/>
                        <a:pt x="603010" y="123203"/>
                        <a:pt x="603001" y="131762"/>
                      </a:cubicBezTo>
                      <a:cubicBezTo>
                        <a:pt x="603001" y="140322"/>
                        <a:pt x="609941" y="147262"/>
                        <a:pt x="618503" y="147262"/>
                      </a:cubicBezTo>
                      <a:cubicBezTo>
                        <a:pt x="627067" y="147262"/>
                        <a:pt x="634005" y="140322"/>
                        <a:pt x="634005" y="131762"/>
                      </a:cubicBezTo>
                      <a:cubicBezTo>
                        <a:pt x="634005" y="123199"/>
                        <a:pt x="627067" y="116259"/>
                        <a:pt x="618503" y="116259"/>
                      </a:cubicBezTo>
                      <a:close/>
                      <a:moveTo>
                        <a:pt x="177922" y="91605"/>
                      </a:moveTo>
                      <a:cubicBezTo>
                        <a:pt x="183140" y="91974"/>
                        <a:pt x="188373" y="93374"/>
                        <a:pt x="193328" y="95897"/>
                      </a:cubicBezTo>
                      <a:cubicBezTo>
                        <a:pt x="213151" y="105987"/>
                        <a:pt x="221041" y="130238"/>
                        <a:pt x="210951" y="150061"/>
                      </a:cubicBezTo>
                      <a:lnTo>
                        <a:pt x="265640" y="204752"/>
                      </a:lnTo>
                      <a:cubicBezTo>
                        <a:pt x="259437" y="210230"/>
                        <a:pt x="253581" y="216088"/>
                        <a:pt x="248102" y="222289"/>
                      </a:cubicBezTo>
                      <a:lnTo>
                        <a:pt x="193424" y="167609"/>
                      </a:lnTo>
                      <a:cubicBezTo>
                        <a:pt x="187752" y="170534"/>
                        <a:pt x="181466" y="172062"/>
                        <a:pt x="175085" y="172066"/>
                      </a:cubicBezTo>
                      <a:cubicBezTo>
                        <a:pt x="168723" y="172069"/>
                        <a:pt x="162454" y="170567"/>
                        <a:pt x="156786" y="167684"/>
                      </a:cubicBezTo>
                      <a:cubicBezTo>
                        <a:pt x="136961" y="157592"/>
                        <a:pt x="129073" y="133341"/>
                        <a:pt x="139163" y="113518"/>
                      </a:cubicBezTo>
                      <a:cubicBezTo>
                        <a:pt x="146732" y="98650"/>
                        <a:pt x="162264" y="90495"/>
                        <a:pt x="177922" y="91605"/>
                      </a:cubicBezTo>
                      <a:close/>
                      <a:moveTo>
                        <a:pt x="621580" y="91350"/>
                      </a:moveTo>
                      <a:cubicBezTo>
                        <a:pt x="626814" y="91735"/>
                        <a:pt x="632061" y="93152"/>
                        <a:pt x="637025" y="95696"/>
                      </a:cubicBezTo>
                      <a:cubicBezTo>
                        <a:pt x="656885" y="105871"/>
                        <a:pt x="664734" y="130218"/>
                        <a:pt x="654560" y="150078"/>
                      </a:cubicBezTo>
                      <a:cubicBezTo>
                        <a:pt x="644385" y="169938"/>
                        <a:pt x="620042" y="177789"/>
                        <a:pt x="600178" y="167613"/>
                      </a:cubicBezTo>
                      <a:lnTo>
                        <a:pt x="545507" y="222288"/>
                      </a:lnTo>
                      <a:cubicBezTo>
                        <a:pt x="540025" y="216087"/>
                        <a:pt x="534169" y="210231"/>
                        <a:pt x="527969" y="204751"/>
                      </a:cubicBezTo>
                      <a:lnTo>
                        <a:pt x="582643" y="150078"/>
                      </a:lnTo>
                      <a:cubicBezTo>
                        <a:pt x="576717" y="138512"/>
                        <a:pt x="576717" y="124799"/>
                        <a:pt x="582643" y="113231"/>
                      </a:cubicBezTo>
                      <a:cubicBezTo>
                        <a:pt x="590274" y="98337"/>
                        <a:pt x="605878" y="90197"/>
                        <a:pt x="621580" y="91350"/>
                      </a:cubicBezTo>
                      <a:close/>
                      <a:moveTo>
                        <a:pt x="291558" y="90064"/>
                      </a:moveTo>
                      <a:cubicBezTo>
                        <a:pt x="286423" y="90069"/>
                        <a:pt x="282264" y="94230"/>
                        <a:pt x="282257" y="99365"/>
                      </a:cubicBezTo>
                      <a:cubicBezTo>
                        <a:pt x="282257" y="104502"/>
                        <a:pt x="286421" y="108666"/>
                        <a:pt x="291558" y="108666"/>
                      </a:cubicBezTo>
                      <a:cubicBezTo>
                        <a:pt x="296694" y="108666"/>
                        <a:pt x="300859" y="104502"/>
                        <a:pt x="300859" y="99365"/>
                      </a:cubicBezTo>
                      <a:cubicBezTo>
                        <a:pt x="300859" y="94229"/>
                        <a:pt x="296694" y="90064"/>
                        <a:pt x="291558" y="90064"/>
                      </a:cubicBezTo>
                      <a:close/>
                      <a:moveTo>
                        <a:pt x="502065" y="90062"/>
                      </a:moveTo>
                      <a:cubicBezTo>
                        <a:pt x="496932" y="90071"/>
                        <a:pt x="492773" y="94230"/>
                        <a:pt x="492764" y="99365"/>
                      </a:cubicBezTo>
                      <a:cubicBezTo>
                        <a:pt x="492764" y="104500"/>
                        <a:pt x="496928" y="108664"/>
                        <a:pt x="502065" y="108664"/>
                      </a:cubicBezTo>
                      <a:cubicBezTo>
                        <a:pt x="507201" y="108664"/>
                        <a:pt x="511366" y="104500"/>
                        <a:pt x="511366" y="99365"/>
                      </a:cubicBezTo>
                      <a:cubicBezTo>
                        <a:pt x="511366" y="94227"/>
                        <a:pt x="507201" y="90062"/>
                        <a:pt x="502065" y="90062"/>
                      </a:cubicBezTo>
                      <a:close/>
                      <a:moveTo>
                        <a:pt x="292129" y="65357"/>
                      </a:moveTo>
                      <a:cubicBezTo>
                        <a:pt x="300845" y="65515"/>
                        <a:pt x="309499" y="68997"/>
                        <a:pt x="316028" y="75768"/>
                      </a:cubicBezTo>
                      <a:cubicBezTo>
                        <a:pt x="329086" y="89306"/>
                        <a:pt x="328695" y="110867"/>
                        <a:pt x="315155" y="123924"/>
                      </a:cubicBezTo>
                      <a:lnTo>
                        <a:pt x="332501" y="165793"/>
                      </a:lnTo>
                      <a:cubicBezTo>
                        <a:pt x="324672" y="168472"/>
                        <a:pt x="317018" y="171640"/>
                        <a:pt x="309585" y="175280"/>
                      </a:cubicBezTo>
                      <a:lnTo>
                        <a:pt x="292250" y="133433"/>
                      </a:lnTo>
                      <a:cubicBezTo>
                        <a:pt x="292016" y="133438"/>
                        <a:pt x="291791" y="133469"/>
                        <a:pt x="291558" y="133469"/>
                      </a:cubicBezTo>
                      <a:cubicBezTo>
                        <a:pt x="282295" y="133481"/>
                        <a:pt x="273428" y="129720"/>
                        <a:pt x="266999" y="123053"/>
                      </a:cubicBezTo>
                      <a:cubicBezTo>
                        <a:pt x="253941" y="109515"/>
                        <a:pt x="254331" y="87952"/>
                        <a:pt x="267870" y="74895"/>
                      </a:cubicBezTo>
                      <a:cubicBezTo>
                        <a:pt x="274639" y="68366"/>
                        <a:pt x="283414" y="65200"/>
                        <a:pt x="292129" y="65357"/>
                      </a:cubicBezTo>
                      <a:close/>
                      <a:moveTo>
                        <a:pt x="502258" y="65068"/>
                      </a:moveTo>
                      <a:cubicBezTo>
                        <a:pt x="521146" y="65122"/>
                        <a:pt x="536415" y="80476"/>
                        <a:pt x="536362" y="99365"/>
                      </a:cubicBezTo>
                      <a:cubicBezTo>
                        <a:pt x="536308" y="118253"/>
                        <a:pt x="520954" y="133521"/>
                        <a:pt x="502065" y="133467"/>
                      </a:cubicBezTo>
                      <a:cubicBezTo>
                        <a:pt x="501830" y="133467"/>
                        <a:pt x="501600" y="133438"/>
                        <a:pt x="501363" y="133431"/>
                      </a:cubicBezTo>
                      <a:lnTo>
                        <a:pt x="484028" y="175285"/>
                      </a:lnTo>
                      <a:cubicBezTo>
                        <a:pt x="476598" y="171640"/>
                        <a:pt x="468944" y="168469"/>
                        <a:pt x="461113" y="165791"/>
                      </a:cubicBezTo>
                      <a:lnTo>
                        <a:pt x="478455" y="123919"/>
                      </a:lnTo>
                      <a:cubicBezTo>
                        <a:pt x="471726" y="117448"/>
                        <a:pt x="467935" y="108507"/>
                        <a:pt x="467963" y="99172"/>
                      </a:cubicBezTo>
                      <a:cubicBezTo>
                        <a:pt x="468015" y="80284"/>
                        <a:pt x="483371" y="65015"/>
                        <a:pt x="502258" y="65068"/>
                      </a:cubicBezTo>
                      <a:close/>
                      <a:moveTo>
                        <a:pt x="693480" y="49438"/>
                      </a:moveTo>
                      <a:cubicBezTo>
                        <a:pt x="706365" y="48457"/>
                        <a:pt x="719058" y="52981"/>
                        <a:pt x="728420" y="61888"/>
                      </a:cubicBezTo>
                      <a:cubicBezTo>
                        <a:pt x="739458" y="72091"/>
                        <a:pt x="744201" y="87413"/>
                        <a:pt x="740854" y="102064"/>
                      </a:cubicBezTo>
                      <a:cubicBezTo>
                        <a:pt x="740854" y="102077"/>
                        <a:pt x="740847" y="102089"/>
                        <a:pt x="740847" y="102101"/>
                      </a:cubicBezTo>
                      <a:cubicBezTo>
                        <a:pt x="739272" y="108766"/>
                        <a:pt x="732595" y="112894"/>
                        <a:pt x="725929" y="111318"/>
                      </a:cubicBezTo>
                      <a:cubicBezTo>
                        <a:pt x="719257" y="109745"/>
                        <a:pt x="715133" y="103065"/>
                        <a:pt x="716708" y="96398"/>
                      </a:cubicBezTo>
                      <a:cubicBezTo>
                        <a:pt x="717992" y="90314"/>
                        <a:pt x="715940" y="84006"/>
                        <a:pt x="711313" y="79849"/>
                      </a:cubicBezTo>
                      <a:cubicBezTo>
                        <a:pt x="707041" y="75792"/>
                        <a:pt x="701256" y="73729"/>
                        <a:pt x="695379" y="74168"/>
                      </a:cubicBezTo>
                      <a:cubicBezTo>
                        <a:pt x="688551" y="74693"/>
                        <a:pt x="682592" y="69582"/>
                        <a:pt x="682066" y="62754"/>
                      </a:cubicBezTo>
                      <a:cubicBezTo>
                        <a:pt x="681539" y="55925"/>
                        <a:pt x="686648" y="49963"/>
                        <a:pt x="693480" y="49438"/>
                      </a:cubicBezTo>
                      <a:close/>
                      <a:moveTo>
                        <a:pt x="100120" y="49438"/>
                      </a:moveTo>
                      <a:cubicBezTo>
                        <a:pt x="106948" y="49965"/>
                        <a:pt x="112059" y="55925"/>
                        <a:pt x="111534" y="62754"/>
                      </a:cubicBezTo>
                      <a:cubicBezTo>
                        <a:pt x="111010" y="69584"/>
                        <a:pt x="105047" y="74694"/>
                        <a:pt x="98219" y="74168"/>
                      </a:cubicBezTo>
                      <a:cubicBezTo>
                        <a:pt x="92328" y="73701"/>
                        <a:pt x="86518" y="75776"/>
                        <a:pt x="82257" y="79873"/>
                      </a:cubicBezTo>
                      <a:cubicBezTo>
                        <a:pt x="77646" y="84027"/>
                        <a:pt x="75601" y="90322"/>
                        <a:pt x="76888" y="96391"/>
                      </a:cubicBezTo>
                      <a:cubicBezTo>
                        <a:pt x="77064" y="97201"/>
                        <a:pt x="77158" y="98027"/>
                        <a:pt x="77172" y="98854"/>
                      </a:cubicBezTo>
                      <a:cubicBezTo>
                        <a:pt x="77287" y="105798"/>
                        <a:pt x="71750" y="111520"/>
                        <a:pt x="64805" y="111633"/>
                      </a:cubicBezTo>
                      <a:cubicBezTo>
                        <a:pt x="59056" y="111624"/>
                        <a:pt x="54064" y="107667"/>
                        <a:pt x="52747" y="102071"/>
                      </a:cubicBezTo>
                      <a:cubicBezTo>
                        <a:pt x="49510" y="87435"/>
                        <a:pt x="54221" y="72175"/>
                        <a:pt x="65148" y="61912"/>
                      </a:cubicBezTo>
                      <a:cubicBezTo>
                        <a:pt x="74513" y="52991"/>
                        <a:pt x="87222" y="48457"/>
                        <a:pt x="100120" y="49438"/>
                      </a:cubicBezTo>
                      <a:close/>
                      <a:moveTo>
                        <a:pt x="396796" y="24824"/>
                      </a:moveTo>
                      <a:cubicBezTo>
                        <a:pt x="388239" y="24832"/>
                        <a:pt x="381302" y="31767"/>
                        <a:pt x="381295" y="40326"/>
                      </a:cubicBezTo>
                      <a:cubicBezTo>
                        <a:pt x="381295" y="48886"/>
                        <a:pt x="388235" y="55828"/>
                        <a:pt x="396796" y="55828"/>
                      </a:cubicBezTo>
                      <a:cubicBezTo>
                        <a:pt x="405358" y="55828"/>
                        <a:pt x="412298" y="48886"/>
                        <a:pt x="412298" y="40326"/>
                      </a:cubicBezTo>
                      <a:cubicBezTo>
                        <a:pt x="412298" y="31764"/>
                        <a:pt x="405358" y="24824"/>
                        <a:pt x="396796" y="24824"/>
                      </a:cubicBezTo>
                      <a:close/>
                      <a:moveTo>
                        <a:pt x="696352" y="1118"/>
                      </a:moveTo>
                      <a:cubicBezTo>
                        <a:pt x="722643" y="-3074"/>
                        <a:pt x="749393" y="5234"/>
                        <a:pt x="768688" y="23583"/>
                      </a:cubicBezTo>
                      <a:cubicBezTo>
                        <a:pt x="786236" y="39886"/>
                        <a:pt x="795321" y="63346"/>
                        <a:pt x="793331" y="87217"/>
                      </a:cubicBezTo>
                      <a:cubicBezTo>
                        <a:pt x="792747" y="93599"/>
                        <a:pt x="787401" y="98487"/>
                        <a:pt x="780991" y="98492"/>
                      </a:cubicBezTo>
                      <a:cubicBezTo>
                        <a:pt x="780836" y="98488"/>
                        <a:pt x="780674" y="98482"/>
                        <a:pt x="780519" y="98471"/>
                      </a:cubicBezTo>
                      <a:cubicBezTo>
                        <a:pt x="773506" y="98027"/>
                        <a:pt x="768179" y="91979"/>
                        <a:pt x="768627" y="84964"/>
                      </a:cubicBezTo>
                      <a:cubicBezTo>
                        <a:pt x="769909" y="68638"/>
                        <a:pt x="763623" y="52627"/>
                        <a:pt x="751574" y="41536"/>
                      </a:cubicBezTo>
                      <a:cubicBezTo>
                        <a:pt x="737928" y="28524"/>
                        <a:pt x="718991" y="22628"/>
                        <a:pt x="700370" y="25594"/>
                      </a:cubicBezTo>
                      <a:cubicBezTo>
                        <a:pt x="693611" y="26703"/>
                        <a:pt x="687230" y="22124"/>
                        <a:pt x="686121" y="15366"/>
                      </a:cubicBezTo>
                      <a:cubicBezTo>
                        <a:pt x="685011" y="8607"/>
                        <a:pt x="689593" y="2228"/>
                        <a:pt x="696352" y="1118"/>
                      </a:cubicBezTo>
                      <a:close/>
                      <a:moveTo>
                        <a:pt x="97249" y="1118"/>
                      </a:moveTo>
                      <a:cubicBezTo>
                        <a:pt x="104003" y="2230"/>
                        <a:pt x="108578" y="8605"/>
                        <a:pt x="107472" y="15359"/>
                      </a:cubicBezTo>
                      <a:cubicBezTo>
                        <a:pt x="106364" y="22119"/>
                        <a:pt x="99987" y="26700"/>
                        <a:pt x="93228" y="25594"/>
                      </a:cubicBezTo>
                      <a:cubicBezTo>
                        <a:pt x="74610" y="22619"/>
                        <a:pt x="55674" y="28516"/>
                        <a:pt x="42033" y="41530"/>
                      </a:cubicBezTo>
                      <a:cubicBezTo>
                        <a:pt x="29980" y="52622"/>
                        <a:pt x="23688" y="68636"/>
                        <a:pt x="24969" y="84966"/>
                      </a:cubicBezTo>
                      <a:cubicBezTo>
                        <a:pt x="25593" y="91786"/>
                        <a:pt x="20568" y="97821"/>
                        <a:pt x="13746" y="98443"/>
                      </a:cubicBezTo>
                      <a:cubicBezTo>
                        <a:pt x="6958" y="98961"/>
                        <a:pt x="987" y="93988"/>
                        <a:pt x="271" y="87217"/>
                      </a:cubicBezTo>
                      <a:cubicBezTo>
                        <a:pt x="-1724" y="63344"/>
                        <a:pt x="7364" y="39880"/>
                        <a:pt x="24919" y="23576"/>
                      </a:cubicBezTo>
                      <a:cubicBezTo>
                        <a:pt x="44204" y="5216"/>
                        <a:pt x="70955" y="-3092"/>
                        <a:pt x="97249" y="1118"/>
                      </a:cubicBezTo>
                      <a:close/>
                      <a:moveTo>
                        <a:pt x="400282" y="151"/>
                      </a:moveTo>
                      <a:cubicBezTo>
                        <a:pt x="415929" y="1517"/>
                        <a:pt x="429996" y="12017"/>
                        <a:pt x="435137" y="27899"/>
                      </a:cubicBezTo>
                      <a:cubicBezTo>
                        <a:pt x="441992" y="49076"/>
                        <a:pt x="430382" y="71801"/>
                        <a:pt x="409207" y="78655"/>
                      </a:cubicBezTo>
                      <a:lnTo>
                        <a:pt x="409200" y="155462"/>
                      </a:lnTo>
                      <a:cubicBezTo>
                        <a:pt x="405095" y="155208"/>
                        <a:pt x="400965" y="155032"/>
                        <a:pt x="396796" y="155032"/>
                      </a:cubicBezTo>
                      <a:cubicBezTo>
                        <a:pt x="392628" y="155032"/>
                        <a:pt x="388500" y="155201"/>
                        <a:pt x="384395" y="155462"/>
                      </a:cubicBezTo>
                      <a:lnTo>
                        <a:pt x="384402" y="78662"/>
                      </a:lnTo>
                      <a:cubicBezTo>
                        <a:pt x="372089" y="74683"/>
                        <a:pt x="362436" y="65035"/>
                        <a:pt x="358451" y="52725"/>
                      </a:cubicBezTo>
                      <a:cubicBezTo>
                        <a:pt x="351596" y="31548"/>
                        <a:pt x="363206" y="8823"/>
                        <a:pt x="384381" y="1969"/>
                      </a:cubicBezTo>
                      <a:cubicBezTo>
                        <a:pt x="389676" y="254"/>
                        <a:pt x="395067" y="-303"/>
                        <a:pt x="400282" y="151"/>
                      </a:cubicBezTo>
                      <a:close/>
                    </a:path>
                  </a:pathLst>
                </a:custGeom>
                <a:solidFill>
                  <a:schemeClr val="accent2"/>
                </a:solidFill>
                <a:ln cap="flat" cmpd="sng" w="9525">
                  <a:solidFill>
                    <a:srgbClr val="008FD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518" name="Google Shape;518;g11608ad0ccb_1_2"/>
                <p:cNvSpPr/>
                <p:nvPr/>
              </p:nvSpPr>
              <p:spPr>
                <a:xfrm>
                  <a:off x="5651151" y="835791"/>
                  <a:ext cx="659722" cy="458847"/>
                </a:xfrm>
                <a:custGeom>
                  <a:rect b="b" l="l" r="r" t="t"/>
                  <a:pathLst>
                    <a:path extrusionOk="0" h="458847" w="659722">
                      <a:moveTo>
                        <a:pt x="583133" y="424568"/>
                      </a:moveTo>
                      <a:cubicBezTo>
                        <a:pt x="588273" y="424568"/>
                        <a:pt x="592434" y="428732"/>
                        <a:pt x="592434" y="433869"/>
                      </a:cubicBezTo>
                      <a:cubicBezTo>
                        <a:pt x="592434" y="439006"/>
                        <a:pt x="588273" y="443167"/>
                        <a:pt x="583133" y="443170"/>
                      </a:cubicBezTo>
                      <a:cubicBezTo>
                        <a:pt x="577998" y="443170"/>
                        <a:pt x="573832" y="439006"/>
                        <a:pt x="573832" y="433869"/>
                      </a:cubicBezTo>
                      <a:cubicBezTo>
                        <a:pt x="573832" y="428732"/>
                        <a:pt x="577998" y="424568"/>
                        <a:pt x="583133" y="424568"/>
                      </a:cubicBezTo>
                      <a:close/>
                      <a:moveTo>
                        <a:pt x="74953" y="424568"/>
                      </a:moveTo>
                      <a:cubicBezTo>
                        <a:pt x="80089" y="424568"/>
                        <a:pt x="84254" y="428732"/>
                        <a:pt x="84254" y="433869"/>
                      </a:cubicBezTo>
                      <a:cubicBezTo>
                        <a:pt x="84250" y="439004"/>
                        <a:pt x="80088" y="443167"/>
                        <a:pt x="74953" y="443170"/>
                      </a:cubicBezTo>
                      <a:cubicBezTo>
                        <a:pt x="69816" y="443170"/>
                        <a:pt x="65652" y="439006"/>
                        <a:pt x="65652" y="433869"/>
                      </a:cubicBezTo>
                      <a:cubicBezTo>
                        <a:pt x="65652" y="428732"/>
                        <a:pt x="69816" y="424568"/>
                        <a:pt x="74953" y="424568"/>
                      </a:cubicBezTo>
                      <a:close/>
                      <a:moveTo>
                        <a:pt x="644220" y="313113"/>
                      </a:moveTo>
                      <a:cubicBezTo>
                        <a:pt x="652784" y="313113"/>
                        <a:pt x="659722" y="320055"/>
                        <a:pt x="659722" y="328615"/>
                      </a:cubicBezTo>
                      <a:cubicBezTo>
                        <a:pt x="659710" y="337174"/>
                        <a:pt x="652777" y="344107"/>
                        <a:pt x="644220" y="344117"/>
                      </a:cubicBezTo>
                      <a:cubicBezTo>
                        <a:pt x="635658" y="344117"/>
                        <a:pt x="628719" y="337177"/>
                        <a:pt x="628719" y="328615"/>
                      </a:cubicBezTo>
                      <a:cubicBezTo>
                        <a:pt x="628719" y="320055"/>
                        <a:pt x="635658" y="313113"/>
                        <a:pt x="644220" y="313113"/>
                      </a:cubicBezTo>
                      <a:close/>
                      <a:moveTo>
                        <a:pt x="15502" y="313113"/>
                      </a:moveTo>
                      <a:cubicBezTo>
                        <a:pt x="24063" y="313113"/>
                        <a:pt x="31003" y="320055"/>
                        <a:pt x="31003" y="328615"/>
                      </a:cubicBezTo>
                      <a:cubicBezTo>
                        <a:pt x="30994" y="337174"/>
                        <a:pt x="24059" y="344107"/>
                        <a:pt x="15502" y="344117"/>
                      </a:cubicBezTo>
                      <a:cubicBezTo>
                        <a:pt x="6940" y="344117"/>
                        <a:pt x="0" y="337177"/>
                        <a:pt x="0" y="328615"/>
                      </a:cubicBezTo>
                      <a:cubicBezTo>
                        <a:pt x="0" y="320055"/>
                        <a:pt x="6940" y="313113"/>
                        <a:pt x="15502" y="313113"/>
                      </a:cubicBezTo>
                      <a:close/>
                      <a:moveTo>
                        <a:pt x="308467" y="235625"/>
                      </a:moveTo>
                      <a:lnTo>
                        <a:pt x="349612" y="235625"/>
                      </a:lnTo>
                      <a:cubicBezTo>
                        <a:pt x="367712" y="235461"/>
                        <a:pt x="385075" y="242777"/>
                        <a:pt x="397600" y="255842"/>
                      </a:cubicBezTo>
                      <a:cubicBezTo>
                        <a:pt x="410058" y="268941"/>
                        <a:pt x="416630" y="286555"/>
                        <a:pt x="415798" y="304611"/>
                      </a:cubicBezTo>
                      <a:lnTo>
                        <a:pt x="403238" y="386280"/>
                      </a:lnTo>
                      <a:cubicBezTo>
                        <a:pt x="396770" y="413602"/>
                        <a:pt x="378618" y="458847"/>
                        <a:pt x="329413" y="458847"/>
                      </a:cubicBezTo>
                      <a:lnTo>
                        <a:pt x="328667" y="458847"/>
                      </a:lnTo>
                      <a:cubicBezTo>
                        <a:pt x="278165" y="458847"/>
                        <a:pt x="260744" y="413625"/>
                        <a:pt x="254845" y="386395"/>
                      </a:cubicBezTo>
                      <a:lnTo>
                        <a:pt x="242270" y="304611"/>
                      </a:lnTo>
                      <a:cubicBezTo>
                        <a:pt x="240452" y="268373"/>
                        <a:pt x="268355" y="237522"/>
                        <a:pt x="304595" y="235705"/>
                      </a:cubicBezTo>
                      <a:cubicBezTo>
                        <a:pt x="305885" y="235640"/>
                        <a:pt x="307176" y="235612"/>
                        <a:pt x="308467" y="235625"/>
                      </a:cubicBezTo>
                      <a:close/>
                      <a:moveTo>
                        <a:pt x="74953" y="214080"/>
                      </a:moveTo>
                      <a:cubicBezTo>
                        <a:pt x="80089" y="214080"/>
                        <a:pt x="84254" y="218244"/>
                        <a:pt x="84254" y="223381"/>
                      </a:cubicBezTo>
                      <a:cubicBezTo>
                        <a:pt x="84254" y="228518"/>
                        <a:pt x="80089" y="232682"/>
                        <a:pt x="74953" y="232682"/>
                      </a:cubicBezTo>
                      <a:cubicBezTo>
                        <a:pt x="69816" y="232682"/>
                        <a:pt x="65652" y="228518"/>
                        <a:pt x="65652" y="223381"/>
                      </a:cubicBezTo>
                      <a:cubicBezTo>
                        <a:pt x="65659" y="218248"/>
                        <a:pt x="69818" y="214087"/>
                        <a:pt x="74953" y="214080"/>
                      </a:cubicBezTo>
                      <a:close/>
                      <a:moveTo>
                        <a:pt x="583120" y="214073"/>
                      </a:moveTo>
                      <a:cubicBezTo>
                        <a:pt x="588254" y="214080"/>
                        <a:pt x="592415" y="218241"/>
                        <a:pt x="592422" y="223374"/>
                      </a:cubicBezTo>
                      <a:cubicBezTo>
                        <a:pt x="592422" y="228511"/>
                        <a:pt x="588261" y="232675"/>
                        <a:pt x="583120" y="232675"/>
                      </a:cubicBezTo>
                      <a:cubicBezTo>
                        <a:pt x="577986" y="232675"/>
                        <a:pt x="573820" y="228511"/>
                        <a:pt x="573820" y="223374"/>
                      </a:cubicBezTo>
                      <a:cubicBezTo>
                        <a:pt x="573820" y="218237"/>
                        <a:pt x="577986" y="214073"/>
                        <a:pt x="583120" y="214073"/>
                      </a:cubicBezTo>
                      <a:close/>
                      <a:moveTo>
                        <a:pt x="550740" y="91436"/>
                      </a:moveTo>
                      <a:cubicBezTo>
                        <a:pt x="559304" y="91436"/>
                        <a:pt x="566242" y="98376"/>
                        <a:pt x="566242" y="106938"/>
                      </a:cubicBezTo>
                      <a:cubicBezTo>
                        <a:pt x="566242" y="115499"/>
                        <a:pt x="559304" y="122439"/>
                        <a:pt x="550740" y="122439"/>
                      </a:cubicBezTo>
                      <a:cubicBezTo>
                        <a:pt x="542178" y="122439"/>
                        <a:pt x="535238" y="115499"/>
                        <a:pt x="535238" y="106938"/>
                      </a:cubicBezTo>
                      <a:cubicBezTo>
                        <a:pt x="535247" y="98380"/>
                        <a:pt x="542182" y="91445"/>
                        <a:pt x="550740" y="91436"/>
                      </a:cubicBezTo>
                      <a:close/>
                      <a:moveTo>
                        <a:pt x="107322" y="91436"/>
                      </a:moveTo>
                      <a:cubicBezTo>
                        <a:pt x="115882" y="91436"/>
                        <a:pt x="122824" y="98376"/>
                        <a:pt x="122824" y="106937"/>
                      </a:cubicBezTo>
                      <a:cubicBezTo>
                        <a:pt x="122824" y="115499"/>
                        <a:pt x="115882" y="122439"/>
                        <a:pt x="107322" y="122439"/>
                      </a:cubicBezTo>
                      <a:cubicBezTo>
                        <a:pt x="98761" y="122439"/>
                        <a:pt x="91820" y="115499"/>
                        <a:pt x="91820" y="106937"/>
                      </a:cubicBezTo>
                      <a:cubicBezTo>
                        <a:pt x="91828" y="98380"/>
                        <a:pt x="98763" y="91443"/>
                        <a:pt x="107322" y="91436"/>
                      </a:cubicBezTo>
                      <a:close/>
                      <a:moveTo>
                        <a:pt x="223795" y="65241"/>
                      </a:moveTo>
                      <a:cubicBezTo>
                        <a:pt x="228931" y="65241"/>
                        <a:pt x="233096" y="69405"/>
                        <a:pt x="233096" y="74542"/>
                      </a:cubicBezTo>
                      <a:cubicBezTo>
                        <a:pt x="233096" y="79679"/>
                        <a:pt x="228931" y="83843"/>
                        <a:pt x="223795" y="83843"/>
                      </a:cubicBezTo>
                      <a:cubicBezTo>
                        <a:pt x="218658" y="83843"/>
                        <a:pt x="214494" y="79679"/>
                        <a:pt x="214494" y="74542"/>
                      </a:cubicBezTo>
                      <a:cubicBezTo>
                        <a:pt x="214501" y="69407"/>
                        <a:pt x="218660" y="65246"/>
                        <a:pt x="223795" y="65241"/>
                      </a:cubicBezTo>
                      <a:close/>
                      <a:moveTo>
                        <a:pt x="434302" y="65239"/>
                      </a:moveTo>
                      <a:cubicBezTo>
                        <a:pt x="439439" y="65239"/>
                        <a:pt x="443603" y="69403"/>
                        <a:pt x="443603" y="74542"/>
                      </a:cubicBezTo>
                      <a:cubicBezTo>
                        <a:pt x="443603" y="79677"/>
                        <a:pt x="439439" y="83841"/>
                        <a:pt x="434302" y="83841"/>
                      </a:cubicBezTo>
                      <a:cubicBezTo>
                        <a:pt x="429166" y="83841"/>
                        <a:pt x="425001" y="79677"/>
                        <a:pt x="425001" y="74542"/>
                      </a:cubicBezTo>
                      <a:cubicBezTo>
                        <a:pt x="425010" y="69407"/>
                        <a:pt x="429169" y="65248"/>
                        <a:pt x="434302" y="65239"/>
                      </a:cubicBezTo>
                      <a:close/>
                      <a:moveTo>
                        <a:pt x="329033" y="0"/>
                      </a:moveTo>
                      <a:cubicBezTo>
                        <a:pt x="337595" y="0"/>
                        <a:pt x="344535" y="6940"/>
                        <a:pt x="344535" y="15502"/>
                      </a:cubicBezTo>
                      <a:cubicBezTo>
                        <a:pt x="344535" y="24062"/>
                        <a:pt x="337595" y="31004"/>
                        <a:pt x="329033" y="31004"/>
                      </a:cubicBezTo>
                      <a:cubicBezTo>
                        <a:pt x="320472" y="31004"/>
                        <a:pt x="313532" y="24062"/>
                        <a:pt x="313532" y="15502"/>
                      </a:cubicBezTo>
                      <a:cubicBezTo>
                        <a:pt x="313539" y="6943"/>
                        <a:pt x="320476" y="9"/>
                        <a:pt x="329033" y="0"/>
                      </a:cubicBezTo>
                      <a:close/>
                    </a:path>
                  </a:pathLst>
                </a:custGeom>
                <a:solidFill>
                  <a:srgbClr val="E0E0E0"/>
                </a:solidFill>
                <a:ln cap="flat" cmpd="sng" w="9525">
                  <a:solidFill>
                    <a:srgbClr val="008FD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grpSp>
        </p:grpSp>
      </p:grpSp>
      <p:grpSp>
        <p:nvGrpSpPr>
          <p:cNvPr id="519" name="Google Shape;519;g11608ad0ccb_1_2"/>
          <p:cNvGrpSpPr/>
          <p:nvPr/>
        </p:nvGrpSpPr>
        <p:grpSpPr>
          <a:xfrm>
            <a:off x="8625150" y="1071026"/>
            <a:ext cx="560787" cy="836578"/>
            <a:chOff x="8623563" y="1071026"/>
            <a:chExt cx="560787" cy="836578"/>
          </a:xfrm>
        </p:grpSpPr>
        <p:cxnSp>
          <p:nvCxnSpPr>
            <p:cNvPr id="520" name="Google Shape;520;g11608ad0ccb_1_2"/>
            <p:cNvCxnSpPr/>
            <p:nvPr/>
          </p:nvCxnSpPr>
          <p:spPr>
            <a:xfrm>
              <a:off x="8903865" y="1358904"/>
              <a:ext cx="0" cy="548700"/>
            </a:xfrm>
            <a:prstGeom prst="straightConnector1">
              <a:avLst/>
            </a:prstGeom>
            <a:noFill/>
            <a:ln cap="flat" cmpd="sng" w="9525">
              <a:solidFill>
                <a:srgbClr val="008FD5"/>
              </a:solidFill>
              <a:prstDash val="solid"/>
              <a:round/>
              <a:headEnd len="sm" w="sm" type="none"/>
              <a:tailEnd len="med" w="med" type="stealth"/>
            </a:ln>
          </p:spPr>
        </p:cxnSp>
        <p:grpSp>
          <p:nvGrpSpPr>
            <p:cNvPr id="521" name="Google Shape;521;g11608ad0ccb_1_2"/>
            <p:cNvGrpSpPr/>
            <p:nvPr/>
          </p:nvGrpSpPr>
          <p:grpSpPr>
            <a:xfrm>
              <a:off x="8852153" y="1676558"/>
              <a:ext cx="103369" cy="104530"/>
              <a:chOff x="1198331" y="1740453"/>
              <a:chExt cx="97500" cy="97500"/>
            </a:xfrm>
          </p:grpSpPr>
          <p:sp>
            <p:nvSpPr>
              <p:cNvPr id="522" name="Google Shape;522;g11608ad0ccb_1_2"/>
              <p:cNvSpPr/>
              <p:nvPr/>
            </p:nvSpPr>
            <p:spPr>
              <a:xfrm>
                <a:off x="1198331" y="1740453"/>
                <a:ext cx="97500" cy="97500"/>
              </a:xfrm>
              <a:prstGeom prst="ellipse">
                <a:avLst/>
              </a:prstGeom>
              <a:solidFill>
                <a:schemeClr val="lt2"/>
              </a:solidFill>
              <a:ln cap="flat" cmpd="sng" w="9525">
                <a:solidFill>
                  <a:srgbClr val="008FD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750">
                  <a:solidFill>
                    <a:srgbClr val="FFFFFF"/>
                  </a:solidFill>
                  <a:latin typeface="Calibri"/>
                  <a:ea typeface="Calibri"/>
                  <a:cs typeface="Calibri"/>
                  <a:sym typeface="Calibri"/>
                </a:endParaRPr>
              </a:p>
            </p:txBody>
          </p:sp>
          <p:sp>
            <p:nvSpPr>
              <p:cNvPr id="523" name="Google Shape;523;g11608ad0ccb_1_2"/>
              <p:cNvSpPr/>
              <p:nvPr/>
            </p:nvSpPr>
            <p:spPr>
              <a:xfrm>
                <a:off x="1216836" y="1758958"/>
                <a:ext cx="60600" cy="60600"/>
              </a:xfrm>
              <a:prstGeom prst="ellipse">
                <a:avLst/>
              </a:prstGeom>
              <a:solidFill>
                <a:schemeClr val="accent1"/>
              </a:solidFill>
              <a:ln cap="flat" cmpd="sng" w="9525">
                <a:solidFill>
                  <a:srgbClr val="008FD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750">
                  <a:solidFill>
                    <a:srgbClr val="FFFFFF"/>
                  </a:solidFill>
                  <a:latin typeface="Calibri"/>
                  <a:ea typeface="Calibri"/>
                  <a:cs typeface="Calibri"/>
                  <a:sym typeface="Calibri"/>
                </a:endParaRPr>
              </a:p>
            </p:txBody>
          </p:sp>
        </p:grpSp>
        <p:grpSp>
          <p:nvGrpSpPr>
            <p:cNvPr id="524" name="Google Shape;524;g11608ad0ccb_1_2"/>
            <p:cNvGrpSpPr/>
            <p:nvPr/>
          </p:nvGrpSpPr>
          <p:grpSpPr>
            <a:xfrm>
              <a:off x="8623563" y="1071026"/>
              <a:ext cx="560787" cy="555953"/>
              <a:chOff x="6402493" y="1099806"/>
              <a:chExt cx="498300" cy="498300"/>
            </a:xfrm>
          </p:grpSpPr>
          <p:sp>
            <p:nvSpPr>
              <p:cNvPr id="525" name="Google Shape;525;g11608ad0ccb_1_2"/>
              <p:cNvSpPr/>
              <p:nvPr/>
            </p:nvSpPr>
            <p:spPr>
              <a:xfrm>
                <a:off x="6402493" y="1099806"/>
                <a:ext cx="498300" cy="498300"/>
              </a:xfrm>
              <a:prstGeom prst="roundRect">
                <a:avLst>
                  <a:gd fmla="val 16667" name="adj"/>
                </a:avLst>
              </a:prstGeom>
              <a:noFill/>
              <a:ln cap="flat" cmpd="sng" w="9525">
                <a:solidFill>
                  <a:srgbClr val="008FD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FEFEFE"/>
                  </a:solidFill>
                  <a:latin typeface="Arial"/>
                  <a:ea typeface="Arial"/>
                  <a:cs typeface="Arial"/>
                  <a:sym typeface="Arial"/>
                </a:endParaRPr>
              </a:p>
            </p:txBody>
          </p:sp>
          <p:grpSp>
            <p:nvGrpSpPr>
              <p:cNvPr id="526" name="Google Shape;526;g11608ad0ccb_1_2"/>
              <p:cNvGrpSpPr/>
              <p:nvPr/>
            </p:nvGrpSpPr>
            <p:grpSpPr>
              <a:xfrm>
                <a:off x="6424327" y="1207952"/>
                <a:ext cx="445779" cy="248716"/>
                <a:chOff x="8365346" y="723900"/>
                <a:chExt cx="778654" cy="434438"/>
              </a:xfrm>
            </p:grpSpPr>
            <p:sp>
              <p:nvSpPr>
                <p:cNvPr id="527" name="Google Shape;527;g11608ad0ccb_1_2"/>
                <p:cNvSpPr/>
                <p:nvPr/>
              </p:nvSpPr>
              <p:spPr>
                <a:xfrm>
                  <a:off x="8365346" y="723900"/>
                  <a:ext cx="778654" cy="434438"/>
                </a:xfrm>
                <a:custGeom>
                  <a:rect b="b" l="l" r="r" t="t"/>
                  <a:pathLst>
                    <a:path extrusionOk="0" h="434438" w="778654">
                      <a:moveTo>
                        <a:pt x="353155" y="296348"/>
                      </a:moveTo>
                      <a:cubicBezTo>
                        <a:pt x="359943" y="296253"/>
                        <a:pt x="365524" y="301679"/>
                        <a:pt x="365619" y="308467"/>
                      </a:cubicBezTo>
                      <a:lnTo>
                        <a:pt x="365619" y="327894"/>
                      </a:lnTo>
                      <a:lnTo>
                        <a:pt x="391440" y="318971"/>
                      </a:lnTo>
                      <a:cubicBezTo>
                        <a:pt x="397792" y="316777"/>
                        <a:pt x="404719" y="320148"/>
                        <a:pt x="406912" y="326501"/>
                      </a:cubicBezTo>
                      <a:cubicBezTo>
                        <a:pt x="409106" y="332852"/>
                        <a:pt x="405735" y="339780"/>
                        <a:pt x="399383" y="341972"/>
                      </a:cubicBezTo>
                      <a:lnTo>
                        <a:pt x="357424" y="356468"/>
                      </a:lnTo>
                      <a:cubicBezTo>
                        <a:pt x="356262" y="356846"/>
                        <a:pt x="355050" y="357049"/>
                        <a:pt x="353829" y="357071"/>
                      </a:cubicBezTo>
                      <a:cubicBezTo>
                        <a:pt x="347023" y="357192"/>
                        <a:pt x="341407" y="351772"/>
                        <a:pt x="341286" y="344967"/>
                      </a:cubicBezTo>
                      <a:lnTo>
                        <a:pt x="341286" y="325546"/>
                      </a:lnTo>
                      <a:lnTo>
                        <a:pt x="326390" y="330703"/>
                      </a:lnTo>
                      <a:cubicBezTo>
                        <a:pt x="320038" y="332899"/>
                        <a:pt x="313108" y="329531"/>
                        <a:pt x="310912" y="323179"/>
                      </a:cubicBezTo>
                      <a:cubicBezTo>
                        <a:pt x="308715" y="316827"/>
                        <a:pt x="312083" y="309897"/>
                        <a:pt x="318435" y="307701"/>
                      </a:cubicBezTo>
                      <a:lnTo>
                        <a:pt x="349475" y="296967"/>
                      </a:lnTo>
                      <a:cubicBezTo>
                        <a:pt x="350663" y="296574"/>
                        <a:pt x="351904" y="296366"/>
                        <a:pt x="353155" y="296348"/>
                      </a:cubicBezTo>
                      <a:close/>
                      <a:moveTo>
                        <a:pt x="237248" y="296301"/>
                      </a:moveTo>
                      <a:lnTo>
                        <a:pt x="237248" y="344967"/>
                      </a:lnTo>
                      <a:lnTo>
                        <a:pt x="261595" y="344967"/>
                      </a:lnTo>
                      <a:lnTo>
                        <a:pt x="261581" y="296301"/>
                      </a:lnTo>
                      <a:close/>
                      <a:moveTo>
                        <a:pt x="662824" y="269929"/>
                      </a:moveTo>
                      <a:lnTo>
                        <a:pt x="617577" y="322945"/>
                      </a:lnTo>
                      <a:cubicBezTo>
                        <a:pt x="617375" y="323173"/>
                        <a:pt x="617168" y="323393"/>
                        <a:pt x="616950" y="323606"/>
                      </a:cubicBezTo>
                      <a:cubicBezTo>
                        <a:pt x="612108" y="328374"/>
                        <a:pt x="604315" y="328312"/>
                        <a:pt x="599546" y="323467"/>
                      </a:cubicBezTo>
                      <a:lnTo>
                        <a:pt x="549692" y="271547"/>
                      </a:lnTo>
                      <a:lnTo>
                        <a:pt x="478090" y="299628"/>
                      </a:lnTo>
                      <a:cubicBezTo>
                        <a:pt x="468610" y="303243"/>
                        <a:pt x="462341" y="312329"/>
                        <a:pt x="462326" y="322475"/>
                      </a:cubicBezTo>
                      <a:lnTo>
                        <a:pt x="462326" y="410105"/>
                      </a:lnTo>
                      <a:lnTo>
                        <a:pt x="498826" y="410105"/>
                      </a:lnTo>
                      <a:lnTo>
                        <a:pt x="498826" y="385772"/>
                      </a:lnTo>
                      <a:cubicBezTo>
                        <a:pt x="498826" y="379053"/>
                        <a:pt x="504273" y="373606"/>
                        <a:pt x="510992" y="373606"/>
                      </a:cubicBezTo>
                      <a:cubicBezTo>
                        <a:pt x="517711" y="373606"/>
                        <a:pt x="523159" y="379053"/>
                        <a:pt x="523159" y="385772"/>
                      </a:cubicBezTo>
                      <a:lnTo>
                        <a:pt x="523159" y="410105"/>
                      </a:lnTo>
                      <a:lnTo>
                        <a:pt x="693489" y="410105"/>
                      </a:lnTo>
                      <a:lnTo>
                        <a:pt x="693489" y="385772"/>
                      </a:lnTo>
                      <a:cubicBezTo>
                        <a:pt x="693489" y="379053"/>
                        <a:pt x="698933" y="373606"/>
                        <a:pt x="705655" y="373606"/>
                      </a:cubicBezTo>
                      <a:cubicBezTo>
                        <a:pt x="712377" y="373606"/>
                        <a:pt x="717822" y="379053"/>
                        <a:pt x="717822" y="385772"/>
                      </a:cubicBezTo>
                      <a:lnTo>
                        <a:pt x="717822" y="410105"/>
                      </a:lnTo>
                      <a:lnTo>
                        <a:pt x="754321" y="410105"/>
                      </a:lnTo>
                      <a:lnTo>
                        <a:pt x="754321" y="322475"/>
                      </a:lnTo>
                      <a:cubicBezTo>
                        <a:pt x="754309" y="312329"/>
                        <a:pt x="748037" y="303243"/>
                        <a:pt x="738560" y="299628"/>
                      </a:cubicBezTo>
                      <a:close/>
                      <a:moveTo>
                        <a:pt x="581748" y="229217"/>
                      </a:moveTo>
                      <a:lnTo>
                        <a:pt x="581748" y="234038"/>
                      </a:lnTo>
                      <a:cubicBezTo>
                        <a:pt x="581765" y="243437"/>
                        <a:pt x="578136" y="252478"/>
                        <a:pt x="571624" y="259257"/>
                      </a:cubicBezTo>
                      <a:lnTo>
                        <a:pt x="607792" y="296924"/>
                      </a:lnTo>
                      <a:lnTo>
                        <a:pt x="642512" y="256246"/>
                      </a:lnTo>
                      <a:cubicBezTo>
                        <a:pt x="637584" y="249892"/>
                        <a:pt x="634907" y="242080"/>
                        <a:pt x="634902" y="234037"/>
                      </a:cubicBezTo>
                      <a:lnTo>
                        <a:pt x="634902" y="229217"/>
                      </a:lnTo>
                      <a:cubicBezTo>
                        <a:pt x="617753" y="235588"/>
                        <a:pt x="598893" y="235588"/>
                        <a:pt x="581748" y="229217"/>
                      </a:cubicBezTo>
                      <a:close/>
                      <a:moveTo>
                        <a:pt x="138615" y="101638"/>
                      </a:moveTo>
                      <a:cubicBezTo>
                        <a:pt x="75802" y="102350"/>
                        <a:pt x="25055" y="153096"/>
                        <a:pt x="24344" y="215909"/>
                      </a:cubicBezTo>
                      <a:cubicBezTo>
                        <a:pt x="23620" y="279743"/>
                        <a:pt x="74781" y="332077"/>
                        <a:pt x="138615" y="332800"/>
                      </a:cubicBezTo>
                      <a:lnTo>
                        <a:pt x="212915" y="332800"/>
                      </a:lnTo>
                      <a:lnTo>
                        <a:pt x="212915" y="308753"/>
                      </a:lnTo>
                      <a:lnTo>
                        <a:pt x="138615" y="308753"/>
                      </a:lnTo>
                      <a:cubicBezTo>
                        <a:pt x="88692" y="308312"/>
                        <a:pt x="48329" y="267950"/>
                        <a:pt x="47889" y="218027"/>
                      </a:cubicBezTo>
                      <a:cubicBezTo>
                        <a:pt x="47443" y="167474"/>
                        <a:pt x="88063" y="126132"/>
                        <a:pt x="138615" y="125686"/>
                      </a:cubicBezTo>
                      <a:lnTo>
                        <a:pt x="212915" y="125686"/>
                      </a:lnTo>
                      <a:lnTo>
                        <a:pt x="212915" y="101638"/>
                      </a:lnTo>
                      <a:close/>
                      <a:moveTo>
                        <a:pt x="624456" y="99012"/>
                      </a:moveTo>
                      <a:cubicBezTo>
                        <a:pt x="602547" y="115693"/>
                        <a:pt x="574393" y="121854"/>
                        <a:pt x="547519" y="115848"/>
                      </a:cubicBezTo>
                      <a:lnTo>
                        <a:pt x="547492" y="115936"/>
                      </a:lnTo>
                      <a:lnTo>
                        <a:pt x="547492" y="130094"/>
                      </a:lnTo>
                      <a:cubicBezTo>
                        <a:pt x="547518" y="150867"/>
                        <a:pt x="554034" y="171113"/>
                        <a:pt x="566128" y="188003"/>
                      </a:cubicBezTo>
                      <a:cubicBezTo>
                        <a:pt x="569426" y="192600"/>
                        <a:pt x="573454" y="196628"/>
                        <a:pt x="578051" y="199926"/>
                      </a:cubicBezTo>
                      <a:cubicBezTo>
                        <a:pt x="601355" y="216646"/>
                        <a:pt x="633800" y="211307"/>
                        <a:pt x="650523" y="188003"/>
                      </a:cubicBezTo>
                      <a:cubicBezTo>
                        <a:pt x="662617" y="171113"/>
                        <a:pt x="669132" y="150867"/>
                        <a:pt x="669156" y="130094"/>
                      </a:cubicBezTo>
                      <a:lnTo>
                        <a:pt x="669156" y="125008"/>
                      </a:lnTo>
                      <a:cubicBezTo>
                        <a:pt x="649082" y="123536"/>
                        <a:pt x="633393" y="109438"/>
                        <a:pt x="624456" y="99012"/>
                      </a:cubicBezTo>
                      <a:close/>
                      <a:moveTo>
                        <a:pt x="237248" y="89472"/>
                      </a:moveTo>
                      <a:lnTo>
                        <a:pt x="237248" y="138138"/>
                      </a:lnTo>
                      <a:lnTo>
                        <a:pt x="261595" y="138138"/>
                      </a:lnTo>
                      <a:lnTo>
                        <a:pt x="261581" y="89472"/>
                      </a:lnTo>
                      <a:close/>
                      <a:moveTo>
                        <a:pt x="353151" y="83437"/>
                      </a:moveTo>
                      <a:cubicBezTo>
                        <a:pt x="359940" y="83340"/>
                        <a:pt x="365522" y="88766"/>
                        <a:pt x="365619" y="95555"/>
                      </a:cubicBezTo>
                      <a:lnTo>
                        <a:pt x="365619" y="114981"/>
                      </a:lnTo>
                      <a:lnTo>
                        <a:pt x="391440" y="106059"/>
                      </a:lnTo>
                      <a:cubicBezTo>
                        <a:pt x="397792" y="103865"/>
                        <a:pt x="404719" y="107236"/>
                        <a:pt x="406912" y="113588"/>
                      </a:cubicBezTo>
                      <a:cubicBezTo>
                        <a:pt x="409106" y="119940"/>
                        <a:pt x="405735" y="126867"/>
                        <a:pt x="399383" y="129060"/>
                      </a:cubicBezTo>
                      <a:lnTo>
                        <a:pt x="357424" y="143555"/>
                      </a:lnTo>
                      <a:cubicBezTo>
                        <a:pt x="356289" y="143919"/>
                        <a:pt x="355109" y="144117"/>
                        <a:pt x="353918" y="144144"/>
                      </a:cubicBezTo>
                      <a:cubicBezTo>
                        <a:pt x="347092" y="144294"/>
                        <a:pt x="341436" y="138881"/>
                        <a:pt x="341286" y="132054"/>
                      </a:cubicBezTo>
                      <a:lnTo>
                        <a:pt x="341286" y="112634"/>
                      </a:lnTo>
                      <a:lnTo>
                        <a:pt x="326390" y="117791"/>
                      </a:lnTo>
                      <a:cubicBezTo>
                        <a:pt x="320038" y="119987"/>
                        <a:pt x="313108" y="116619"/>
                        <a:pt x="310912" y="110267"/>
                      </a:cubicBezTo>
                      <a:cubicBezTo>
                        <a:pt x="308715" y="103915"/>
                        <a:pt x="312083" y="96985"/>
                        <a:pt x="318435" y="94789"/>
                      </a:cubicBezTo>
                      <a:lnTo>
                        <a:pt x="349475" y="84054"/>
                      </a:lnTo>
                      <a:cubicBezTo>
                        <a:pt x="350662" y="83662"/>
                        <a:pt x="351902" y="83455"/>
                        <a:pt x="353151" y="83437"/>
                      </a:cubicBezTo>
                      <a:close/>
                      <a:moveTo>
                        <a:pt x="237248" y="65139"/>
                      </a:moveTo>
                      <a:lnTo>
                        <a:pt x="261581" y="65139"/>
                      </a:lnTo>
                      <a:cubicBezTo>
                        <a:pt x="275013" y="65154"/>
                        <a:pt x="285899" y="76039"/>
                        <a:pt x="285913" y="89472"/>
                      </a:cubicBezTo>
                      <a:lnTo>
                        <a:pt x="285913" y="138138"/>
                      </a:lnTo>
                      <a:cubicBezTo>
                        <a:pt x="285899" y="151571"/>
                        <a:pt x="275013" y="162456"/>
                        <a:pt x="261581" y="162471"/>
                      </a:cubicBezTo>
                      <a:lnTo>
                        <a:pt x="237248" y="162471"/>
                      </a:lnTo>
                      <a:cubicBezTo>
                        <a:pt x="228480" y="162440"/>
                        <a:pt x="220410" y="157679"/>
                        <a:pt x="216144" y="150019"/>
                      </a:cubicBezTo>
                      <a:lnTo>
                        <a:pt x="138615" y="150019"/>
                      </a:lnTo>
                      <a:cubicBezTo>
                        <a:pt x="102133" y="150459"/>
                        <a:pt x="72666" y="179926"/>
                        <a:pt x="72225" y="216408"/>
                      </a:cubicBezTo>
                      <a:cubicBezTo>
                        <a:pt x="71778" y="253522"/>
                        <a:pt x="101501" y="283972"/>
                        <a:pt x="138615" y="284420"/>
                      </a:cubicBezTo>
                      <a:lnTo>
                        <a:pt x="216144" y="284420"/>
                      </a:lnTo>
                      <a:cubicBezTo>
                        <a:pt x="220410" y="276759"/>
                        <a:pt x="228480" y="271998"/>
                        <a:pt x="237248" y="271968"/>
                      </a:cubicBezTo>
                      <a:lnTo>
                        <a:pt x="261581" y="271968"/>
                      </a:lnTo>
                      <a:cubicBezTo>
                        <a:pt x="275013" y="271982"/>
                        <a:pt x="285899" y="282868"/>
                        <a:pt x="285913" y="296301"/>
                      </a:cubicBezTo>
                      <a:lnTo>
                        <a:pt x="285913" y="344967"/>
                      </a:lnTo>
                      <a:cubicBezTo>
                        <a:pt x="285899" y="358400"/>
                        <a:pt x="275013" y="369286"/>
                        <a:pt x="261581" y="369300"/>
                      </a:cubicBezTo>
                      <a:lnTo>
                        <a:pt x="237248" y="369300"/>
                      </a:lnTo>
                      <a:cubicBezTo>
                        <a:pt x="228594" y="369271"/>
                        <a:pt x="220611" y="364635"/>
                        <a:pt x="216299" y="357133"/>
                      </a:cubicBezTo>
                      <a:lnTo>
                        <a:pt x="138615" y="357133"/>
                      </a:lnTo>
                      <a:cubicBezTo>
                        <a:pt x="62360" y="356422"/>
                        <a:pt x="717" y="294779"/>
                        <a:pt x="6" y="218524"/>
                      </a:cubicBezTo>
                      <a:cubicBezTo>
                        <a:pt x="-715" y="141252"/>
                        <a:pt x="61343" y="78027"/>
                        <a:pt x="138615" y="77306"/>
                      </a:cubicBezTo>
                      <a:lnTo>
                        <a:pt x="216299" y="77306"/>
                      </a:lnTo>
                      <a:cubicBezTo>
                        <a:pt x="220611" y="69803"/>
                        <a:pt x="228594" y="65167"/>
                        <a:pt x="237248" y="65139"/>
                      </a:cubicBezTo>
                      <a:close/>
                      <a:moveTo>
                        <a:pt x="605155" y="24333"/>
                      </a:moveTo>
                      <a:cubicBezTo>
                        <a:pt x="573533" y="24367"/>
                        <a:pt x="547908" y="49991"/>
                        <a:pt x="547872" y="81612"/>
                      </a:cubicBezTo>
                      <a:lnTo>
                        <a:pt x="547871" y="90832"/>
                      </a:lnTo>
                      <a:cubicBezTo>
                        <a:pt x="572920" y="98144"/>
                        <a:pt x="599962" y="91166"/>
                        <a:pt x="618343" y="72648"/>
                      </a:cubicBezTo>
                      <a:cubicBezTo>
                        <a:pt x="618818" y="72234"/>
                        <a:pt x="619316" y="71855"/>
                        <a:pt x="619845" y="71517"/>
                      </a:cubicBezTo>
                      <a:cubicBezTo>
                        <a:pt x="625612" y="67829"/>
                        <a:pt x="633271" y="69511"/>
                        <a:pt x="636957" y="75273"/>
                      </a:cubicBezTo>
                      <a:cubicBezTo>
                        <a:pt x="637109" y="75514"/>
                        <a:pt x="650949" y="97563"/>
                        <a:pt x="668779" y="100527"/>
                      </a:cubicBezTo>
                      <a:lnTo>
                        <a:pt x="668779" y="81612"/>
                      </a:lnTo>
                      <a:cubicBezTo>
                        <a:pt x="668742" y="49991"/>
                        <a:pt x="643114" y="24367"/>
                        <a:pt x="611493" y="24333"/>
                      </a:cubicBezTo>
                      <a:close/>
                      <a:moveTo>
                        <a:pt x="605155" y="0"/>
                      </a:moveTo>
                      <a:lnTo>
                        <a:pt x="611493" y="0"/>
                      </a:lnTo>
                      <a:cubicBezTo>
                        <a:pt x="656546" y="50"/>
                        <a:pt x="693057" y="36559"/>
                        <a:pt x="693112" y="81612"/>
                      </a:cubicBezTo>
                      <a:lnTo>
                        <a:pt x="693489" y="130094"/>
                      </a:lnTo>
                      <a:cubicBezTo>
                        <a:pt x="693471" y="155913"/>
                        <a:pt x="685386" y="181081"/>
                        <a:pt x="670367" y="202083"/>
                      </a:cubicBezTo>
                      <a:cubicBezTo>
                        <a:pt x="667106" y="206644"/>
                        <a:pt x="663340" y="210825"/>
                        <a:pt x="659143" y="214547"/>
                      </a:cubicBezTo>
                      <a:cubicBezTo>
                        <a:pt x="659162" y="214849"/>
                        <a:pt x="659234" y="215136"/>
                        <a:pt x="659234" y="215443"/>
                      </a:cubicBezTo>
                      <a:lnTo>
                        <a:pt x="659234" y="234038"/>
                      </a:lnTo>
                      <a:cubicBezTo>
                        <a:pt x="659247" y="239128"/>
                        <a:pt x="662398" y="243683"/>
                        <a:pt x="667161" y="245491"/>
                      </a:cubicBezTo>
                      <a:lnTo>
                        <a:pt x="747441" y="276970"/>
                      </a:lnTo>
                      <a:cubicBezTo>
                        <a:pt x="766263" y="284209"/>
                        <a:pt x="778678" y="302306"/>
                        <a:pt x="778654" y="322475"/>
                      </a:cubicBezTo>
                      <a:lnTo>
                        <a:pt x="778654" y="410105"/>
                      </a:lnTo>
                      <a:cubicBezTo>
                        <a:pt x="778642" y="423539"/>
                        <a:pt x="767753" y="434425"/>
                        <a:pt x="754321" y="434438"/>
                      </a:cubicBezTo>
                      <a:lnTo>
                        <a:pt x="462326" y="434438"/>
                      </a:lnTo>
                      <a:cubicBezTo>
                        <a:pt x="448893" y="434425"/>
                        <a:pt x="438007" y="423539"/>
                        <a:pt x="437993" y="410105"/>
                      </a:cubicBezTo>
                      <a:lnTo>
                        <a:pt x="437993" y="322475"/>
                      </a:lnTo>
                      <a:cubicBezTo>
                        <a:pt x="437969" y="302306"/>
                        <a:pt x="450383" y="284209"/>
                        <a:pt x="469209" y="276970"/>
                      </a:cubicBezTo>
                      <a:lnTo>
                        <a:pt x="549482" y="245491"/>
                      </a:lnTo>
                      <a:cubicBezTo>
                        <a:pt x="554245" y="243687"/>
                        <a:pt x="557400" y="239130"/>
                        <a:pt x="557415" y="234038"/>
                      </a:cubicBezTo>
                      <a:lnTo>
                        <a:pt x="557415" y="215443"/>
                      </a:lnTo>
                      <a:cubicBezTo>
                        <a:pt x="557415" y="215136"/>
                        <a:pt x="557483" y="214849"/>
                        <a:pt x="557506" y="214547"/>
                      </a:cubicBezTo>
                      <a:cubicBezTo>
                        <a:pt x="553309" y="210826"/>
                        <a:pt x="549544" y="206644"/>
                        <a:pt x="546280" y="202083"/>
                      </a:cubicBezTo>
                      <a:cubicBezTo>
                        <a:pt x="531260" y="181081"/>
                        <a:pt x="523177" y="155913"/>
                        <a:pt x="523159" y="130094"/>
                      </a:cubicBezTo>
                      <a:lnTo>
                        <a:pt x="523539" y="81612"/>
                      </a:lnTo>
                      <a:cubicBezTo>
                        <a:pt x="523590" y="36559"/>
                        <a:pt x="560101" y="50"/>
                        <a:pt x="605155" y="0"/>
                      </a:cubicBezTo>
                      <a:close/>
                    </a:path>
                  </a:pathLst>
                </a:custGeom>
                <a:solidFill>
                  <a:schemeClr val="accent1"/>
                </a:solidFill>
                <a:ln cap="flat" cmpd="sng" w="9525">
                  <a:solidFill>
                    <a:srgbClr val="008FD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528" name="Google Shape;528;g11608ad0ccb_1_2"/>
                <p:cNvSpPr/>
                <p:nvPr/>
              </p:nvSpPr>
              <p:spPr>
                <a:xfrm>
                  <a:off x="8389683" y="825538"/>
                  <a:ext cx="729984" cy="308467"/>
                </a:xfrm>
                <a:custGeom>
                  <a:rect b="b" l="l" r="r" t="t"/>
                  <a:pathLst>
                    <a:path extrusionOk="0" h="308467" w="729984">
                      <a:moveTo>
                        <a:pt x="638487" y="168291"/>
                      </a:moveTo>
                      <a:lnTo>
                        <a:pt x="714223" y="197990"/>
                      </a:lnTo>
                      <a:cubicBezTo>
                        <a:pt x="723700" y="201605"/>
                        <a:pt x="729972" y="210691"/>
                        <a:pt x="729984" y="220837"/>
                      </a:cubicBezTo>
                      <a:lnTo>
                        <a:pt x="729984" y="308467"/>
                      </a:lnTo>
                      <a:lnTo>
                        <a:pt x="693485" y="308467"/>
                      </a:lnTo>
                      <a:lnTo>
                        <a:pt x="693485" y="284134"/>
                      </a:lnTo>
                      <a:cubicBezTo>
                        <a:pt x="693485" y="277415"/>
                        <a:pt x="688040" y="271968"/>
                        <a:pt x="681318" y="271968"/>
                      </a:cubicBezTo>
                      <a:cubicBezTo>
                        <a:pt x="674596" y="271968"/>
                        <a:pt x="669152" y="277415"/>
                        <a:pt x="669152" y="284134"/>
                      </a:cubicBezTo>
                      <a:lnTo>
                        <a:pt x="669152" y="308467"/>
                      </a:lnTo>
                      <a:lnTo>
                        <a:pt x="498822" y="308467"/>
                      </a:lnTo>
                      <a:lnTo>
                        <a:pt x="498822" y="284134"/>
                      </a:lnTo>
                      <a:cubicBezTo>
                        <a:pt x="498822" y="277415"/>
                        <a:pt x="493374" y="271968"/>
                        <a:pt x="486655" y="271968"/>
                      </a:cubicBezTo>
                      <a:cubicBezTo>
                        <a:pt x="479936" y="271968"/>
                        <a:pt x="474489" y="277415"/>
                        <a:pt x="474489" y="284134"/>
                      </a:cubicBezTo>
                      <a:lnTo>
                        <a:pt x="474489" y="308467"/>
                      </a:lnTo>
                      <a:lnTo>
                        <a:pt x="437989" y="308467"/>
                      </a:lnTo>
                      <a:lnTo>
                        <a:pt x="437989" y="220837"/>
                      </a:lnTo>
                      <a:cubicBezTo>
                        <a:pt x="438004" y="210691"/>
                        <a:pt x="444273" y="201605"/>
                        <a:pt x="453753" y="197990"/>
                      </a:cubicBezTo>
                      <a:lnTo>
                        <a:pt x="525355" y="169909"/>
                      </a:lnTo>
                      <a:lnTo>
                        <a:pt x="575209" y="221829"/>
                      </a:lnTo>
                      <a:cubicBezTo>
                        <a:pt x="579978" y="226674"/>
                        <a:pt x="587771" y="226736"/>
                        <a:pt x="592613" y="221968"/>
                      </a:cubicBezTo>
                      <a:cubicBezTo>
                        <a:pt x="592831" y="221755"/>
                        <a:pt x="593038" y="221535"/>
                        <a:pt x="593240" y="221307"/>
                      </a:cubicBezTo>
                      <a:close/>
                      <a:moveTo>
                        <a:pt x="114278" y="0"/>
                      </a:moveTo>
                      <a:lnTo>
                        <a:pt x="188578" y="0"/>
                      </a:lnTo>
                      <a:lnTo>
                        <a:pt x="188578" y="24048"/>
                      </a:lnTo>
                      <a:lnTo>
                        <a:pt x="114278" y="24048"/>
                      </a:lnTo>
                      <a:cubicBezTo>
                        <a:pt x="63726" y="24494"/>
                        <a:pt x="23106" y="65836"/>
                        <a:pt x="23552" y="116389"/>
                      </a:cubicBezTo>
                      <a:cubicBezTo>
                        <a:pt x="23992" y="166312"/>
                        <a:pt x="64355" y="206674"/>
                        <a:pt x="114278" y="207115"/>
                      </a:cubicBezTo>
                      <a:lnTo>
                        <a:pt x="188578" y="207115"/>
                      </a:lnTo>
                      <a:lnTo>
                        <a:pt x="188578" y="231162"/>
                      </a:lnTo>
                      <a:lnTo>
                        <a:pt x="114278" y="231162"/>
                      </a:lnTo>
                      <a:cubicBezTo>
                        <a:pt x="50444" y="230439"/>
                        <a:pt x="-717" y="178105"/>
                        <a:pt x="7" y="114271"/>
                      </a:cubicBezTo>
                      <a:cubicBezTo>
                        <a:pt x="718" y="51458"/>
                        <a:pt x="51465" y="712"/>
                        <a:pt x="114278" y="0"/>
                      </a:cubicBezTo>
                      <a:close/>
                    </a:path>
                  </a:pathLst>
                </a:custGeom>
                <a:solidFill>
                  <a:srgbClr val="FEEFC9"/>
                </a:solidFill>
                <a:ln cap="flat" cmpd="sng" w="9525">
                  <a:solidFill>
                    <a:srgbClr val="008FD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grpSp>
        </p:grpSp>
      </p:grpSp>
      <p:grpSp>
        <p:nvGrpSpPr>
          <p:cNvPr id="529" name="Google Shape;529;g11608ad0ccb_1_2"/>
          <p:cNvGrpSpPr/>
          <p:nvPr/>
        </p:nvGrpSpPr>
        <p:grpSpPr>
          <a:xfrm>
            <a:off x="10492886" y="1071026"/>
            <a:ext cx="560787" cy="836578"/>
            <a:chOff x="10491299" y="1071026"/>
            <a:chExt cx="560787" cy="836578"/>
          </a:xfrm>
        </p:grpSpPr>
        <p:cxnSp>
          <p:nvCxnSpPr>
            <p:cNvPr id="530" name="Google Shape;530;g11608ad0ccb_1_2"/>
            <p:cNvCxnSpPr/>
            <p:nvPr/>
          </p:nvCxnSpPr>
          <p:spPr>
            <a:xfrm>
              <a:off x="10771586" y="1358904"/>
              <a:ext cx="0" cy="548700"/>
            </a:xfrm>
            <a:prstGeom prst="straightConnector1">
              <a:avLst/>
            </a:prstGeom>
            <a:noFill/>
            <a:ln cap="flat" cmpd="sng" w="9525">
              <a:solidFill>
                <a:srgbClr val="F0AB00"/>
              </a:solidFill>
              <a:prstDash val="solid"/>
              <a:round/>
              <a:headEnd len="sm" w="sm" type="none"/>
              <a:tailEnd len="med" w="med" type="stealth"/>
            </a:ln>
          </p:spPr>
        </p:cxnSp>
        <p:grpSp>
          <p:nvGrpSpPr>
            <p:cNvPr id="531" name="Google Shape;531;g11608ad0ccb_1_2"/>
            <p:cNvGrpSpPr/>
            <p:nvPr/>
          </p:nvGrpSpPr>
          <p:grpSpPr>
            <a:xfrm>
              <a:off x="10719874" y="1676558"/>
              <a:ext cx="103369" cy="104530"/>
              <a:chOff x="1198331" y="1740453"/>
              <a:chExt cx="97500" cy="97500"/>
            </a:xfrm>
          </p:grpSpPr>
          <p:sp>
            <p:nvSpPr>
              <p:cNvPr id="532" name="Google Shape;532;g11608ad0ccb_1_2"/>
              <p:cNvSpPr/>
              <p:nvPr/>
            </p:nvSpPr>
            <p:spPr>
              <a:xfrm>
                <a:off x="1198331" y="1740453"/>
                <a:ext cx="97500" cy="97500"/>
              </a:xfrm>
              <a:prstGeom prst="ellipse">
                <a:avLst/>
              </a:prstGeom>
              <a:solidFill>
                <a:schemeClr val="lt2"/>
              </a:solidFill>
              <a:ln cap="flat" cmpd="sng" w="9525">
                <a:solidFill>
                  <a:srgbClr val="F0AB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750">
                  <a:solidFill>
                    <a:srgbClr val="FFFFFF"/>
                  </a:solidFill>
                  <a:latin typeface="Calibri"/>
                  <a:ea typeface="Calibri"/>
                  <a:cs typeface="Calibri"/>
                  <a:sym typeface="Calibri"/>
                </a:endParaRPr>
              </a:p>
            </p:txBody>
          </p:sp>
          <p:sp>
            <p:nvSpPr>
              <p:cNvPr id="533" name="Google Shape;533;g11608ad0ccb_1_2"/>
              <p:cNvSpPr/>
              <p:nvPr/>
            </p:nvSpPr>
            <p:spPr>
              <a:xfrm>
                <a:off x="1216836" y="1758958"/>
                <a:ext cx="60600" cy="60600"/>
              </a:xfrm>
              <a:prstGeom prst="ellipse">
                <a:avLst/>
              </a:prstGeom>
              <a:solidFill>
                <a:schemeClr val="accent2"/>
              </a:solidFill>
              <a:ln cap="flat" cmpd="sng" w="9525">
                <a:solidFill>
                  <a:srgbClr val="F0AB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750">
                  <a:solidFill>
                    <a:srgbClr val="FFFFFF"/>
                  </a:solidFill>
                  <a:latin typeface="Calibri"/>
                  <a:ea typeface="Calibri"/>
                  <a:cs typeface="Calibri"/>
                  <a:sym typeface="Calibri"/>
                </a:endParaRPr>
              </a:p>
            </p:txBody>
          </p:sp>
        </p:grpSp>
        <p:grpSp>
          <p:nvGrpSpPr>
            <p:cNvPr id="534" name="Google Shape;534;g11608ad0ccb_1_2"/>
            <p:cNvGrpSpPr/>
            <p:nvPr/>
          </p:nvGrpSpPr>
          <p:grpSpPr>
            <a:xfrm>
              <a:off x="10491299" y="1071026"/>
              <a:ext cx="560787" cy="555953"/>
              <a:chOff x="7789968" y="1099806"/>
              <a:chExt cx="498300" cy="498300"/>
            </a:xfrm>
          </p:grpSpPr>
          <p:sp>
            <p:nvSpPr>
              <p:cNvPr id="535" name="Google Shape;535;g11608ad0ccb_1_2"/>
              <p:cNvSpPr/>
              <p:nvPr/>
            </p:nvSpPr>
            <p:spPr>
              <a:xfrm>
                <a:off x="7789968" y="1099806"/>
                <a:ext cx="498300" cy="498300"/>
              </a:xfrm>
              <a:prstGeom prst="roundRect">
                <a:avLst>
                  <a:gd fmla="val 16667" name="adj"/>
                </a:avLst>
              </a:prstGeom>
              <a:noFill/>
              <a:ln cap="flat" cmpd="sng" w="9525">
                <a:solidFill>
                  <a:srgbClr val="F0AB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FEFEFE"/>
                  </a:solidFill>
                  <a:latin typeface="Arial"/>
                  <a:ea typeface="Arial"/>
                  <a:cs typeface="Arial"/>
                  <a:sym typeface="Arial"/>
                </a:endParaRPr>
              </a:p>
            </p:txBody>
          </p:sp>
          <p:grpSp>
            <p:nvGrpSpPr>
              <p:cNvPr id="536" name="Google Shape;536;g11608ad0ccb_1_2"/>
              <p:cNvGrpSpPr/>
              <p:nvPr/>
            </p:nvGrpSpPr>
            <p:grpSpPr>
              <a:xfrm>
                <a:off x="7886817" y="1196806"/>
                <a:ext cx="304526" cy="304261"/>
                <a:chOff x="8479615" y="825481"/>
                <a:chExt cx="774876" cy="774200"/>
              </a:xfrm>
            </p:grpSpPr>
            <p:sp>
              <p:nvSpPr>
                <p:cNvPr id="537" name="Google Shape;537;g11608ad0ccb_1_2"/>
                <p:cNvSpPr/>
                <p:nvPr/>
              </p:nvSpPr>
              <p:spPr>
                <a:xfrm>
                  <a:off x="8479615" y="825481"/>
                  <a:ext cx="774876" cy="774200"/>
                </a:xfrm>
                <a:custGeom>
                  <a:rect b="b" l="l" r="r" t="t"/>
                  <a:pathLst>
                    <a:path extrusionOk="0" h="774200" w="774876">
                      <a:moveTo>
                        <a:pt x="671996" y="621230"/>
                      </a:moveTo>
                      <a:cubicBezTo>
                        <a:pt x="645277" y="621230"/>
                        <a:pt x="623233" y="643274"/>
                        <a:pt x="623233" y="669994"/>
                      </a:cubicBezTo>
                      <a:cubicBezTo>
                        <a:pt x="623233" y="696713"/>
                        <a:pt x="645277" y="718757"/>
                        <a:pt x="671996" y="718757"/>
                      </a:cubicBezTo>
                      <a:cubicBezTo>
                        <a:pt x="698716" y="718757"/>
                        <a:pt x="720759" y="696713"/>
                        <a:pt x="720759" y="669994"/>
                      </a:cubicBezTo>
                      <a:cubicBezTo>
                        <a:pt x="720759" y="643274"/>
                        <a:pt x="698716" y="621230"/>
                        <a:pt x="671996" y="621230"/>
                      </a:cubicBezTo>
                      <a:close/>
                      <a:moveTo>
                        <a:pt x="388101" y="360047"/>
                      </a:moveTo>
                      <a:cubicBezTo>
                        <a:pt x="361382" y="360047"/>
                        <a:pt x="339338" y="382090"/>
                        <a:pt x="339338" y="408810"/>
                      </a:cubicBezTo>
                      <a:cubicBezTo>
                        <a:pt x="339338" y="435529"/>
                        <a:pt x="361382" y="457573"/>
                        <a:pt x="388101" y="457573"/>
                      </a:cubicBezTo>
                      <a:cubicBezTo>
                        <a:pt x="414821" y="457573"/>
                        <a:pt x="436865" y="435529"/>
                        <a:pt x="436865" y="408810"/>
                      </a:cubicBezTo>
                      <a:cubicBezTo>
                        <a:pt x="436865" y="381422"/>
                        <a:pt x="414821" y="360047"/>
                        <a:pt x="388101" y="360047"/>
                      </a:cubicBezTo>
                      <a:close/>
                      <a:moveTo>
                        <a:pt x="102870" y="54775"/>
                      </a:moveTo>
                      <a:cubicBezTo>
                        <a:pt x="76151" y="54775"/>
                        <a:pt x="54107" y="76819"/>
                        <a:pt x="54107" y="103539"/>
                      </a:cubicBezTo>
                      <a:cubicBezTo>
                        <a:pt x="54107" y="130258"/>
                        <a:pt x="76151" y="152302"/>
                        <a:pt x="102870" y="152302"/>
                      </a:cubicBezTo>
                      <a:cubicBezTo>
                        <a:pt x="129590" y="152302"/>
                        <a:pt x="151634" y="130258"/>
                        <a:pt x="151634" y="103539"/>
                      </a:cubicBezTo>
                      <a:cubicBezTo>
                        <a:pt x="151634" y="76819"/>
                        <a:pt x="129590" y="54775"/>
                        <a:pt x="102870" y="54775"/>
                      </a:cubicBezTo>
                      <a:close/>
                      <a:moveTo>
                        <a:pt x="671328" y="0"/>
                      </a:moveTo>
                      <a:cubicBezTo>
                        <a:pt x="686692" y="0"/>
                        <a:pt x="698716" y="12024"/>
                        <a:pt x="698716" y="27388"/>
                      </a:cubicBezTo>
                      <a:lnTo>
                        <a:pt x="698716" y="570463"/>
                      </a:lnTo>
                      <a:cubicBezTo>
                        <a:pt x="742803" y="582487"/>
                        <a:pt x="775535" y="622566"/>
                        <a:pt x="774866" y="669994"/>
                      </a:cubicBezTo>
                      <a:cubicBezTo>
                        <a:pt x="774866" y="727441"/>
                        <a:pt x="728775" y="773532"/>
                        <a:pt x="671328" y="773532"/>
                      </a:cubicBezTo>
                      <a:cubicBezTo>
                        <a:pt x="613881" y="773532"/>
                        <a:pt x="567790" y="726772"/>
                        <a:pt x="567790" y="669994"/>
                      </a:cubicBezTo>
                      <a:cubicBezTo>
                        <a:pt x="567790" y="622566"/>
                        <a:pt x="599853" y="582487"/>
                        <a:pt x="643941" y="570463"/>
                      </a:cubicBezTo>
                      <a:lnTo>
                        <a:pt x="643941" y="27388"/>
                      </a:lnTo>
                      <a:cubicBezTo>
                        <a:pt x="643941" y="12024"/>
                        <a:pt x="655964" y="0"/>
                        <a:pt x="671328" y="0"/>
                      </a:cubicBezTo>
                      <a:close/>
                      <a:moveTo>
                        <a:pt x="386765" y="0"/>
                      </a:moveTo>
                      <a:cubicBezTo>
                        <a:pt x="402129" y="0"/>
                        <a:pt x="414153" y="12024"/>
                        <a:pt x="414153" y="27388"/>
                      </a:cubicBezTo>
                      <a:lnTo>
                        <a:pt x="414153" y="307944"/>
                      </a:lnTo>
                      <a:cubicBezTo>
                        <a:pt x="458240" y="319967"/>
                        <a:pt x="490972" y="360047"/>
                        <a:pt x="490972" y="408142"/>
                      </a:cubicBezTo>
                      <a:cubicBezTo>
                        <a:pt x="490972" y="456237"/>
                        <a:pt x="458240" y="496317"/>
                        <a:pt x="414153" y="508340"/>
                      </a:cubicBezTo>
                      <a:lnTo>
                        <a:pt x="414153" y="746812"/>
                      </a:lnTo>
                      <a:cubicBezTo>
                        <a:pt x="414153" y="762176"/>
                        <a:pt x="402129" y="774200"/>
                        <a:pt x="386765" y="774200"/>
                      </a:cubicBezTo>
                      <a:cubicBezTo>
                        <a:pt x="371401" y="774200"/>
                        <a:pt x="359378" y="762176"/>
                        <a:pt x="359378" y="746812"/>
                      </a:cubicBezTo>
                      <a:lnTo>
                        <a:pt x="359378" y="508340"/>
                      </a:lnTo>
                      <a:cubicBezTo>
                        <a:pt x="315959" y="496317"/>
                        <a:pt x="283895" y="456237"/>
                        <a:pt x="283895" y="408810"/>
                      </a:cubicBezTo>
                      <a:cubicBezTo>
                        <a:pt x="283895" y="361383"/>
                        <a:pt x="315959" y="321303"/>
                        <a:pt x="359378" y="309279"/>
                      </a:cubicBezTo>
                      <a:lnTo>
                        <a:pt x="359378" y="27388"/>
                      </a:lnTo>
                      <a:cubicBezTo>
                        <a:pt x="359378" y="12024"/>
                        <a:pt x="371401" y="0"/>
                        <a:pt x="386765" y="0"/>
                      </a:cubicBezTo>
                      <a:close/>
                      <a:moveTo>
                        <a:pt x="102870" y="0"/>
                      </a:moveTo>
                      <a:cubicBezTo>
                        <a:pt x="160317" y="0"/>
                        <a:pt x="206409" y="46759"/>
                        <a:pt x="206409" y="103539"/>
                      </a:cubicBezTo>
                      <a:cubicBezTo>
                        <a:pt x="206409" y="151634"/>
                        <a:pt x="173677" y="191713"/>
                        <a:pt x="129590" y="203737"/>
                      </a:cubicBezTo>
                      <a:lnTo>
                        <a:pt x="129590" y="746145"/>
                      </a:lnTo>
                      <a:cubicBezTo>
                        <a:pt x="129590" y="761508"/>
                        <a:pt x="117566" y="773532"/>
                        <a:pt x="102203" y="773532"/>
                      </a:cubicBezTo>
                      <a:cubicBezTo>
                        <a:pt x="86838" y="773532"/>
                        <a:pt x="74815" y="761508"/>
                        <a:pt x="74815" y="746145"/>
                      </a:cubicBezTo>
                      <a:lnTo>
                        <a:pt x="75482" y="746145"/>
                      </a:lnTo>
                      <a:lnTo>
                        <a:pt x="75482" y="203069"/>
                      </a:lnTo>
                      <a:cubicBezTo>
                        <a:pt x="32063" y="191045"/>
                        <a:pt x="0" y="150966"/>
                        <a:pt x="0" y="103539"/>
                      </a:cubicBezTo>
                      <a:cubicBezTo>
                        <a:pt x="0" y="46759"/>
                        <a:pt x="45423" y="0"/>
                        <a:pt x="102870" y="0"/>
                      </a:cubicBezTo>
                      <a:close/>
                    </a:path>
                  </a:pathLst>
                </a:custGeom>
                <a:solidFill>
                  <a:schemeClr val="accent2"/>
                </a:solidFill>
                <a:ln cap="flat" cmpd="sng" w="9525">
                  <a:solidFill>
                    <a:srgbClr val="F0AB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538" name="Google Shape;538;g11608ad0ccb_1_2"/>
                <p:cNvSpPr/>
                <p:nvPr/>
              </p:nvSpPr>
              <p:spPr>
                <a:xfrm>
                  <a:off x="8533722" y="880255"/>
                  <a:ext cx="666652" cy="663982"/>
                </a:xfrm>
                <a:custGeom>
                  <a:rect b="b" l="l" r="r" t="t"/>
                  <a:pathLst>
                    <a:path extrusionOk="0" h="663982" w="666652">
                      <a:moveTo>
                        <a:pt x="617889" y="566455"/>
                      </a:moveTo>
                      <a:cubicBezTo>
                        <a:pt x="644609" y="566455"/>
                        <a:pt x="666652" y="588499"/>
                        <a:pt x="666652" y="615219"/>
                      </a:cubicBezTo>
                      <a:cubicBezTo>
                        <a:pt x="666652" y="641938"/>
                        <a:pt x="644609" y="663982"/>
                        <a:pt x="617889" y="663982"/>
                      </a:cubicBezTo>
                      <a:cubicBezTo>
                        <a:pt x="591170" y="663982"/>
                        <a:pt x="569126" y="641938"/>
                        <a:pt x="569126" y="615219"/>
                      </a:cubicBezTo>
                      <a:cubicBezTo>
                        <a:pt x="569126" y="588499"/>
                        <a:pt x="591170" y="566455"/>
                        <a:pt x="617889" y="566455"/>
                      </a:cubicBezTo>
                      <a:close/>
                      <a:moveTo>
                        <a:pt x="333994" y="305272"/>
                      </a:moveTo>
                      <a:cubicBezTo>
                        <a:pt x="360714" y="305272"/>
                        <a:pt x="382758" y="326647"/>
                        <a:pt x="382758" y="354035"/>
                      </a:cubicBezTo>
                      <a:cubicBezTo>
                        <a:pt x="382758" y="380754"/>
                        <a:pt x="360714" y="402798"/>
                        <a:pt x="333994" y="402798"/>
                      </a:cubicBezTo>
                      <a:cubicBezTo>
                        <a:pt x="307275" y="402798"/>
                        <a:pt x="285231" y="380754"/>
                        <a:pt x="285231" y="354035"/>
                      </a:cubicBezTo>
                      <a:cubicBezTo>
                        <a:pt x="285231" y="327315"/>
                        <a:pt x="307275" y="305272"/>
                        <a:pt x="333994" y="305272"/>
                      </a:cubicBezTo>
                      <a:close/>
                      <a:moveTo>
                        <a:pt x="48763" y="0"/>
                      </a:moveTo>
                      <a:cubicBezTo>
                        <a:pt x="75483" y="0"/>
                        <a:pt x="97527" y="22044"/>
                        <a:pt x="97527" y="48764"/>
                      </a:cubicBezTo>
                      <a:cubicBezTo>
                        <a:pt x="97527" y="75483"/>
                        <a:pt x="75483" y="97527"/>
                        <a:pt x="48763" y="97527"/>
                      </a:cubicBezTo>
                      <a:cubicBezTo>
                        <a:pt x="22044" y="97527"/>
                        <a:pt x="0" y="75483"/>
                        <a:pt x="0" y="48764"/>
                      </a:cubicBezTo>
                      <a:cubicBezTo>
                        <a:pt x="0" y="22044"/>
                        <a:pt x="22044" y="0"/>
                        <a:pt x="48763" y="0"/>
                      </a:cubicBezTo>
                      <a:close/>
                    </a:path>
                  </a:pathLst>
                </a:custGeom>
                <a:solidFill>
                  <a:srgbClr val="E0E0E0"/>
                </a:solidFill>
                <a:ln cap="flat" cmpd="sng" w="9525">
                  <a:solidFill>
                    <a:srgbClr val="F0AB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grpSp>
        </p:grpSp>
      </p:grpSp>
      <p:grpSp>
        <p:nvGrpSpPr>
          <p:cNvPr id="539" name="Google Shape;539;g11608ad0ccb_1_2"/>
          <p:cNvGrpSpPr/>
          <p:nvPr/>
        </p:nvGrpSpPr>
        <p:grpSpPr>
          <a:xfrm>
            <a:off x="6816563" y="2744409"/>
            <a:ext cx="300511" cy="264705"/>
            <a:chOff x="6589571" y="3185906"/>
            <a:chExt cx="810220" cy="713683"/>
          </a:xfrm>
        </p:grpSpPr>
        <p:sp>
          <p:nvSpPr>
            <p:cNvPr id="540" name="Google Shape;540;g11608ad0ccb_1_2"/>
            <p:cNvSpPr/>
            <p:nvPr/>
          </p:nvSpPr>
          <p:spPr>
            <a:xfrm>
              <a:off x="6743142" y="3204952"/>
              <a:ext cx="656649" cy="495063"/>
            </a:xfrm>
            <a:custGeom>
              <a:rect b="b" l="l" r="r" t="t"/>
              <a:pathLst>
                <a:path extrusionOk="0" h="495063" w="656649">
                  <a:moveTo>
                    <a:pt x="74052" y="272568"/>
                  </a:moveTo>
                  <a:cubicBezTo>
                    <a:pt x="58943" y="254916"/>
                    <a:pt x="32370" y="252846"/>
                    <a:pt x="14719" y="267955"/>
                  </a:cubicBezTo>
                  <a:cubicBezTo>
                    <a:pt x="-2932" y="283064"/>
                    <a:pt x="-5003" y="309637"/>
                    <a:pt x="10107" y="327288"/>
                  </a:cubicBezTo>
                  <a:lnTo>
                    <a:pt x="141204" y="480244"/>
                  </a:lnTo>
                  <a:lnTo>
                    <a:pt x="173177" y="452884"/>
                  </a:lnTo>
                  <a:lnTo>
                    <a:pt x="141148" y="480335"/>
                  </a:lnTo>
                  <a:cubicBezTo>
                    <a:pt x="156301" y="498020"/>
                    <a:pt x="182942" y="500066"/>
                    <a:pt x="200627" y="484913"/>
                  </a:cubicBezTo>
                  <a:cubicBezTo>
                    <a:pt x="201774" y="483934"/>
                    <a:pt x="202843" y="482911"/>
                    <a:pt x="203856" y="481841"/>
                  </a:cubicBezTo>
                  <a:lnTo>
                    <a:pt x="643239" y="72901"/>
                  </a:lnTo>
                  <a:cubicBezTo>
                    <a:pt x="660249" y="57072"/>
                    <a:pt x="661205" y="30421"/>
                    <a:pt x="645377" y="13410"/>
                  </a:cubicBezTo>
                  <a:cubicBezTo>
                    <a:pt x="629548" y="-3599"/>
                    <a:pt x="602896" y="-4556"/>
                    <a:pt x="585886" y="11273"/>
                  </a:cubicBezTo>
                  <a:lnTo>
                    <a:pt x="176586" y="392201"/>
                  </a:lnTo>
                  <a:lnTo>
                    <a:pt x="74052" y="272568"/>
                  </a:lnTo>
                  <a:close/>
                </a:path>
              </a:pathLst>
            </a:custGeom>
            <a:solidFill>
              <a:srgbClr val="1BA75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rgbClr val="000000"/>
                </a:solidFill>
                <a:latin typeface="Arial"/>
                <a:ea typeface="Arial"/>
                <a:cs typeface="Arial"/>
                <a:sym typeface="Arial"/>
              </a:endParaRPr>
            </a:p>
          </p:txBody>
        </p:sp>
        <p:sp>
          <p:nvSpPr>
            <p:cNvPr id="541" name="Google Shape;541;g11608ad0ccb_1_2"/>
            <p:cNvSpPr/>
            <p:nvPr/>
          </p:nvSpPr>
          <p:spPr>
            <a:xfrm>
              <a:off x="6589571" y="3185906"/>
              <a:ext cx="713683" cy="713683"/>
            </a:xfrm>
            <a:custGeom>
              <a:rect b="b" l="l" r="r" t="t"/>
              <a:pathLst>
                <a:path extrusionOk="0" h="713683" w="713683">
                  <a:moveTo>
                    <a:pt x="356842" y="0"/>
                  </a:moveTo>
                  <a:cubicBezTo>
                    <a:pt x="448485" y="0"/>
                    <a:pt x="532085" y="34561"/>
                    <a:pt x="595276" y="91362"/>
                  </a:cubicBezTo>
                  <a:lnTo>
                    <a:pt x="536123" y="151651"/>
                  </a:lnTo>
                  <a:cubicBezTo>
                    <a:pt x="488220" y="109767"/>
                    <a:pt x="425501" y="84375"/>
                    <a:pt x="356842" y="84375"/>
                  </a:cubicBezTo>
                  <a:cubicBezTo>
                    <a:pt x="281589" y="84375"/>
                    <a:pt x="213459" y="114874"/>
                    <a:pt x="164173" y="164173"/>
                  </a:cubicBezTo>
                  <a:cubicBezTo>
                    <a:pt x="114875" y="213459"/>
                    <a:pt x="84376" y="281590"/>
                    <a:pt x="84376" y="356842"/>
                  </a:cubicBezTo>
                  <a:cubicBezTo>
                    <a:pt x="84376" y="432093"/>
                    <a:pt x="114875" y="500224"/>
                    <a:pt x="164173" y="549511"/>
                  </a:cubicBezTo>
                  <a:cubicBezTo>
                    <a:pt x="213460" y="598808"/>
                    <a:pt x="281590" y="629307"/>
                    <a:pt x="356842" y="629307"/>
                  </a:cubicBezTo>
                  <a:cubicBezTo>
                    <a:pt x="432094" y="629307"/>
                    <a:pt x="500224" y="598808"/>
                    <a:pt x="549511" y="549511"/>
                  </a:cubicBezTo>
                  <a:cubicBezTo>
                    <a:pt x="598808" y="500223"/>
                    <a:pt x="629307" y="432093"/>
                    <a:pt x="629307" y="356842"/>
                  </a:cubicBezTo>
                  <a:cubicBezTo>
                    <a:pt x="629307" y="342723"/>
                    <a:pt x="628239" y="328852"/>
                    <a:pt x="626169" y="315318"/>
                  </a:cubicBezTo>
                  <a:lnTo>
                    <a:pt x="695964" y="245511"/>
                  </a:lnTo>
                  <a:cubicBezTo>
                    <a:pt x="707462" y="280544"/>
                    <a:pt x="713684" y="317972"/>
                    <a:pt x="713684" y="356842"/>
                  </a:cubicBezTo>
                  <a:cubicBezTo>
                    <a:pt x="713684" y="455370"/>
                    <a:pt x="673734" y="544595"/>
                    <a:pt x="609159" y="609159"/>
                  </a:cubicBezTo>
                  <a:cubicBezTo>
                    <a:pt x="544595" y="673735"/>
                    <a:pt x="455370" y="713684"/>
                    <a:pt x="356842" y="713684"/>
                  </a:cubicBezTo>
                  <a:cubicBezTo>
                    <a:pt x="258313" y="713684"/>
                    <a:pt x="169089" y="673735"/>
                    <a:pt x="104525" y="609159"/>
                  </a:cubicBezTo>
                  <a:cubicBezTo>
                    <a:pt x="39949" y="544595"/>
                    <a:pt x="0" y="455370"/>
                    <a:pt x="0" y="356842"/>
                  </a:cubicBezTo>
                  <a:cubicBezTo>
                    <a:pt x="0" y="258313"/>
                    <a:pt x="39949" y="169089"/>
                    <a:pt x="104525" y="104525"/>
                  </a:cubicBezTo>
                  <a:cubicBezTo>
                    <a:pt x="169089" y="39949"/>
                    <a:pt x="258313" y="0"/>
                    <a:pt x="356842" y="0"/>
                  </a:cubicBezTo>
                  <a:close/>
                </a:path>
              </a:pathLst>
            </a:custGeom>
            <a:solidFill>
              <a:srgbClr val="1BA75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rgbClr val="000000"/>
                </a:solidFill>
                <a:latin typeface="Arial"/>
                <a:ea typeface="Arial"/>
                <a:cs typeface="Arial"/>
                <a:sym typeface="Arial"/>
              </a:endParaRPr>
            </a:p>
          </p:txBody>
        </p:sp>
      </p:grpSp>
      <p:grpSp>
        <p:nvGrpSpPr>
          <p:cNvPr id="542" name="Google Shape;542;g11608ad0ccb_1_2"/>
          <p:cNvGrpSpPr/>
          <p:nvPr/>
        </p:nvGrpSpPr>
        <p:grpSpPr>
          <a:xfrm>
            <a:off x="8725288" y="3270284"/>
            <a:ext cx="300511" cy="264705"/>
            <a:chOff x="6589571" y="3185906"/>
            <a:chExt cx="810220" cy="713683"/>
          </a:xfrm>
        </p:grpSpPr>
        <p:sp>
          <p:nvSpPr>
            <p:cNvPr id="543" name="Google Shape;543;g11608ad0ccb_1_2"/>
            <p:cNvSpPr/>
            <p:nvPr/>
          </p:nvSpPr>
          <p:spPr>
            <a:xfrm>
              <a:off x="6743142" y="3204952"/>
              <a:ext cx="656649" cy="495063"/>
            </a:xfrm>
            <a:custGeom>
              <a:rect b="b" l="l" r="r" t="t"/>
              <a:pathLst>
                <a:path extrusionOk="0" h="495063" w="656649">
                  <a:moveTo>
                    <a:pt x="74052" y="272568"/>
                  </a:moveTo>
                  <a:cubicBezTo>
                    <a:pt x="58943" y="254916"/>
                    <a:pt x="32370" y="252846"/>
                    <a:pt x="14719" y="267955"/>
                  </a:cubicBezTo>
                  <a:cubicBezTo>
                    <a:pt x="-2932" y="283064"/>
                    <a:pt x="-5003" y="309637"/>
                    <a:pt x="10107" y="327288"/>
                  </a:cubicBezTo>
                  <a:lnTo>
                    <a:pt x="141204" y="480244"/>
                  </a:lnTo>
                  <a:lnTo>
                    <a:pt x="173177" y="452884"/>
                  </a:lnTo>
                  <a:lnTo>
                    <a:pt x="141148" y="480335"/>
                  </a:lnTo>
                  <a:cubicBezTo>
                    <a:pt x="156301" y="498020"/>
                    <a:pt x="182942" y="500066"/>
                    <a:pt x="200627" y="484913"/>
                  </a:cubicBezTo>
                  <a:cubicBezTo>
                    <a:pt x="201774" y="483934"/>
                    <a:pt x="202843" y="482911"/>
                    <a:pt x="203856" y="481841"/>
                  </a:cubicBezTo>
                  <a:lnTo>
                    <a:pt x="643239" y="72901"/>
                  </a:lnTo>
                  <a:cubicBezTo>
                    <a:pt x="660249" y="57072"/>
                    <a:pt x="661205" y="30421"/>
                    <a:pt x="645377" y="13410"/>
                  </a:cubicBezTo>
                  <a:cubicBezTo>
                    <a:pt x="629548" y="-3599"/>
                    <a:pt x="602896" y="-4556"/>
                    <a:pt x="585886" y="11273"/>
                  </a:cubicBezTo>
                  <a:lnTo>
                    <a:pt x="176586" y="392201"/>
                  </a:lnTo>
                  <a:lnTo>
                    <a:pt x="74052" y="272568"/>
                  </a:lnTo>
                  <a:close/>
                </a:path>
              </a:pathLst>
            </a:custGeom>
            <a:solidFill>
              <a:srgbClr val="1BA75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rgbClr val="000000"/>
                </a:solidFill>
                <a:latin typeface="Arial"/>
                <a:ea typeface="Arial"/>
                <a:cs typeface="Arial"/>
                <a:sym typeface="Arial"/>
              </a:endParaRPr>
            </a:p>
          </p:txBody>
        </p:sp>
        <p:sp>
          <p:nvSpPr>
            <p:cNvPr id="544" name="Google Shape;544;g11608ad0ccb_1_2"/>
            <p:cNvSpPr/>
            <p:nvPr/>
          </p:nvSpPr>
          <p:spPr>
            <a:xfrm>
              <a:off x="6589571" y="3185906"/>
              <a:ext cx="713683" cy="713683"/>
            </a:xfrm>
            <a:custGeom>
              <a:rect b="b" l="l" r="r" t="t"/>
              <a:pathLst>
                <a:path extrusionOk="0" h="713683" w="713683">
                  <a:moveTo>
                    <a:pt x="356842" y="0"/>
                  </a:moveTo>
                  <a:cubicBezTo>
                    <a:pt x="448485" y="0"/>
                    <a:pt x="532085" y="34561"/>
                    <a:pt x="595276" y="91362"/>
                  </a:cubicBezTo>
                  <a:lnTo>
                    <a:pt x="536123" y="151651"/>
                  </a:lnTo>
                  <a:cubicBezTo>
                    <a:pt x="488220" y="109767"/>
                    <a:pt x="425501" y="84375"/>
                    <a:pt x="356842" y="84375"/>
                  </a:cubicBezTo>
                  <a:cubicBezTo>
                    <a:pt x="281589" y="84375"/>
                    <a:pt x="213459" y="114874"/>
                    <a:pt x="164173" y="164173"/>
                  </a:cubicBezTo>
                  <a:cubicBezTo>
                    <a:pt x="114875" y="213459"/>
                    <a:pt x="84376" y="281590"/>
                    <a:pt x="84376" y="356842"/>
                  </a:cubicBezTo>
                  <a:cubicBezTo>
                    <a:pt x="84376" y="432093"/>
                    <a:pt x="114875" y="500224"/>
                    <a:pt x="164173" y="549511"/>
                  </a:cubicBezTo>
                  <a:cubicBezTo>
                    <a:pt x="213460" y="598808"/>
                    <a:pt x="281590" y="629307"/>
                    <a:pt x="356842" y="629307"/>
                  </a:cubicBezTo>
                  <a:cubicBezTo>
                    <a:pt x="432094" y="629307"/>
                    <a:pt x="500224" y="598808"/>
                    <a:pt x="549511" y="549511"/>
                  </a:cubicBezTo>
                  <a:cubicBezTo>
                    <a:pt x="598808" y="500223"/>
                    <a:pt x="629307" y="432093"/>
                    <a:pt x="629307" y="356842"/>
                  </a:cubicBezTo>
                  <a:cubicBezTo>
                    <a:pt x="629307" y="342723"/>
                    <a:pt x="628239" y="328852"/>
                    <a:pt x="626169" y="315318"/>
                  </a:cubicBezTo>
                  <a:lnTo>
                    <a:pt x="695964" y="245511"/>
                  </a:lnTo>
                  <a:cubicBezTo>
                    <a:pt x="707462" y="280544"/>
                    <a:pt x="713684" y="317972"/>
                    <a:pt x="713684" y="356842"/>
                  </a:cubicBezTo>
                  <a:cubicBezTo>
                    <a:pt x="713684" y="455370"/>
                    <a:pt x="673734" y="544595"/>
                    <a:pt x="609159" y="609159"/>
                  </a:cubicBezTo>
                  <a:cubicBezTo>
                    <a:pt x="544595" y="673735"/>
                    <a:pt x="455370" y="713684"/>
                    <a:pt x="356842" y="713684"/>
                  </a:cubicBezTo>
                  <a:cubicBezTo>
                    <a:pt x="258313" y="713684"/>
                    <a:pt x="169089" y="673735"/>
                    <a:pt x="104525" y="609159"/>
                  </a:cubicBezTo>
                  <a:cubicBezTo>
                    <a:pt x="39949" y="544595"/>
                    <a:pt x="0" y="455370"/>
                    <a:pt x="0" y="356842"/>
                  </a:cubicBezTo>
                  <a:cubicBezTo>
                    <a:pt x="0" y="258313"/>
                    <a:pt x="39949" y="169089"/>
                    <a:pt x="104525" y="104525"/>
                  </a:cubicBezTo>
                  <a:cubicBezTo>
                    <a:pt x="169089" y="39949"/>
                    <a:pt x="258313" y="0"/>
                    <a:pt x="356842" y="0"/>
                  </a:cubicBezTo>
                  <a:close/>
                </a:path>
              </a:pathLst>
            </a:custGeom>
            <a:solidFill>
              <a:srgbClr val="1BA75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rgbClr val="000000"/>
                </a:solidFill>
                <a:latin typeface="Arial"/>
                <a:ea typeface="Arial"/>
                <a:cs typeface="Arial"/>
                <a:sym typeface="Arial"/>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8" name="Shape 548"/>
        <p:cNvGrpSpPr/>
        <p:nvPr/>
      </p:nvGrpSpPr>
      <p:grpSpPr>
        <a:xfrm>
          <a:off x="0" y="0"/>
          <a:ext cx="0" cy="0"/>
          <a:chOff x="0" y="0"/>
          <a:chExt cx="0" cy="0"/>
        </a:xfrm>
      </p:grpSpPr>
      <p:sp>
        <p:nvSpPr>
          <p:cNvPr id="549" name="Google Shape;549;p10"/>
          <p:cNvSpPr txBox="1"/>
          <p:nvPr>
            <p:ph type="title"/>
          </p:nvPr>
        </p:nvSpPr>
        <p:spPr>
          <a:xfrm>
            <a:off x="504001" y="504000"/>
            <a:ext cx="11186476" cy="369332"/>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Clr>
                <a:schemeClr val="dk1"/>
              </a:buClr>
              <a:buSzPts val="2400"/>
              <a:buFont typeface="Arial"/>
              <a:buNone/>
            </a:pPr>
            <a:r>
              <a:rPr lang="en-US"/>
              <a:t>Stakeholder Action Plan for top 6 stakeholders</a:t>
            </a:r>
            <a:endParaRPr/>
          </a:p>
        </p:txBody>
      </p:sp>
      <p:graphicFrame>
        <p:nvGraphicFramePr>
          <p:cNvPr id="550" name="Google Shape;550;p10"/>
          <p:cNvGraphicFramePr/>
          <p:nvPr/>
        </p:nvGraphicFramePr>
        <p:xfrm>
          <a:off x="437653" y="1918354"/>
          <a:ext cx="3000000" cy="3000000"/>
        </p:xfrm>
        <a:graphic>
          <a:graphicData uri="http://schemas.openxmlformats.org/drawingml/2006/table">
            <a:tbl>
              <a:tblPr bandRow="1">
                <a:noFill/>
                <a:tableStyleId>{BE01DDE8-9B51-4AC8-BF2A-78F9D5B8C14A}</a:tableStyleId>
              </a:tblPr>
              <a:tblGrid>
                <a:gridCol w="1874650"/>
                <a:gridCol w="1874650"/>
                <a:gridCol w="1874650"/>
                <a:gridCol w="1874650"/>
                <a:gridCol w="1874650"/>
                <a:gridCol w="1874650"/>
              </a:tblGrid>
              <a:tr h="608700">
                <a:tc>
                  <a:txBody>
                    <a:bodyPr/>
                    <a:lstStyle/>
                    <a:p>
                      <a:pPr indent="0" lvl="0" marL="0" marR="0" rtl="0" algn="ctr">
                        <a:spcBef>
                          <a:spcPts val="0"/>
                        </a:spcBef>
                        <a:spcAft>
                          <a:spcPts val="0"/>
                        </a:spcAft>
                        <a:buNone/>
                      </a:pPr>
                      <a:r>
                        <a:rPr b="0" lang="en-US" sz="1200" u="none" cap="none" strike="noStrike">
                          <a:solidFill>
                            <a:schemeClr val="lt1"/>
                          </a:solidFill>
                        </a:rPr>
                        <a:t>Stakeholder</a:t>
                      </a:r>
                      <a:endParaRPr b="0" sz="1200" u="none" cap="none" strike="noStrike">
                        <a:solidFill>
                          <a:schemeClr val="lt1"/>
                        </a:solidFill>
                        <a:latin typeface="Arial"/>
                        <a:ea typeface="Arial"/>
                        <a:cs typeface="Arial"/>
                        <a:sym typeface="Arial"/>
                      </a:endParaRPr>
                    </a:p>
                  </a:txBody>
                  <a:tcPr marT="34300" marB="34300" marR="66575" marL="66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008FD5"/>
                    </a:solidFill>
                  </a:tcPr>
                </a:tc>
                <a:tc>
                  <a:txBody>
                    <a:bodyPr/>
                    <a:lstStyle/>
                    <a:p>
                      <a:pPr indent="0" lvl="0" marL="0" marR="0" rtl="0" algn="ctr">
                        <a:spcBef>
                          <a:spcPts val="0"/>
                        </a:spcBef>
                        <a:spcAft>
                          <a:spcPts val="0"/>
                        </a:spcAft>
                        <a:buNone/>
                      </a:pPr>
                      <a:r>
                        <a:rPr b="0" lang="en-US" sz="1200" u="none" cap="none" strike="noStrike">
                          <a:solidFill>
                            <a:schemeClr val="lt1"/>
                          </a:solidFill>
                        </a:rPr>
                        <a:t>Role / Position</a:t>
                      </a:r>
                      <a:endParaRPr b="0" sz="1200" u="none" cap="none" strike="noStrike">
                        <a:solidFill>
                          <a:schemeClr val="lt1"/>
                        </a:solidFill>
                        <a:latin typeface="Arial"/>
                        <a:ea typeface="Arial"/>
                        <a:cs typeface="Arial"/>
                        <a:sym typeface="Arial"/>
                      </a:endParaRPr>
                    </a:p>
                  </a:txBody>
                  <a:tcPr marT="34300" marB="34300" marR="66575" marL="66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0AB00"/>
                    </a:solidFill>
                  </a:tcPr>
                </a:tc>
                <a:tc>
                  <a:txBody>
                    <a:bodyPr/>
                    <a:lstStyle/>
                    <a:p>
                      <a:pPr indent="0" lvl="0" marL="0" marR="0" rtl="0" algn="ctr">
                        <a:spcBef>
                          <a:spcPts val="0"/>
                        </a:spcBef>
                        <a:spcAft>
                          <a:spcPts val="0"/>
                        </a:spcAft>
                        <a:buNone/>
                      </a:pPr>
                      <a:r>
                        <a:rPr lang="en-US" sz="1200" u="none" cap="none" strike="noStrike">
                          <a:solidFill>
                            <a:schemeClr val="lt1"/>
                          </a:solidFill>
                        </a:rPr>
                        <a:t>Role in the project</a:t>
                      </a:r>
                      <a:endParaRPr sz="1200" u="none" cap="none" strike="noStrike">
                        <a:solidFill>
                          <a:schemeClr val="lt1"/>
                        </a:solidFill>
                        <a:latin typeface="Arial"/>
                        <a:ea typeface="Arial"/>
                        <a:cs typeface="Arial"/>
                        <a:sym typeface="Arial"/>
                      </a:endParaRPr>
                    </a:p>
                  </a:txBody>
                  <a:tcPr marT="34300" marB="34300" marR="66575" marL="66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008FD5"/>
                    </a:solidFill>
                  </a:tcPr>
                </a:tc>
                <a:tc>
                  <a:txBody>
                    <a:bodyPr/>
                    <a:lstStyle/>
                    <a:p>
                      <a:pPr indent="0" lvl="0" marL="0" marR="0" rtl="0" algn="ctr">
                        <a:spcBef>
                          <a:spcPts val="0"/>
                        </a:spcBef>
                        <a:spcAft>
                          <a:spcPts val="0"/>
                        </a:spcAft>
                        <a:buNone/>
                      </a:pPr>
                      <a:r>
                        <a:rPr b="0" lang="en-US" sz="1200" u="none" cap="none" strike="noStrike">
                          <a:solidFill>
                            <a:schemeClr val="lt1"/>
                          </a:solidFill>
                        </a:rPr>
                        <a:t>Power</a:t>
                      </a:r>
                      <a:endParaRPr b="0" sz="1200" u="none" cap="none" strike="noStrike">
                        <a:solidFill>
                          <a:schemeClr val="lt1"/>
                        </a:solidFill>
                        <a:latin typeface="Arial"/>
                        <a:ea typeface="Arial"/>
                        <a:cs typeface="Arial"/>
                        <a:sym typeface="Arial"/>
                      </a:endParaRPr>
                    </a:p>
                  </a:txBody>
                  <a:tcPr marT="34300" marB="34300" marR="66575" marL="66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0AB00"/>
                    </a:solidFill>
                  </a:tcPr>
                </a:tc>
                <a:tc>
                  <a:txBody>
                    <a:bodyPr/>
                    <a:lstStyle/>
                    <a:p>
                      <a:pPr indent="0" lvl="0" marL="0" marR="0" rtl="0" algn="ctr">
                        <a:lnSpc>
                          <a:spcPct val="100000"/>
                        </a:lnSpc>
                        <a:spcBef>
                          <a:spcPts val="0"/>
                        </a:spcBef>
                        <a:spcAft>
                          <a:spcPts val="0"/>
                        </a:spcAft>
                        <a:buClr>
                          <a:schemeClr val="lt1"/>
                        </a:buClr>
                        <a:buSzPts val="1200"/>
                        <a:buFont typeface="Arial"/>
                        <a:buNone/>
                      </a:pPr>
                      <a:r>
                        <a:rPr lang="en-US" sz="1200" u="none" cap="none" strike="noStrike">
                          <a:solidFill>
                            <a:schemeClr val="lt1"/>
                          </a:solidFill>
                        </a:rPr>
                        <a:t>How to involve?</a:t>
                      </a:r>
                      <a:endParaRPr sz="1200" u="none" cap="none" strike="noStrike">
                        <a:solidFill>
                          <a:schemeClr val="lt1"/>
                        </a:solidFill>
                        <a:latin typeface="Arial"/>
                        <a:ea typeface="Arial"/>
                        <a:cs typeface="Arial"/>
                        <a:sym typeface="Arial"/>
                      </a:endParaRPr>
                    </a:p>
                  </a:txBody>
                  <a:tcPr marT="34300" marB="34300" marR="66575" marL="66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008FD5"/>
                    </a:solidFill>
                  </a:tcPr>
                </a:tc>
                <a:tc>
                  <a:txBody>
                    <a:bodyPr/>
                    <a:lstStyle/>
                    <a:p>
                      <a:pPr indent="0" lvl="0" marL="0" marR="0" rtl="0" algn="ctr">
                        <a:lnSpc>
                          <a:spcPct val="100000"/>
                        </a:lnSpc>
                        <a:spcBef>
                          <a:spcPts val="0"/>
                        </a:spcBef>
                        <a:spcAft>
                          <a:spcPts val="0"/>
                        </a:spcAft>
                        <a:buClr>
                          <a:schemeClr val="lt1"/>
                        </a:buClr>
                        <a:buSzPts val="1200"/>
                        <a:buFont typeface="Arial"/>
                        <a:buNone/>
                      </a:pPr>
                      <a:r>
                        <a:rPr b="0" lang="en-US" sz="1200" u="none" cap="none" strike="noStrike">
                          <a:solidFill>
                            <a:schemeClr val="lt1"/>
                          </a:solidFill>
                        </a:rPr>
                        <a:t>Actions</a:t>
                      </a:r>
                      <a:endParaRPr b="0" sz="1200" u="none" cap="none" strike="noStrike">
                        <a:solidFill>
                          <a:schemeClr val="lt1"/>
                        </a:solidFill>
                        <a:latin typeface="Arial"/>
                        <a:ea typeface="Arial"/>
                        <a:cs typeface="Arial"/>
                        <a:sym typeface="Arial"/>
                      </a:endParaRPr>
                    </a:p>
                  </a:txBody>
                  <a:tcPr marT="34300" marB="34300" marR="66575" marL="66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0AB00"/>
                    </a:solidFill>
                  </a:tcPr>
                </a:tc>
              </a:tr>
              <a:tr h="608075">
                <a:tc>
                  <a:txBody>
                    <a:bodyPr/>
                    <a:lstStyle/>
                    <a:p>
                      <a:pPr indent="0" lvl="0" marL="0" marR="0" rtl="0" algn="ctr">
                        <a:lnSpc>
                          <a:spcPct val="100000"/>
                        </a:lnSpc>
                        <a:spcBef>
                          <a:spcPts val="0"/>
                        </a:spcBef>
                        <a:spcAft>
                          <a:spcPts val="0"/>
                        </a:spcAft>
                        <a:buClr>
                          <a:schemeClr val="dk1"/>
                        </a:buClr>
                        <a:buSzPts val="1050"/>
                        <a:buFont typeface="Arial"/>
                        <a:buNone/>
                      </a:pPr>
                      <a:r>
                        <a:rPr b="1" lang="en-US" sz="1050"/>
                        <a:t>Tianhao Xu</a:t>
                      </a:r>
                      <a:endParaRPr b="1" i="0" sz="1050" u="none" cap="none" strike="noStrike">
                        <a:solidFill>
                          <a:schemeClr val="dk1"/>
                        </a:solidFill>
                        <a:latin typeface="Arial"/>
                        <a:ea typeface="Arial"/>
                        <a:cs typeface="Arial"/>
                        <a:sym typeface="Arial"/>
                      </a:endParaRPr>
                    </a:p>
                  </a:txBody>
                  <a:tcPr marT="34300" marB="34300" marR="66575" marL="66575" anchor="ctr">
                    <a:lnT cap="flat" cmpd="sng" w="9525">
                      <a:solidFill>
                        <a:srgbClr val="000000">
                          <a:alpha val="0"/>
                        </a:srgbClr>
                      </a:solidFill>
                      <a:prstDash val="solid"/>
                      <a:round/>
                      <a:headEnd len="sm" w="sm" type="none"/>
                      <a:tailEnd len="sm" w="sm" type="none"/>
                    </a:lnT>
                  </a:tcPr>
                </a:tc>
                <a:tc>
                  <a:txBody>
                    <a:bodyPr/>
                    <a:lstStyle/>
                    <a:p>
                      <a:pPr indent="0" lvl="0" marL="0" rtl="0" algn="ctr">
                        <a:spcBef>
                          <a:spcPts val="0"/>
                        </a:spcBef>
                        <a:spcAft>
                          <a:spcPts val="0"/>
                        </a:spcAft>
                        <a:buClr>
                          <a:schemeClr val="dk1"/>
                        </a:buClr>
                        <a:buSzPts val="1050"/>
                        <a:buFont typeface="Arial"/>
                        <a:buNone/>
                      </a:pPr>
                      <a:r>
                        <a:rPr lang="en-US" sz="1050"/>
                        <a:t>Chief Product and Solutions Specialist</a:t>
                      </a:r>
                      <a:endParaRPr sz="1050" u="none" cap="none" strike="noStrike">
                        <a:solidFill>
                          <a:schemeClr val="dk1"/>
                        </a:solidFill>
                        <a:latin typeface="Arial"/>
                        <a:ea typeface="Arial"/>
                        <a:cs typeface="Arial"/>
                        <a:sym typeface="Arial"/>
                      </a:endParaRPr>
                    </a:p>
                  </a:txBody>
                  <a:tcPr marT="34300" marB="34300" marR="66575" marL="66575" anchor="ctr">
                    <a:lnT cap="flat" cmpd="sng" w="9525">
                      <a:solidFill>
                        <a:srgbClr val="000000">
                          <a:alpha val="0"/>
                        </a:srgbClr>
                      </a:solidFill>
                      <a:prstDash val="solid"/>
                      <a:round/>
                      <a:headEnd len="sm" w="sm" type="none"/>
                      <a:tailEnd len="sm" w="sm" type="none"/>
                    </a:lnT>
                  </a:tcPr>
                </a:tc>
                <a:tc>
                  <a:txBody>
                    <a:bodyPr/>
                    <a:lstStyle/>
                    <a:p>
                      <a:pPr indent="0" lvl="0" marL="0" rtl="0" algn="ctr">
                        <a:spcBef>
                          <a:spcPts val="0"/>
                        </a:spcBef>
                        <a:spcAft>
                          <a:spcPts val="0"/>
                        </a:spcAft>
                        <a:buClr>
                          <a:schemeClr val="dk1"/>
                        </a:buClr>
                        <a:buSzPts val="1050"/>
                        <a:buFont typeface="Arial"/>
                        <a:buNone/>
                      </a:pPr>
                      <a:r>
                        <a:rPr lang="en-US" sz="1050"/>
                        <a:t>Product landing</a:t>
                      </a:r>
                      <a:endParaRPr sz="1050" u="none" cap="none" strike="noStrike">
                        <a:solidFill>
                          <a:schemeClr val="dk1"/>
                        </a:solidFill>
                        <a:latin typeface="Arial"/>
                        <a:ea typeface="Arial"/>
                        <a:cs typeface="Arial"/>
                        <a:sym typeface="Arial"/>
                      </a:endParaRPr>
                    </a:p>
                  </a:txBody>
                  <a:tcPr marT="34300" marB="34300" marR="66575" marL="66575" anchor="ctr">
                    <a:lnT cap="flat" cmpd="sng" w="9525">
                      <a:solidFill>
                        <a:srgbClr val="000000">
                          <a:alpha val="0"/>
                        </a:srgbClr>
                      </a:solidFill>
                      <a:prstDash val="solid"/>
                      <a:round/>
                      <a:headEnd len="sm" w="sm" type="none"/>
                      <a:tailEnd len="sm" w="sm" type="none"/>
                    </a:lnT>
                  </a:tcPr>
                </a:tc>
                <a:tc>
                  <a:txBody>
                    <a:bodyPr/>
                    <a:lstStyle/>
                    <a:p>
                      <a:pPr indent="0" lvl="0" marL="0" marR="0" rtl="0" algn="ctr">
                        <a:lnSpc>
                          <a:spcPct val="100000"/>
                        </a:lnSpc>
                        <a:spcBef>
                          <a:spcPts val="0"/>
                        </a:spcBef>
                        <a:spcAft>
                          <a:spcPts val="0"/>
                        </a:spcAft>
                        <a:buClr>
                          <a:schemeClr val="dk1"/>
                        </a:buClr>
                        <a:buSzPts val="1050"/>
                        <a:buFont typeface="Arial"/>
                        <a:buNone/>
                      </a:pPr>
                      <a:r>
                        <a:rPr b="1" lang="en-US" sz="1050" u="none" cap="none" strike="noStrike">
                          <a:solidFill>
                            <a:schemeClr val="dk1"/>
                          </a:solidFill>
                        </a:rPr>
                        <a:t>High</a:t>
                      </a:r>
                      <a:endParaRPr b="1" sz="1050" u="none" cap="none" strike="noStrike">
                        <a:solidFill>
                          <a:schemeClr val="dk1"/>
                        </a:solidFill>
                        <a:latin typeface="Arial"/>
                        <a:ea typeface="Arial"/>
                        <a:cs typeface="Arial"/>
                        <a:sym typeface="Arial"/>
                      </a:endParaRPr>
                    </a:p>
                  </a:txBody>
                  <a:tcPr marT="34300" marB="34300" marR="66575" marL="66575" anchor="ctr">
                    <a:lnT cap="flat" cmpd="sng" w="9525">
                      <a:solidFill>
                        <a:srgbClr val="000000">
                          <a:alpha val="0"/>
                        </a:srgbClr>
                      </a:solidFill>
                      <a:prstDash val="solid"/>
                      <a:round/>
                      <a:headEnd len="sm" w="sm" type="none"/>
                      <a:tailEnd len="sm" w="sm" type="none"/>
                    </a:lnT>
                  </a:tcPr>
                </a:tc>
                <a:tc>
                  <a:txBody>
                    <a:bodyPr/>
                    <a:lstStyle/>
                    <a:p>
                      <a:pPr indent="0" lvl="0" marL="0" marR="0" rtl="0" algn="ctr">
                        <a:lnSpc>
                          <a:spcPct val="100000"/>
                        </a:lnSpc>
                        <a:spcBef>
                          <a:spcPts val="0"/>
                        </a:spcBef>
                        <a:spcAft>
                          <a:spcPts val="0"/>
                        </a:spcAft>
                        <a:buClr>
                          <a:schemeClr val="dk1"/>
                        </a:buClr>
                        <a:buSzPts val="1050"/>
                        <a:buFont typeface="Arial"/>
                        <a:buNone/>
                      </a:pPr>
                      <a:r>
                        <a:rPr b="1" lang="en-US" sz="1050"/>
                        <a:t>Responsible for the product lifecycle</a:t>
                      </a:r>
                      <a:endParaRPr/>
                    </a:p>
                  </a:txBody>
                  <a:tcPr marT="34300" marB="34300" marR="66575" marL="66575" anchor="ctr">
                    <a:lnT cap="flat" cmpd="sng" w="9525">
                      <a:solidFill>
                        <a:srgbClr val="000000">
                          <a:alpha val="0"/>
                        </a:srgbClr>
                      </a:solidFill>
                      <a:prstDash val="solid"/>
                      <a:round/>
                      <a:headEnd len="sm" w="sm" type="none"/>
                      <a:tailEnd len="sm" w="sm" type="none"/>
                    </a:lnT>
                  </a:tcPr>
                </a:tc>
                <a:tc>
                  <a:txBody>
                    <a:bodyPr/>
                    <a:lstStyle/>
                    <a:p>
                      <a:pPr indent="0" lvl="0" marL="0" marR="0" rtl="0" algn="ctr">
                        <a:lnSpc>
                          <a:spcPct val="100000"/>
                        </a:lnSpc>
                        <a:spcBef>
                          <a:spcPts val="0"/>
                        </a:spcBef>
                        <a:spcAft>
                          <a:spcPts val="0"/>
                        </a:spcAft>
                        <a:buClr>
                          <a:schemeClr val="dk1"/>
                        </a:buClr>
                        <a:buSzPts val="1050"/>
                        <a:buFont typeface="Arial"/>
                        <a:buNone/>
                      </a:pPr>
                      <a:r>
                        <a:rPr lang="en-US" sz="1050">
                          <a:solidFill>
                            <a:srgbClr val="111111"/>
                          </a:solidFill>
                          <a:highlight>
                            <a:srgbClr val="FFFFFF"/>
                          </a:highlight>
                        </a:rPr>
                        <a:t>Make the product solutions</a:t>
                      </a:r>
                      <a:endParaRPr sz="1100"/>
                    </a:p>
                  </a:txBody>
                  <a:tcPr marT="34300" marB="34300" marR="66575" marL="66575" anchor="ctr">
                    <a:lnT cap="flat" cmpd="sng" w="9525">
                      <a:solidFill>
                        <a:srgbClr val="000000">
                          <a:alpha val="0"/>
                        </a:srgbClr>
                      </a:solidFill>
                      <a:prstDash val="solid"/>
                      <a:round/>
                      <a:headEnd len="sm" w="sm" type="none"/>
                      <a:tailEnd len="sm" w="sm" type="none"/>
                    </a:lnT>
                  </a:tcPr>
                </a:tc>
              </a:tr>
              <a:tr h="608075">
                <a:tc>
                  <a:txBody>
                    <a:bodyPr/>
                    <a:lstStyle/>
                    <a:p>
                      <a:pPr indent="0" lvl="0" marL="0" rtl="0" algn="ctr">
                        <a:spcBef>
                          <a:spcPts val="0"/>
                        </a:spcBef>
                        <a:spcAft>
                          <a:spcPts val="0"/>
                        </a:spcAft>
                        <a:buClr>
                          <a:schemeClr val="dk1"/>
                        </a:buClr>
                        <a:buSzPts val="1050"/>
                        <a:buFont typeface="Arial"/>
                        <a:buNone/>
                      </a:pPr>
                      <a:r>
                        <a:rPr b="1" lang="en-US" sz="1050"/>
                        <a:t>Robert Swaak</a:t>
                      </a:r>
                      <a:endParaRPr b="1" sz="1050"/>
                    </a:p>
                  </a:txBody>
                  <a:tcPr marT="34300" marB="34300" marR="66575" marL="66575" anchor="ctr">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050"/>
                        <a:buFont typeface="Arial"/>
                        <a:buNone/>
                      </a:pPr>
                      <a:r>
                        <a:rPr lang="en-US" sz="1050"/>
                        <a:t>CEO of  bank</a:t>
                      </a:r>
                      <a:endParaRPr sz="1050" u="none" cap="none" strike="noStrike">
                        <a:solidFill>
                          <a:schemeClr val="dk1"/>
                        </a:solidFill>
                        <a:latin typeface="Arial"/>
                        <a:ea typeface="Arial"/>
                        <a:cs typeface="Arial"/>
                        <a:sym typeface="Arial"/>
                      </a:endParaRPr>
                    </a:p>
                  </a:txBody>
                  <a:tcPr marT="34300" marB="34300" marR="66575" marL="66575" anchor="ctr">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050"/>
                        <a:buFont typeface="Arial"/>
                        <a:buNone/>
                      </a:pPr>
                      <a:r>
                        <a:rPr lang="en-US" sz="1050"/>
                        <a:t>Project Sponsor</a:t>
                      </a:r>
                      <a:endParaRPr sz="1050" u="none" cap="none" strike="noStrike">
                        <a:solidFill>
                          <a:schemeClr val="dk1"/>
                        </a:solidFill>
                        <a:latin typeface="Arial"/>
                        <a:ea typeface="Arial"/>
                        <a:cs typeface="Arial"/>
                        <a:sym typeface="Arial"/>
                      </a:endParaRPr>
                    </a:p>
                  </a:txBody>
                  <a:tcPr marT="34300" marB="34300" marR="66575" marL="66575" anchor="ctr">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050"/>
                        <a:buFont typeface="Arial"/>
                        <a:buNone/>
                      </a:pPr>
                      <a:r>
                        <a:rPr lang="en-US" sz="1050"/>
                        <a:t>High</a:t>
                      </a:r>
                      <a:endParaRPr b="1" sz="1050" u="none" cap="none" strike="noStrike">
                        <a:solidFill>
                          <a:schemeClr val="dk1"/>
                        </a:solidFill>
                        <a:latin typeface="Arial"/>
                        <a:ea typeface="Arial"/>
                        <a:cs typeface="Arial"/>
                        <a:sym typeface="Arial"/>
                      </a:endParaRPr>
                    </a:p>
                  </a:txBody>
                  <a:tcPr marT="34300" marB="34300" marR="66575" marL="66575" anchor="ctr"/>
                </a:tc>
                <a:tc>
                  <a:txBody>
                    <a:bodyPr/>
                    <a:lstStyle/>
                    <a:p>
                      <a:pPr indent="0" lvl="0" marL="0" marR="0" rtl="0" algn="l">
                        <a:lnSpc>
                          <a:spcPct val="100000"/>
                        </a:lnSpc>
                        <a:spcBef>
                          <a:spcPts val="0"/>
                        </a:spcBef>
                        <a:spcAft>
                          <a:spcPts val="0"/>
                        </a:spcAft>
                        <a:buClr>
                          <a:schemeClr val="dk1"/>
                        </a:buClr>
                        <a:buSzPts val="1050"/>
                        <a:buFont typeface="Arial"/>
                        <a:buNone/>
                      </a:pPr>
                      <a:r>
                        <a:rPr lang="en-US" sz="1050"/>
                        <a:t>                   Debit</a:t>
                      </a:r>
                      <a:endParaRPr b="1" sz="1050" u="none" cap="none" strike="noStrike">
                        <a:solidFill>
                          <a:schemeClr val="dk1"/>
                        </a:solidFill>
                        <a:latin typeface="Arial"/>
                        <a:ea typeface="Arial"/>
                        <a:cs typeface="Arial"/>
                        <a:sym typeface="Arial"/>
                      </a:endParaRPr>
                    </a:p>
                  </a:txBody>
                  <a:tcPr marT="34300" marB="34300" marR="66575" marL="66575" anchor="ctr"/>
                </a:tc>
                <a:tc>
                  <a:txBody>
                    <a:bodyPr/>
                    <a:lstStyle/>
                    <a:p>
                      <a:pPr indent="0" lvl="0" marL="0" marR="0" rtl="0" algn="ctr">
                        <a:lnSpc>
                          <a:spcPct val="100000"/>
                        </a:lnSpc>
                        <a:spcBef>
                          <a:spcPts val="0"/>
                        </a:spcBef>
                        <a:spcAft>
                          <a:spcPts val="0"/>
                        </a:spcAft>
                        <a:buClr>
                          <a:schemeClr val="dk1"/>
                        </a:buClr>
                        <a:buSzPts val="1050"/>
                        <a:buFont typeface="Arial"/>
                        <a:buNone/>
                      </a:pPr>
                      <a:r>
                        <a:rPr lang="en-US" sz="1050"/>
                        <a:t>Receive principal and interest</a:t>
                      </a:r>
                      <a:endParaRPr b="1" sz="1050" u="none" cap="none" strike="noStrike">
                        <a:solidFill>
                          <a:schemeClr val="dk1"/>
                        </a:solidFill>
                        <a:latin typeface="Arial"/>
                        <a:ea typeface="Arial"/>
                        <a:cs typeface="Arial"/>
                        <a:sym typeface="Arial"/>
                      </a:endParaRPr>
                    </a:p>
                  </a:txBody>
                  <a:tcPr marT="34300" marB="34300" marR="66575" marL="66575" anchor="ctr"/>
                </a:tc>
              </a:tr>
              <a:tr h="608075">
                <a:tc>
                  <a:txBody>
                    <a:bodyPr/>
                    <a:lstStyle/>
                    <a:p>
                      <a:pPr indent="0" lvl="0" marL="0" rtl="0" algn="ctr">
                        <a:spcBef>
                          <a:spcPts val="0"/>
                        </a:spcBef>
                        <a:spcAft>
                          <a:spcPts val="0"/>
                        </a:spcAft>
                        <a:buClr>
                          <a:schemeClr val="dk1"/>
                        </a:buClr>
                        <a:buSzPts val="1050"/>
                        <a:buFont typeface="Arial"/>
                        <a:buNone/>
                      </a:pPr>
                      <a:r>
                        <a:rPr b="1" lang="en-US" sz="1050"/>
                        <a:t>Ruijia Lei</a:t>
                      </a:r>
                      <a:endParaRPr b="1" i="0" sz="1050" u="none" cap="none" strike="noStrike">
                        <a:solidFill>
                          <a:schemeClr val="dk1"/>
                        </a:solidFill>
                        <a:latin typeface="Arial"/>
                        <a:ea typeface="Arial"/>
                        <a:cs typeface="Arial"/>
                        <a:sym typeface="Arial"/>
                      </a:endParaRPr>
                    </a:p>
                  </a:txBody>
                  <a:tcPr marT="34300" marB="34300" marR="66575" marL="66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050"/>
                        <a:buFont typeface="Arial"/>
                        <a:buNone/>
                      </a:pPr>
                      <a:r>
                        <a:rPr lang="en-US" sz="1050"/>
                        <a:t>CEO</a:t>
                      </a:r>
                      <a:endParaRPr b="1" i="0" sz="1050" u="none" cap="none" strike="noStrike">
                        <a:solidFill>
                          <a:schemeClr val="dk1"/>
                        </a:solidFill>
                        <a:latin typeface="Arial"/>
                        <a:ea typeface="Arial"/>
                        <a:cs typeface="Arial"/>
                        <a:sym typeface="Arial"/>
                      </a:endParaRPr>
                    </a:p>
                  </a:txBody>
                  <a:tcPr marT="34300" marB="34300" marR="66575" marL="66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050"/>
                        <a:buFont typeface="Arial"/>
                        <a:buNone/>
                      </a:pPr>
                      <a:r>
                        <a:rPr lang="en-US" sz="1050"/>
                        <a:t>Business Decision Maker</a:t>
                      </a:r>
                      <a:endParaRPr sz="1050"/>
                    </a:p>
                  </a:txBody>
                  <a:tcPr marT="34300" marB="34300" marR="66575" marL="66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050"/>
                        <a:buFont typeface="Arial"/>
                        <a:buNone/>
                      </a:pPr>
                      <a:r>
                        <a:rPr b="1" lang="en-US" sz="1050"/>
                        <a:t>High</a:t>
                      </a:r>
                      <a:endParaRPr b="1" i="0" sz="1050" u="none" cap="none" strike="noStrike">
                        <a:solidFill>
                          <a:schemeClr val="dk1"/>
                        </a:solidFill>
                        <a:latin typeface="Arial"/>
                        <a:ea typeface="Arial"/>
                        <a:cs typeface="Arial"/>
                        <a:sym typeface="Arial"/>
                      </a:endParaRPr>
                    </a:p>
                  </a:txBody>
                  <a:tcPr marT="34300" marB="34300" marR="66575" marL="66575" anchor="ctr">
                    <a:lnL cap="flat" cmpd="sng" w="9525">
                      <a:solidFill>
                        <a:srgbClr val="000000">
                          <a:alpha val="0"/>
                        </a:srgbClr>
                      </a:solidFill>
                      <a:prstDash val="solid"/>
                      <a:round/>
                      <a:headEnd len="sm" w="sm" type="none"/>
                      <a:tailEnd len="sm" w="sm" type="none"/>
                    </a:lnL>
                  </a:tcPr>
                </a:tc>
                <a:tc>
                  <a:txBody>
                    <a:bodyPr/>
                    <a:lstStyle/>
                    <a:p>
                      <a:pPr indent="0" lvl="0" marL="0" marR="0" rtl="0" algn="ctr">
                        <a:lnSpc>
                          <a:spcPct val="100000"/>
                        </a:lnSpc>
                        <a:spcBef>
                          <a:spcPts val="0"/>
                        </a:spcBef>
                        <a:spcAft>
                          <a:spcPts val="0"/>
                        </a:spcAft>
                        <a:buClr>
                          <a:schemeClr val="dk1"/>
                        </a:buClr>
                        <a:buSzPts val="1050"/>
                        <a:buFont typeface="Arial"/>
                        <a:buNone/>
                      </a:pPr>
                      <a:r>
                        <a:rPr b="1" lang="en-US" sz="1050"/>
                        <a:t>Management of the innovation process</a:t>
                      </a:r>
                      <a:endParaRPr b="1" i="0" sz="1050" u="none" cap="none" strike="noStrike">
                        <a:solidFill>
                          <a:schemeClr val="dk1"/>
                        </a:solidFill>
                        <a:latin typeface="Arial"/>
                        <a:ea typeface="Arial"/>
                        <a:cs typeface="Arial"/>
                        <a:sym typeface="Arial"/>
                      </a:endParaRPr>
                    </a:p>
                  </a:txBody>
                  <a:tcPr marT="34300" marB="34300" marR="66575" marL="66575" anchor="ctr"/>
                </a:tc>
                <a:tc>
                  <a:txBody>
                    <a:bodyPr/>
                    <a:lstStyle/>
                    <a:p>
                      <a:pPr indent="0" lvl="0" marL="0" marR="0" rtl="0" algn="ctr">
                        <a:lnSpc>
                          <a:spcPct val="100000"/>
                        </a:lnSpc>
                        <a:spcBef>
                          <a:spcPts val="0"/>
                        </a:spcBef>
                        <a:spcAft>
                          <a:spcPts val="0"/>
                        </a:spcAft>
                        <a:buClr>
                          <a:schemeClr val="dk1"/>
                        </a:buClr>
                        <a:buSzPts val="1050"/>
                        <a:buFont typeface="Arial"/>
                        <a:buNone/>
                      </a:pPr>
                      <a:r>
                        <a:rPr b="1" lang="en-US" sz="1050"/>
                        <a:t>Capital input</a:t>
                      </a:r>
                      <a:endParaRPr b="1" i="0" sz="1050" u="none" cap="none" strike="noStrike">
                        <a:solidFill>
                          <a:schemeClr val="dk1"/>
                        </a:solidFill>
                        <a:latin typeface="Arial"/>
                        <a:ea typeface="Arial"/>
                        <a:cs typeface="Arial"/>
                        <a:sym typeface="Arial"/>
                      </a:endParaRPr>
                    </a:p>
                  </a:txBody>
                  <a:tcPr marT="34300" marB="34300" marR="66575" marL="66575" anchor="ctr"/>
                </a:tc>
              </a:tr>
              <a:tr h="608075">
                <a:tc>
                  <a:txBody>
                    <a:bodyPr/>
                    <a:lstStyle/>
                    <a:p>
                      <a:pPr indent="0" lvl="0" marL="0" marR="0" rtl="0" algn="ctr">
                        <a:lnSpc>
                          <a:spcPct val="100000"/>
                        </a:lnSpc>
                        <a:spcBef>
                          <a:spcPts val="0"/>
                        </a:spcBef>
                        <a:spcAft>
                          <a:spcPts val="0"/>
                        </a:spcAft>
                        <a:buClr>
                          <a:schemeClr val="dk1"/>
                        </a:buClr>
                        <a:buSzPts val="1050"/>
                        <a:buFont typeface="Arial"/>
                        <a:buNone/>
                      </a:pPr>
                      <a:r>
                        <a:rPr b="1" lang="en-US" sz="1050"/>
                        <a:t>Zeyang Zhang</a:t>
                      </a:r>
                      <a:endParaRPr b="1" i="0" sz="1050" u="none" cap="none" strike="noStrike">
                        <a:solidFill>
                          <a:schemeClr val="dk1"/>
                        </a:solidFill>
                        <a:latin typeface="Arial"/>
                        <a:ea typeface="Arial"/>
                        <a:cs typeface="Arial"/>
                        <a:sym typeface="Arial"/>
                      </a:endParaRPr>
                    </a:p>
                  </a:txBody>
                  <a:tcPr marT="34300" marB="34300" marR="66575" marL="66575" anchor="ctr">
                    <a:lnT cap="flat" cmpd="sng" w="12700">
                      <a:solidFill>
                        <a:schemeClr val="dk1"/>
                      </a:solidFill>
                      <a:prstDash val="solid"/>
                      <a:round/>
                      <a:headEnd len="sm" w="sm" type="none"/>
                      <a:tailEnd len="sm" w="sm" type="none"/>
                    </a:lnT>
                  </a:tcPr>
                </a:tc>
                <a:tc>
                  <a:txBody>
                    <a:bodyPr/>
                    <a:lstStyle/>
                    <a:p>
                      <a:pPr indent="0" lvl="0" marL="0" marR="0" rtl="0" algn="ctr">
                        <a:lnSpc>
                          <a:spcPct val="100000"/>
                        </a:lnSpc>
                        <a:spcBef>
                          <a:spcPts val="0"/>
                        </a:spcBef>
                        <a:spcAft>
                          <a:spcPts val="0"/>
                        </a:spcAft>
                        <a:buClr>
                          <a:schemeClr val="dk1"/>
                        </a:buClr>
                        <a:buSzPts val="1050"/>
                        <a:buFont typeface="Arial"/>
                        <a:buNone/>
                      </a:pPr>
                      <a:r>
                        <a:rPr lang="en-US" sz="1050"/>
                        <a:t>CMO</a:t>
                      </a:r>
                      <a:endParaRPr sz="1050" u="none" cap="none" strike="noStrike">
                        <a:solidFill>
                          <a:schemeClr val="dk1"/>
                        </a:solidFill>
                        <a:latin typeface="Arial"/>
                        <a:ea typeface="Arial"/>
                        <a:cs typeface="Arial"/>
                        <a:sym typeface="Arial"/>
                      </a:endParaRPr>
                    </a:p>
                  </a:txBody>
                  <a:tcPr marT="34300" marB="34300" marR="66575" marL="66575" anchor="ctr">
                    <a:lnT cap="flat" cmpd="sng" w="12700">
                      <a:solidFill>
                        <a:schemeClr val="dk1"/>
                      </a:solidFill>
                      <a:prstDash val="solid"/>
                      <a:round/>
                      <a:headEnd len="sm" w="sm" type="none"/>
                      <a:tailEnd len="sm" w="sm" type="none"/>
                    </a:lnT>
                  </a:tcPr>
                </a:tc>
                <a:tc>
                  <a:txBody>
                    <a:bodyPr/>
                    <a:lstStyle/>
                    <a:p>
                      <a:pPr indent="0" lvl="0" marL="0" marR="0" rtl="0" algn="ctr">
                        <a:lnSpc>
                          <a:spcPct val="100000"/>
                        </a:lnSpc>
                        <a:spcBef>
                          <a:spcPts val="0"/>
                        </a:spcBef>
                        <a:spcAft>
                          <a:spcPts val="0"/>
                        </a:spcAft>
                        <a:buClr>
                          <a:schemeClr val="dk1"/>
                        </a:buClr>
                        <a:buSzPts val="1050"/>
                        <a:buFont typeface="Arial"/>
                        <a:buNone/>
                      </a:pPr>
                      <a:r>
                        <a:rPr lang="en-US" sz="1050"/>
                        <a:t>Market Manager</a:t>
                      </a:r>
                      <a:endParaRPr sz="1050" u="none" cap="none" strike="noStrike">
                        <a:solidFill>
                          <a:schemeClr val="dk1"/>
                        </a:solidFill>
                        <a:latin typeface="Arial"/>
                        <a:ea typeface="Arial"/>
                        <a:cs typeface="Arial"/>
                        <a:sym typeface="Arial"/>
                      </a:endParaRPr>
                    </a:p>
                  </a:txBody>
                  <a:tcPr marT="34300" marB="34300" marR="66575" marL="66575" anchor="ctr">
                    <a:lnT cap="flat" cmpd="sng" w="12700">
                      <a:solidFill>
                        <a:schemeClr val="dk1"/>
                      </a:solidFill>
                      <a:prstDash val="solid"/>
                      <a:round/>
                      <a:headEnd len="sm" w="sm" type="none"/>
                      <a:tailEnd len="sm" w="sm" type="none"/>
                    </a:lnT>
                  </a:tcPr>
                </a:tc>
                <a:tc>
                  <a:txBody>
                    <a:bodyPr/>
                    <a:lstStyle/>
                    <a:p>
                      <a:pPr indent="0" lvl="0" marL="0" marR="0" rtl="0" algn="ctr">
                        <a:lnSpc>
                          <a:spcPct val="100000"/>
                        </a:lnSpc>
                        <a:spcBef>
                          <a:spcPts val="0"/>
                        </a:spcBef>
                        <a:spcAft>
                          <a:spcPts val="0"/>
                        </a:spcAft>
                        <a:buClr>
                          <a:schemeClr val="dk1"/>
                        </a:buClr>
                        <a:buSzPts val="1050"/>
                        <a:buFont typeface="Arial"/>
                        <a:buNone/>
                      </a:pPr>
                      <a:r>
                        <a:rPr lang="en-US" sz="1050"/>
                        <a:t>Medium</a:t>
                      </a:r>
                      <a:endParaRPr b="1" sz="1050" u="none" cap="none" strike="noStrike">
                        <a:solidFill>
                          <a:schemeClr val="dk1"/>
                        </a:solidFill>
                        <a:latin typeface="Arial"/>
                        <a:ea typeface="Arial"/>
                        <a:cs typeface="Arial"/>
                        <a:sym typeface="Arial"/>
                      </a:endParaRPr>
                    </a:p>
                  </a:txBody>
                  <a:tcPr marT="34300" marB="34300" marR="66575" marL="66575" anchor="ctr"/>
                </a:tc>
                <a:tc>
                  <a:txBody>
                    <a:bodyPr/>
                    <a:lstStyle/>
                    <a:p>
                      <a:pPr indent="0" lvl="0" marL="0" marR="0" rtl="0" algn="ctr">
                        <a:lnSpc>
                          <a:spcPct val="100000"/>
                        </a:lnSpc>
                        <a:spcBef>
                          <a:spcPts val="0"/>
                        </a:spcBef>
                        <a:spcAft>
                          <a:spcPts val="0"/>
                        </a:spcAft>
                        <a:buClr>
                          <a:schemeClr val="dk1"/>
                        </a:buClr>
                        <a:buSzPts val="1050"/>
                        <a:buFont typeface="Arial"/>
                        <a:buNone/>
                      </a:pPr>
                      <a:r>
                        <a:rPr lang="en-US" sz="1050"/>
                        <a:t>Explore the Market</a:t>
                      </a:r>
                      <a:endParaRPr b="1" sz="1050" u="none" cap="none" strike="noStrike">
                        <a:solidFill>
                          <a:schemeClr val="dk1"/>
                        </a:solidFill>
                        <a:latin typeface="Arial"/>
                        <a:ea typeface="Arial"/>
                        <a:cs typeface="Arial"/>
                        <a:sym typeface="Arial"/>
                      </a:endParaRPr>
                    </a:p>
                  </a:txBody>
                  <a:tcPr marT="34300" marB="34300" marR="66575" marL="66575" anchor="ctr"/>
                </a:tc>
                <a:tc>
                  <a:txBody>
                    <a:bodyPr/>
                    <a:lstStyle/>
                    <a:p>
                      <a:pPr indent="0" lvl="0" marL="0" marR="0" rtl="0" algn="ctr">
                        <a:lnSpc>
                          <a:spcPct val="100000"/>
                        </a:lnSpc>
                        <a:spcBef>
                          <a:spcPts val="0"/>
                        </a:spcBef>
                        <a:spcAft>
                          <a:spcPts val="0"/>
                        </a:spcAft>
                        <a:buClr>
                          <a:schemeClr val="dk1"/>
                        </a:buClr>
                        <a:buSzPts val="1050"/>
                        <a:buFont typeface="Arial"/>
                        <a:buNone/>
                      </a:pPr>
                      <a:r>
                        <a:rPr lang="en-US" sz="1050"/>
                        <a:t>Pricing and market search</a:t>
                      </a:r>
                      <a:endParaRPr b="1" sz="1050" u="none" cap="none" strike="noStrike">
                        <a:solidFill>
                          <a:schemeClr val="dk1"/>
                        </a:solidFill>
                        <a:latin typeface="Arial"/>
                        <a:ea typeface="Arial"/>
                        <a:cs typeface="Arial"/>
                        <a:sym typeface="Arial"/>
                      </a:endParaRPr>
                    </a:p>
                  </a:txBody>
                  <a:tcPr marT="34300" marB="34300" marR="66575" marL="66575" anchor="ctr"/>
                </a:tc>
              </a:tr>
              <a:tr h="608075">
                <a:tc>
                  <a:txBody>
                    <a:bodyPr/>
                    <a:lstStyle/>
                    <a:p>
                      <a:pPr indent="0" lvl="0" marL="0" marR="0" rtl="0" algn="ctr">
                        <a:lnSpc>
                          <a:spcPct val="100000"/>
                        </a:lnSpc>
                        <a:spcBef>
                          <a:spcPts val="0"/>
                        </a:spcBef>
                        <a:spcAft>
                          <a:spcPts val="0"/>
                        </a:spcAft>
                        <a:buClr>
                          <a:schemeClr val="dk1"/>
                        </a:buClr>
                        <a:buSzPts val="1050"/>
                        <a:buFont typeface="Arial"/>
                        <a:buNone/>
                      </a:pPr>
                      <a:r>
                        <a:rPr b="1" lang="en-US" sz="1050"/>
                        <a:t>Han Lin</a:t>
                      </a:r>
                      <a:endParaRPr b="1" i="0" sz="1050" u="none" cap="none" strike="noStrike">
                        <a:solidFill>
                          <a:schemeClr val="dk1"/>
                        </a:solidFill>
                        <a:latin typeface="Arial"/>
                        <a:ea typeface="Arial"/>
                        <a:cs typeface="Arial"/>
                        <a:sym typeface="Arial"/>
                      </a:endParaRPr>
                    </a:p>
                  </a:txBody>
                  <a:tcPr marT="34300" marB="34300" marR="66575" marL="66575" anchor="ctr"/>
                </a:tc>
                <a:tc>
                  <a:txBody>
                    <a:bodyPr/>
                    <a:lstStyle/>
                    <a:p>
                      <a:pPr indent="0" lvl="0" marL="0" rtl="0" algn="ctr">
                        <a:spcBef>
                          <a:spcPts val="0"/>
                        </a:spcBef>
                        <a:spcAft>
                          <a:spcPts val="0"/>
                        </a:spcAft>
                        <a:buClr>
                          <a:schemeClr val="dk1"/>
                        </a:buClr>
                        <a:buSzPts val="1050"/>
                        <a:buFont typeface="Arial"/>
                        <a:buNone/>
                      </a:pPr>
                      <a:r>
                        <a:rPr lang="en-US" sz="1050"/>
                        <a:t>Chief AI Specialist </a:t>
                      </a:r>
                      <a:endParaRPr b="1" i="0" sz="1050" u="none" cap="none" strike="noStrike">
                        <a:solidFill>
                          <a:schemeClr val="dk1"/>
                        </a:solidFill>
                        <a:latin typeface="Arial"/>
                        <a:ea typeface="Arial"/>
                        <a:cs typeface="Arial"/>
                        <a:sym typeface="Arial"/>
                      </a:endParaRPr>
                    </a:p>
                  </a:txBody>
                  <a:tcPr marT="34300" marB="34300" marR="66575" marL="66575" anchor="ctr"/>
                </a:tc>
                <a:tc>
                  <a:txBody>
                    <a:bodyPr/>
                    <a:lstStyle/>
                    <a:p>
                      <a:pPr indent="0" lvl="0" marL="0" marR="0" rtl="0" algn="ctr">
                        <a:lnSpc>
                          <a:spcPct val="100000"/>
                        </a:lnSpc>
                        <a:spcBef>
                          <a:spcPts val="0"/>
                        </a:spcBef>
                        <a:spcAft>
                          <a:spcPts val="0"/>
                        </a:spcAft>
                        <a:buClr>
                          <a:schemeClr val="dk1"/>
                        </a:buClr>
                        <a:buSzPts val="1050"/>
                        <a:buFont typeface="Arial"/>
                        <a:buNone/>
                      </a:pPr>
                      <a:r>
                        <a:rPr lang="en-US" sz="1050"/>
                        <a:t>Provide AI Technical Support</a:t>
                      </a:r>
                      <a:endParaRPr sz="1050"/>
                    </a:p>
                  </a:txBody>
                  <a:tcPr marT="34300" marB="34300" marR="66575" marL="66575" anchor="ctr"/>
                </a:tc>
                <a:tc>
                  <a:txBody>
                    <a:bodyPr/>
                    <a:lstStyle/>
                    <a:p>
                      <a:pPr indent="0" lvl="0" marL="0" marR="0" rtl="0" algn="ctr">
                        <a:lnSpc>
                          <a:spcPct val="100000"/>
                        </a:lnSpc>
                        <a:spcBef>
                          <a:spcPts val="0"/>
                        </a:spcBef>
                        <a:spcAft>
                          <a:spcPts val="0"/>
                        </a:spcAft>
                        <a:buClr>
                          <a:schemeClr val="dk1"/>
                        </a:buClr>
                        <a:buSzPts val="1050"/>
                        <a:buFont typeface="Arial"/>
                        <a:buNone/>
                      </a:pPr>
                      <a:r>
                        <a:rPr b="1" lang="en-US" sz="1050"/>
                        <a:t>Medium</a:t>
                      </a:r>
                      <a:endParaRPr b="1" i="0" sz="1050" u="none" cap="none" strike="noStrike">
                        <a:solidFill>
                          <a:schemeClr val="dk1"/>
                        </a:solidFill>
                        <a:latin typeface="Arial"/>
                        <a:ea typeface="Arial"/>
                        <a:cs typeface="Arial"/>
                        <a:sym typeface="Arial"/>
                      </a:endParaRPr>
                    </a:p>
                  </a:txBody>
                  <a:tcPr marT="34300" marB="34300" marR="66575" marL="66575" anchor="ctr"/>
                </a:tc>
                <a:tc>
                  <a:txBody>
                    <a:bodyPr/>
                    <a:lstStyle/>
                    <a:p>
                      <a:pPr indent="0" lvl="0" marL="0" marR="0" rtl="0" algn="ctr">
                        <a:lnSpc>
                          <a:spcPct val="100000"/>
                        </a:lnSpc>
                        <a:spcBef>
                          <a:spcPts val="0"/>
                        </a:spcBef>
                        <a:spcAft>
                          <a:spcPts val="0"/>
                        </a:spcAft>
                        <a:buClr>
                          <a:schemeClr val="dk1"/>
                        </a:buClr>
                        <a:buSzPts val="1050"/>
                        <a:buFont typeface="Arial"/>
                        <a:buNone/>
                      </a:pPr>
                      <a:r>
                        <a:rPr b="1" lang="en-US" sz="1050"/>
                        <a:t>Participate in product research</a:t>
                      </a:r>
                      <a:endParaRPr b="1" i="0" sz="1050" u="none" cap="none" strike="noStrike">
                        <a:solidFill>
                          <a:schemeClr val="dk1"/>
                        </a:solidFill>
                        <a:latin typeface="Arial"/>
                        <a:ea typeface="Arial"/>
                        <a:cs typeface="Arial"/>
                        <a:sym typeface="Arial"/>
                      </a:endParaRPr>
                    </a:p>
                  </a:txBody>
                  <a:tcPr marT="34300" marB="34300" marR="66575" marL="66575" anchor="ctr"/>
                </a:tc>
                <a:tc>
                  <a:txBody>
                    <a:bodyPr/>
                    <a:lstStyle/>
                    <a:p>
                      <a:pPr indent="0" lvl="0" marL="0" marR="0" rtl="0" algn="ctr">
                        <a:lnSpc>
                          <a:spcPct val="100000"/>
                        </a:lnSpc>
                        <a:spcBef>
                          <a:spcPts val="0"/>
                        </a:spcBef>
                        <a:spcAft>
                          <a:spcPts val="0"/>
                        </a:spcAft>
                        <a:buClr>
                          <a:schemeClr val="dk1"/>
                        </a:buClr>
                        <a:buSzPts val="1050"/>
                        <a:buFont typeface="Arial"/>
                        <a:buNone/>
                      </a:pPr>
                      <a:r>
                        <a:rPr b="1" lang="en-US" sz="1050"/>
                        <a:t>Decide short-term and long-term technology direction</a:t>
                      </a:r>
                      <a:endParaRPr b="1" i="0" sz="1050" u="none" cap="none" strike="noStrike">
                        <a:solidFill>
                          <a:schemeClr val="dk1"/>
                        </a:solidFill>
                        <a:latin typeface="Arial"/>
                        <a:ea typeface="Arial"/>
                        <a:cs typeface="Arial"/>
                        <a:sym typeface="Arial"/>
                      </a:endParaRPr>
                    </a:p>
                  </a:txBody>
                  <a:tcPr marT="34300" marB="34300" marR="66575" marL="66575" anchor="ctr"/>
                </a:tc>
              </a:tr>
              <a:tr h="608075">
                <a:tc>
                  <a:txBody>
                    <a:bodyPr/>
                    <a:lstStyle/>
                    <a:p>
                      <a:pPr indent="0" lvl="0" marL="0" marR="0" rtl="0" algn="ctr">
                        <a:lnSpc>
                          <a:spcPct val="100000"/>
                        </a:lnSpc>
                        <a:spcBef>
                          <a:spcPts val="0"/>
                        </a:spcBef>
                        <a:spcAft>
                          <a:spcPts val="0"/>
                        </a:spcAft>
                        <a:buClr>
                          <a:schemeClr val="dk1"/>
                        </a:buClr>
                        <a:buSzPts val="1050"/>
                        <a:buFont typeface="Arial"/>
                        <a:buNone/>
                      </a:pPr>
                      <a:r>
                        <a:rPr b="1" lang="en-US" sz="1050"/>
                        <a:t>Linda Mayer</a:t>
                      </a:r>
                      <a:endParaRPr b="1" i="0" sz="1050" u="none" cap="none" strike="noStrike">
                        <a:solidFill>
                          <a:schemeClr val="dk1"/>
                        </a:solidFill>
                        <a:latin typeface="Arial"/>
                        <a:ea typeface="Arial"/>
                        <a:cs typeface="Arial"/>
                        <a:sym typeface="Arial"/>
                      </a:endParaRPr>
                    </a:p>
                  </a:txBody>
                  <a:tcPr marT="34300" marB="34300" marR="66575" marL="66575" anchor="ctr"/>
                </a:tc>
                <a:tc>
                  <a:txBody>
                    <a:bodyPr/>
                    <a:lstStyle/>
                    <a:p>
                      <a:pPr indent="0" lvl="0" marL="0" marR="0" rtl="0" algn="ctr">
                        <a:lnSpc>
                          <a:spcPct val="100000"/>
                        </a:lnSpc>
                        <a:spcBef>
                          <a:spcPts val="0"/>
                        </a:spcBef>
                        <a:spcAft>
                          <a:spcPts val="0"/>
                        </a:spcAft>
                        <a:buClr>
                          <a:schemeClr val="dk1"/>
                        </a:buClr>
                        <a:buSzPts val="1050"/>
                        <a:buFont typeface="Arial"/>
                        <a:buNone/>
                      </a:pPr>
                      <a:r>
                        <a:rPr lang="en-US" sz="1050"/>
                        <a:t>Header of HR department</a:t>
                      </a:r>
                      <a:endParaRPr sz="1050" u="none" cap="none" strike="noStrike">
                        <a:solidFill>
                          <a:schemeClr val="dk1"/>
                        </a:solidFill>
                        <a:latin typeface="Arial"/>
                        <a:ea typeface="Arial"/>
                        <a:cs typeface="Arial"/>
                        <a:sym typeface="Arial"/>
                      </a:endParaRPr>
                    </a:p>
                  </a:txBody>
                  <a:tcPr marT="34300" marB="34300" marR="66575" marL="66575" anchor="ctr"/>
                </a:tc>
                <a:tc>
                  <a:txBody>
                    <a:bodyPr/>
                    <a:lstStyle/>
                    <a:p>
                      <a:pPr indent="0" lvl="0" marL="0" marR="0" rtl="0" algn="ctr">
                        <a:lnSpc>
                          <a:spcPct val="100000"/>
                        </a:lnSpc>
                        <a:spcBef>
                          <a:spcPts val="0"/>
                        </a:spcBef>
                        <a:spcAft>
                          <a:spcPts val="0"/>
                        </a:spcAft>
                        <a:buClr>
                          <a:schemeClr val="dk1"/>
                        </a:buClr>
                        <a:buSzPts val="1050"/>
                        <a:buFont typeface="Arial"/>
                        <a:buNone/>
                      </a:pPr>
                      <a:r>
                        <a:rPr lang="en-US" sz="1050"/>
                        <a:t>Customer</a:t>
                      </a:r>
                      <a:endParaRPr sz="1050" u="none" cap="none" strike="noStrike">
                        <a:solidFill>
                          <a:schemeClr val="dk1"/>
                        </a:solidFill>
                        <a:latin typeface="Arial"/>
                        <a:ea typeface="Arial"/>
                        <a:cs typeface="Arial"/>
                        <a:sym typeface="Arial"/>
                      </a:endParaRPr>
                    </a:p>
                  </a:txBody>
                  <a:tcPr marT="34300" marB="34300" marR="66575" marL="66575" anchor="ctr"/>
                </a:tc>
                <a:tc>
                  <a:txBody>
                    <a:bodyPr/>
                    <a:lstStyle/>
                    <a:p>
                      <a:pPr indent="0" lvl="0" marL="0" marR="0" rtl="0" algn="ctr">
                        <a:lnSpc>
                          <a:spcPct val="100000"/>
                        </a:lnSpc>
                        <a:spcBef>
                          <a:spcPts val="0"/>
                        </a:spcBef>
                        <a:spcAft>
                          <a:spcPts val="0"/>
                        </a:spcAft>
                        <a:buClr>
                          <a:schemeClr val="dk1"/>
                        </a:buClr>
                        <a:buSzPts val="1050"/>
                        <a:buFont typeface="Arial"/>
                        <a:buNone/>
                      </a:pPr>
                      <a:r>
                        <a:rPr lang="en-US" sz="1050"/>
                        <a:t>Medium</a:t>
                      </a:r>
                      <a:endParaRPr b="1" sz="1050" u="none" cap="none" strike="noStrike">
                        <a:solidFill>
                          <a:schemeClr val="dk1"/>
                        </a:solidFill>
                        <a:latin typeface="Arial"/>
                        <a:ea typeface="Arial"/>
                        <a:cs typeface="Arial"/>
                        <a:sym typeface="Arial"/>
                      </a:endParaRPr>
                    </a:p>
                  </a:txBody>
                  <a:tcPr marT="34300" marB="34300" marR="66575" marL="66575" anchor="ctr"/>
                </a:tc>
                <a:tc>
                  <a:txBody>
                    <a:bodyPr/>
                    <a:lstStyle/>
                    <a:p>
                      <a:pPr indent="0" lvl="0" marL="0" marR="0" rtl="0" algn="ctr">
                        <a:lnSpc>
                          <a:spcPct val="100000"/>
                        </a:lnSpc>
                        <a:spcBef>
                          <a:spcPts val="0"/>
                        </a:spcBef>
                        <a:spcAft>
                          <a:spcPts val="0"/>
                        </a:spcAft>
                        <a:buClr>
                          <a:schemeClr val="dk1"/>
                        </a:buClr>
                        <a:buSzPts val="1050"/>
                        <a:buFont typeface="Arial"/>
                        <a:buNone/>
                      </a:pPr>
                      <a:r>
                        <a:rPr lang="en-US" sz="1050"/>
                        <a:t>Participate in product testing</a:t>
                      </a:r>
                      <a:endParaRPr b="1" sz="1050" u="none" cap="none" strike="noStrike">
                        <a:solidFill>
                          <a:schemeClr val="dk1"/>
                        </a:solidFill>
                        <a:latin typeface="Arial"/>
                        <a:ea typeface="Arial"/>
                        <a:cs typeface="Arial"/>
                        <a:sym typeface="Arial"/>
                      </a:endParaRPr>
                    </a:p>
                  </a:txBody>
                  <a:tcPr marT="34300" marB="34300" marR="66575" marL="66575" anchor="ctr"/>
                </a:tc>
                <a:tc>
                  <a:txBody>
                    <a:bodyPr/>
                    <a:lstStyle/>
                    <a:p>
                      <a:pPr indent="0" lvl="0" marL="0" marR="0" rtl="0" algn="ctr">
                        <a:lnSpc>
                          <a:spcPct val="100000"/>
                        </a:lnSpc>
                        <a:spcBef>
                          <a:spcPts val="0"/>
                        </a:spcBef>
                        <a:spcAft>
                          <a:spcPts val="0"/>
                        </a:spcAft>
                        <a:buClr>
                          <a:schemeClr val="dk1"/>
                        </a:buClr>
                        <a:buSzPts val="1050"/>
                        <a:buFont typeface="Arial"/>
                        <a:buNone/>
                      </a:pPr>
                      <a:r>
                        <a:rPr lang="en-US" sz="1050"/>
                        <a:t>Participate directly in the implementation process and continuously provide comments and suggestions.</a:t>
                      </a:r>
                      <a:endParaRPr b="1" sz="1050" u="none" cap="none" strike="noStrike">
                        <a:solidFill>
                          <a:schemeClr val="dk1"/>
                        </a:solidFill>
                        <a:latin typeface="Arial"/>
                        <a:ea typeface="Arial"/>
                        <a:cs typeface="Arial"/>
                        <a:sym typeface="Arial"/>
                      </a:endParaRPr>
                    </a:p>
                  </a:txBody>
                  <a:tcPr marT="34300" marB="34300" marR="66575" marL="66575" anchor="ctr"/>
                </a:tc>
              </a:tr>
            </a:tbl>
          </a:graphicData>
        </a:graphic>
      </p:graphicFrame>
      <p:grpSp>
        <p:nvGrpSpPr>
          <p:cNvPr id="551" name="Google Shape;551;p10"/>
          <p:cNvGrpSpPr/>
          <p:nvPr/>
        </p:nvGrpSpPr>
        <p:grpSpPr>
          <a:xfrm>
            <a:off x="2314467" y="1923634"/>
            <a:ext cx="7626965" cy="638600"/>
            <a:chOff x="2312879" y="1923634"/>
            <a:chExt cx="7626965" cy="638600"/>
          </a:xfrm>
        </p:grpSpPr>
        <p:sp>
          <p:nvSpPr>
            <p:cNvPr id="552" name="Google Shape;552;p10"/>
            <p:cNvSpPr/>
            <p:nvPr/>
          </p:nvSpPr>
          <p:spPr>
            <a:xfrm>
              <a:off x="2312879" y="1923634"/>
              <a:ext cx="124451" cy="638600"/>
            </a:xfrm>
            <a:custGeom>
              <a:rect b="b" l="l" r="r" t="t"/>
              <a:pathLst>
                <a:path extrusionOk="0" h="1804244" w="133975">
                  <a:moveTo>
                    <a:pt x="0" y="0"/>
                  </a:moveTo>
                  <a:lnTo>
                    <a:pt x="133975" y="0"/>
                  </a:lnTo>
                  <a:lnTo>
                    <a:pt x="0" y="1804244"/>
                  </a:lnTo>
                  <a:lnTo>
                    <a:pt x="0" y="0"/>
                  </a:lnTo>
                  <a:close/>
                </a:path>
              </a:pathLst>
            </a:custGeom>
            <a:gradFill>
              <a:gsLst>
                <a:gs pos="0">
                  <a:srgbClr val="000000"/>
                </a:gs>
                <a:gs pos="100000">
                  <a:srgbClr val="000000"/>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553" name="Google Shape;553;p10"/>
            <p:cNvSpPr/>
            <p:nvPr/>
          </p:nvSpPr>
          <p:spPr>
            <a:xfrm>
              <a:off x="4198823" y="1923634"/>
              <a:ext cx="124451" cy="638600"/>
            </a:xfrm>
            <a:custGeom>
              <a:rect b="b" l="l" r="r" t="t"/>
              <a:pathLst>
                <a:path extrusionOk="0" h="1804244" w="133975">
                  <a:moveTo>
                    <a:pt x="0" y="0"/>
                  </a:moveTo>
                  <a:lnTo>
                    <a:pt x="133975" y="0"/>
                  </a:lnTo>
                  <a:lnTo>
                    <a:pt x="0" y="1804244"/>
                  </a:lnTo>
                  <a:lnTo>
                    <a:pt x="0" y="0"/>
                  </a:lnTo>
                  <a:close/>
                </a:path>
              </a:pathLst>
            </a:custGeom>
            <a:gradFill>
              <a:gsLst>
                <a:gs pos="0">
                  <a:srgbClr val="000000"/>
                </a:gs>
                <a:gs pos="100000">
                  <a:srgbClr val="000000"/>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554" name="Google Shape;554;p10"/>
            <p:cNvSpPr/>
            <p:nvPr/>
          </p:nvSpPr>
          <p:spPr>
            <a:xfrm>
              <a:off x="6063974" y="1923634"/>
              <a:ext cx="124451" cy="638600"/>
            </a:xfrm>
            <a:custGeom>
              <a:rect b="b" l="l" r="r" t="t"/>
              <a:pathLst>
                <a:path extrusionOk="0" h="1804244" w="133975">
                  <a:moveTo>
                    <a:pt x="0" y="0"/>
                  </a:moveTo>
                  <a:lnTo>
                    <a:pt x="133975" y="0"/>
                  </a:lnTo>
                  <a:lnTo>
                    <a:pt x="0" y="1804244"/>
                  </a:lnTo>
                  <a:lnTo>
                    <a:pt x="0" y="0"/>
                  </a:lnTo>
                  <a:close/>
                </a:path>
              </a:pathLst>
            </a:custGeom>
            <a:gradFill>
              <a:gsLst>
                <a:gs pos="0">
                  <a:srgbClr val="000000"/>
                </a:gs>
                <a:gs pos="100000">
                  <a:srgbClr val="000000"/>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555" name="Google Shape;555;p10"/>
            <p:cNvSpPr/>
            <p:nvPr/>
          </p:nvSpPr>
          <p:spPr>
            <a:xfrm>
              <a:off x="7949926" y="1923634"/>
              <a:ext cx="124451" cy="638600"/>
            </a:xfrm>
            <a:custGeom>
              <a:rect b="b" l="l" r="r" t="t"/>
              <a:pathLst>
                <a:path extrusionOk="0" h="1804244" w="133975">
                  <a:moveTo>
                    <a:pt x="0" y="0"/>
                  </a:moveTo>
                  <a:lnTo>
                    <a:pt x="133975" y="0"/>
                  </a:lnTo>
                  <a:lnTo>
                    <a:pt x="0" y="1804244"/>
                  </a:lnTo>
                  <a:lnTo>
                    <a:pt x="0" y="0"/>
                  </a:lnTo>
                  <a:close/>
                </a:path>
              </a:pathLst>
            </a:custGeom>
            <a:gradFill>
              <a:gsLst>
                <a:gs pos="0">
                  <a:srgbClr val="000000"/>
                </a:gs>
                <a:gs pos="100000">
                  <a:srgbClr val="000000"/>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556" name="Google Shape;556;p10"/>
            <p:cNvSpPr/>
            <p:nvPr/>
          </p:nvSpPr>
          <p:spPr>
            <a:xfrm>
              <a:off x="9815393" y="1923634"/>
              <a:ext cx="124451" cy="638600"/>
            </a:xfrm>
            <a:custGeom>
              <a:rect b="b" l="l" r="r" t="t"/>
              <a:pathLst>
                <a:path extrusionOk="0" h="1804244" w="133975">
                  <a:moveTo>
                    <a:pt x="0" y="0"/>
                  </a:moveTo>
                  <a:lnTo>
                    <a:pt x="133975" y="0"/>
                  </a:lnTo>
                  <a:lnTo>
                    <a:pt x="0" y="1804244"/>
                  </a:lnTo>
                  <a:lnTo>
                    <a:pt x="0" y="0"/>
                  </a:lnTo>
                  <a:close/>
                </a:path>
              </a:pathLst>
            </a:custGeom>
            <a:gradFill>
              <a:gsLst>
                <a:gs pos="0">
                  <a:srgbClr val="000000"/>
                </a:gs>
                <a:gs pos="100000">
                  <a:srgbClr val="000000"/>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grpSp>
      <p:grpSp>
        <p:nvGrpSpPr>
          <p:cNvPr id="557" name="Google Shape;557;p10"/>
          <p:cNvGrpSpPr/>
          <p:nvPr/>
        </p:nvGrpSpPr>
        <p:grpSpPr>
          <a:xfrm>
            <a:off x="249364" y="1738450"/>
            <a:ext cx="11944223" cy="4642824"/>
            <a:chOff x="221273" y="1738450"/>
            <a:chExt cx="8873010" cy="4642824"/>
          </a:xfrm>
        </p:grpSpPr>
        <p:cxnSp>
          <p:nvCxnSpPr>
            <p:cNvPr id="558" name="Google Shape;558;p10"/>
            <p:cNvCxnSpPr/>
            <p:nvPr/>
          </p:nvCxnSpPr>
          <p:spPr>
            <a:xfrm>
              <a:off x="224326" y="1738450"/>
              <a:ext cx="8463679" cy="0"/>
            </a:xfrm>
            <a:prstGeom prst="straightConnector1">
              <a:avLst/>
            </a:prstGeom>
            <a:noFill/>
            <a:ln cap="flat" cmpd="sng" w="9525">
              <a:solidFill>
                <a:srgbClr val="999999"/>
              </a:solidFill>
              <a:prstDash val="solid"/>
              <a:round/>
              <a:headEnd len="sm" w="sm" type="none"/>
              <a:tailEnd len="sm" w="sm" type="none"/>
            </a:ln>
          </p:spPr>
        </p:cxnSp>
        <p:cxnSp>
          <p:nvCxnSpPr>
            <p:cNvPr id="559" name="Google Shape;559;p10"/>
            <p:cNvCxnSpPr/>
            <p:nvPr/>
          </p:nvCxnSpPr>
          <p:spPr>
            <a:xfrm>
              <a:off x="223891" y="1739553"/>
              <a:ext cx="0" cy="4592191"/>
            </a:xfrm>
            <a:prstGeom prst="straightConnector1">
              <a:avLst/>
            </a:prstGeom>
            <a:noFill/>
            <a:ln cap="flat" cmpd="sng" w="9525">
              <a:solidFill>
                <a:srgbClr val="999999"/>
              </a:solidFill>
              <a:prstDash val="solid"/>
              <a:round/>
              <a:headEnd len="sm" w="sm" type="none"/>
              <a:tailEnd len="sm" w="sm" type="none"/>
            </a:ln>
          </p:spPr>
        </p:cxnSp>
        <p:cxnSp>
          <p:nvCxnSpPr>
            <p:cNvPr id="560" name="Google Shape;560;p10"/>
            <p:cNvCxnSpPr/>
            <p:nvPr/>
          </p:nvCxnSpPr>
          <p:spPr>
            <a:xfrm rot="10800000">
              <a:off x="221273" y="6326316"/>
              <a:ext cx="4388827" cy="0"/>
            </a:xfrm>
            <a:prstGeom prst="straightConnector1">
              <a:avLst/>
            </a:prstGeom>
            <a:noFill/>
            <a:ln cap="flat" cmpd="sng" w="9525">
              <a:solidFill>
                <a:srgbClr val="999999"/>
              </a:solidFill>
              <a:prstDash val="solid"/>
              <a:round/>
              <a:headEnd len="sm" w="sm" type="none"/>
              <a:tailEnd len="sm" w="sm" type="none"/>
            </a:ln>
          </p:spPr>
        </p:cxnSp>
        <p:sp>
          <p:nvSpPr>
            <p:cNvPr id="561" name="Google Shape;561;p10"/>
            <p:cNvSpPr/>
            <p:nvPr/>
          </p:nvSpPr>
          <p:spPr>
            <a:xfrm>
              <a:off x="956123" y="6271481"/>
              <a:ext cx="8138160" cy="109793"/>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rgbClr val="FFFFFF"/>
                </a:solidFill>
                <a:latin typeface="Calibri"/>
                <a:ea typeface="Calibri"/>
                <a:cs typeface="Calibri"/>
                <a:sym typeface="Calibri"/>
              </a:endParaRPr>
            </a:p>
          </p:txBody>
        </p:sp>
      </p:grpSp>
      <p:grpSp>
        <p:nvGrpSpPr>
          <p:cNvPr id="562" name="Google Shape;562;p10"/>
          <p:cNvGrpSpPr/>
          <p:nvPr/>
        </p:nvGrpSpPr>
        <p:grpSpPr>
          <a:xfrm>
            <a:off x="1154196" y="1070990"/>
            <a:ext cx="560741" cy="836554"/>
            <a:chOff x="1152609" y="1070990"/>
            <a:chExt cx="560741" cy="836554"/>
          </a:xfrm>
        </p:grpSpPr>
        <p:cxnSp>
          <p:nvCxnSpPr>
            <p:cNvPr id="563" name="Google Shape;563;p10"/>
            <p:cNvCxnSpPr/>
            <p:nvPr/>
          </p:nvCxnSpPr>
          <p:spPr>
            <a:xfrm>
              <a:off x="1432979" y="1358904"/>
              <a:ext cx="0" cy="548640"/>
            </a:xfrm>
            <a:prstGeom prst="straightConnector1">
              <a:avLst/>
            </a:prstGeom>
            <a:noFill/>
            <a:ln cap="flat" cmpd="sng" w="9525">
              <a:solidFill>
                <a:srgbClr val="008FD5"/>
              </a:solidFill>
              <a:prstDash val="solid"/>
              <a:round/>
              <a:headEnd len="sm" w="sm" type="none"/>
              <a:tailEnd len="med" w="med" type="stealth"/>
            </a:ln>
          </p:spPr>
        </p:cxnSp>
        <p:grpSp>
          <p:nvGrpSpPr>
            <p:cNvPr id="564" name="Google Shape;564;p10"/>
            <p:cNvGrpSpPr/>
            <p:nvPr/>
          </p:nvGrpSpPr>
          <p:grpSpPr>
            <a:xfrm>
              <a:off x="1152609" y="1070990"/>
              <a:ext cx="560741" cy="710291"/>
              <a:chOff x="1152609" y="1070990"/>
              <a:chExt cx="560741" cy="710291"/>
            </a:xfrm>
          </p:grpSpPr>
          <p:grpSp>
            <p:nvGrpSpPr>
              <p:cNvPr id="565" name="Google Shape;565;p10"/>
              <p:cNvGrpSpPr/>
              <p:nvPr/>
            </p:nvGrpSpPr>
            <p:grpSpPr>
              <a:xfrm>
                <a:off x="1381225" y="1676607"/>
                <a:ext cx="103506" cy="104674"/>
                <a:chOff x="1198331" y="1740453"/>
                <a:chExt cx="97632" cy="97632"/>
              </a:xfrm>
            </p:grpSpPr>
            <p:sp>
              <p:nvSpPr>
                <p:cNvPr id="566" name="Google Shape;566;p10"/>
                <p:cNvSpPr/>
                <p:nvPr/>
              </p:nvSpPr>
              <p:spPr>
                <a:xfrm>
                  <a:off x="1198331" y="1740453"/>
                  <a:ext cx="97632" cy="97632"/>
                </a:xfrm>
                <a:prstGeom prst="ellipse">
                  <a:avLst/>
                </a:prstGeom>
                <a:solidFill>
                  <a:schemeClr val="lt2"/>
                </a:solidFill>
                <a:ln cap="flat" cmpd="sng" w="12700">
                  <a:solidFill>
                    <a:srgbClr val="008FD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750">
                    <a:solidFill>
                      <a:srgbClr val="FFFFFF"/>
                    </a:solidFill>
                    <a:latin typeface="Calibri"/>
                    <a:ea typeface="Calibri"/>
                    <a:cs typeface="Calibri"/>
                    <a:sym typeface="Calibri"/>
                  </a:endParaRPr>
                </a:p>
              </p:txBody>
            </p:sp>
            <p:sp>
              <p:nvSpPr>
                <p:cNvPr id="567" name="Google Shape;567;p10"/>
                <p:cNvSpPr/>
                <p:nvPr/>
              </p:nvSpPr>
              <p:spPr>
                <a:xfrm>
                  <a:off x="1216836" y="1758958"/>
                  <a:ext cx="60622" cy="60622"/>
                </a:xfrm>
                <a:prstGeom prst="ellipse">
                  <a:avLst/>
                </a:prstGeom>
                <a:solidFill>
                  <a:schemeClr val="accent1"/>
                </a:solidFill>
                <a:ln cap="flat" cmpd="sng" w="12700">
                  <a:solidFill>
                    <a:srgbClr val="008FD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750">
                    <a:solidFill>
                      <a:srgbClr val="FFFFFF"/>
                    </a:solidFill>
                    <a:latin typeface="Calibri"/>
                    <a:ea typeface="Calibri"/>
                    <a:cs typeface="Calibri"/>
                    <a:sym typeface="Calibri"/>
                  </a:endParaRPr>
                </a:p>
              </p:txBody>
            </p:sp>
          </p:grpSp>
          <p:grpSp>
            <p:nvGrpSpPr>
              <p:cNvPr id="568" name="Google Shape;568;p10"/>
              <p:cNvGrpSpPr/>
              <p:nvPr/>
            </p:nvGrpSpPr>
            <p:grpSpPr>
              <a:xfrm>
                <a:off x="1152609" y="1070990"/>
                <a:ext cx="560741" cy="555897"/>
                <a:chOff x="825711" y="1071231"/>
                <a:chExt cx="498264" cy="498264"/>
              </a:xfrm>
            </p:grpSpPr>
            <p:sp>
              <p:nvSpPr>
                <p:cNvPr id="569" name="Google Shape;569;p10"/>
                <p:cNvSpPr/>
                <p:nvPr/>
              </p:nvSpPr>
              <p:spPr>
                <a:xfrm>
                  <a:off x="825711" y="1071231"/>
                  <a:ext cx="498264" cy="498264"/>
                </a:xfrm>
                <a:prstGeom prst="roundRect">
                  <a:avLst>
                    <a:gd fmla="val 16667" name="adj"/>
                  </a:avLst>
                </a:prstGeom>
                <a:noFill/>
                <a:ln cap="flat" cmpd="sng" w="12700">
                  <a:solidFill>
                    <a:srgbClr val="008FD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FEFEFE"/>
                    </a:solidFill>
                    <a:latin typeface="Arial"/>
                    <a:ea typeface="Arial"/>
                    <a:cs typeface="Arial"/>
                    <a:sym typeface="Arial"/>
                  </a:endParaRPr>
                </a:p>
              </p:txBody>
            </p:sp>
            <p:grpSp>
              <p:nvGrpSpPr>
                <p:cNvPr id="570" name="Google Shape;570;p10"/>
                <p:cNvGrpSpPr/>
                <p:nvPr/>
              </p:nvGrpSpPr>
              <p:grpSpPr>
                <a:xfrm>
                  <a:off x="894253" y="1109664"/>
                  <a:ext cx="361180" cy="362088"/>
                  <a:chOff x="1489053" y="1204914"/>
                  <a:chExt cx="361180" cy="362088"/>
                </a:xfrm>
              </p:grpSpPr>
              <p:sp>
                <p:nvSpPr>
                  <p:cNvPr id="571" name="Google Shape;571;p10"/>
                  <p:cNvSpPr/>
                  <p:nvPr/>
                </p:nvSpPr>
                <p:spPr>
                  <a:xfrm>
                    <a:off x="1593056" y="1204914"/>
                    <a:ext cx="157162" cy="157162"/>
                  </a:xfrm>
                  <a:prstGeom prst="ellipse">
                    <a:avLst/>
                  </a:prstGeom>
                  <a:solidFill>
                    <a:srgbClr val="FEEFC9"/>
                  </a:solidFill>
                  <a:ln cap="flat" cmpd="sng" w="19050">
                    <a:solidFill>
                      <a:srgbClr val="008FD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572" name="Google Shape;572;p10"/>
                  <p:cNvSpPr/>
                  <p:nvPr/>
                </p:nvSpPr>
                <p:spPr>
                  <a:xfrm>
                    <a:off x="1489053" y="1205824"/>
                    <a:ext cx="361180" cy="361178"/>
                  </a:xfrm>
                  <a:custGeom>
                    <a:rect b="b" l="l" r="r" t="t"/>
                    <a:pathLst>
                      <a:path extrusionOk="0" h="628650" w="628650">
                        <a:moveTo>
                          <a:pt x="448628" y="519112"/>
                        </a:moveTo>
                        <a:cubicBezTo>
                          <a:pt x="422910" y="519112"/>
                          <a:pt x="401003" y="540067"/>
                          <a:pt x="401003" y="566737"/>
                        </a:cubicBezTo>
                        <a:lnTo>
                          <a:pt x="401003" y="609600"/>
                        </a:lnTo>
                        <a:lnTo>
                          <a:pt x="609600" y="609600"/>
                        </a:lnTo>
                        <a:lnTo>
                          <a:pt x="609600" y="566737"/>
                        </a:lnTo>
                        <a:cubicBezTo>
                          <a:pt x="609600" y="541020"/>
                          <a:pt x="588645" y="519112"/>
                          <a:pt x="561975" y="519112"/>
                        </a:cubicBezTo>
                        <a:close/>
                        <a:moveTo>
                          <a:pt x="66675" y="519112"/>
                        </a:moveTo>
                        <a:cubicBezTo>
                          <a:pt x="40958" y="519112"/>
                          <a:pt x="19050" y="540067"/>
                          <a:pt x="19050" y="566737"/>
                        </a:cubicBezTo>
                        <a:lnTo>
                          <a:pt x="19050" y="609600"/>
                        </a:lnTo>
                        <a:lnTo>
                          <a:pt x="226695" y="609600"/>
                        </a:lnTo>
                        <a:lnTo>
                          <a:pt x="226695" y="566737"/>
                        </a:lnTo>
                        <a:cubicBezTo>
                          <a:pt x="226695" y="541020"/>
                          <a:pt x="205740" y="519112"/>
                          <a:pt x="179070" y="519112"/>
                        </a:cubicBezTo>
                        <a:close/>
                        <a:moveTo>
                          <a:pt x="254318" y="460057"/>
                        </a:moveTo>
                        <a:cubicBezTo>
                          <a:pt x="229553" y="460057"/>
                          <a:pt x="210503" y="477202"/>
                          <a:pt x="204788" y="504825"/>
                        </a:cubicBezTo>
                        <a:cubicBezTo>
                          <a:pt x="220980" y="511492"/>
                          <a:pt x="234315" y="524827"/>
                          <a:pt x="240983" y="541020"/>
                        </a:cubicBezTo>
                        <a:lnTo>
                          <a:pt x="385763" y="541020"/>
                        </a:lnTo>
                        <a:cubicBezTo>
                          <a:pt x="392430" y="524827"/>
                          <a:pt x="405765" y="511492"/>
                          <a:pt x="421958" y="504825"/>
                        </a:cubicBezTo>
                        <a:cubicBezTo>
                          <a:pt x="417195" y="478155"/>
                          <a:pt x="397193" y="460057"/>
                          <a:pt x="372428" y="460057"/>
                        </a:cubicBezTo>
                        <a:close/>
                        <a:moveTo>
                          <a:pt x="123825" y="381000"/>
                        </a:moveTo>
                        <a:cubicBezTo>
                          <a:pt x="95250" y="381000"/>
                          <a:pt x="71438" y="404812"/>
                          <a:pt x="71438" y="433387"/>
                        </a:cubicBezTo>
                        <a:cubicBezTo>
                          <a:pt x="71438" y="462914"/>
                          <a:pt x="95250" y="486727"/>
                          <a:pt x="123825" y="487680"/>
                        </a:cubicBezTo>
                        <a:cubicBezTo>
                          <a:pt x="152400" y="487680"/>
                          <a:pt x="176213" y="463867"/>
                          <a:pt x="176213" y="434339"/>
                        </a:cubicBezTo>
                        <a:cubicBezTo>
                          <a:pt x="176213" y="404812"/>
                          <a:pt x="152400" y="381000"/>
                          <a:pt x="123825" y="381000"/>
                        </a:cubicBezTo>
                        <a:close/>
                        <a:moveTo>
                          <a:pt x="506730" y="380047"/>
                        </a:moveTo>
                        <a:cubicBezTo>
                          <a:pt x="478155" y="380047"/>
                          <a:pt x="454343" y="403860"/>
                          <a:pt x="454343" y="433387"/>
                        </a:cubicBezTo>
                        <a:cubicBezTo>
                          <a:pt x="454343" y="462914"/>
                          <a:pt x="477203" y="486727"/>
                          <a:pt x="506730" y="486727"/>
                        </a:cubicBezTo>
                        <a:cubicBezTo>
                          <a:pt x="535305" y="486727"/>
                          <a:pt x="559118" y="462914"/>
                          <a:pt x="559118" y="433387"/>
                        </a:cubicBezTo>
                        <a:cubicBezTo>
                          <a:pt x="559118" y="403860"/>
                          <a:pt x="535305" y="380047"/>
                          <a:pt x="506730" y="380047"/>
                        </a:cubicBezTo>
                        <a:close/>
                        <a:moveTo>
                          <a:pt x="315278" y="314325"/>
                        </a:moveTo>
                        <a:cubicBezTo>
                          <a:pt x="283845" y="314325"/>
                          <a:pt x="259080" y="339089"/>
                          <a:pt x="259080" y="370522"/>
                        </a:cubicBezTo>
                        <a:cubicBezTo>
                          <a:pt x="259080" y="401955"/>
                          <a:pt x="284798" y="426720"/>
                          <a:pt x="315278" y="426720"/>
                        </a:cubicBezTo>
                        <a:cubicBezTo>
                          <a:pt x="346710" y="426720"/>
                          <a:pt x="371475" y="401955"/>
                          <a:pt x="371475" y="370522"/>
                        </a:cubicBezTo>
                        <a:cubicBezTo>
                          <a:pt x="371475" y="340042"/>
                          <a:pt x="345758" y="314325"/>
                          <a:pt x="315278" y="314325"/>
                        </a:cubicBezTo>
                        <a:close/>
                        <a:moveTo>
                          <a:pt x="315278" y="294322"/>
                        </a:moveTo>
                        <a:cubicBezTo>
                          <a:pt x="357188" y="294322"/>
                          <a:pt x="390525" y="327660"/>
                          <a:pt x="390525" y="369570"/>
                        </a:cubicBezTo>
                        <a:cubicBezTo>
                          <a:pt x="390525" y="401955"/>
                          <a:pt x="371475" y="428625"/>
                          <a:pt x="343853" y="440055"/>
                        </a:cubicBezTo>
                        <a:lnTo>
                          <a:pt x="373380" y="440055"/>
                        </a:lnTo>
                        <a:cubicBezTo>
                          <a:pt x="407670" y="440055"/>
                          <a:pt x="434340" y="463867"/>
                          <a:pt x="441960" y="499110"/>
                        </a:cubicBezTo>
                        <a:cubicBezTo>
                          <a:pt x="444818" y="499110"/>
                          <a:pt x="446723" y="499110"/>
                          <a:pt x="449580" y="499110"/>
                        </a:cubicBezTo>
                        <a:lnTo>
                          <a:pt x="477203" y="499110"/>
                        </a:lnTo>
                        <a:cubicBezTo>
                          <a:pt x="452438" y="487680"/>
                          <a:pt x="435293" y="462914"/>
                          <a:pt x="435293" y="433387"/>
                        </a:cubicBezTo>
                        <a:cubicBezTo>
                          <a:pt x="435293" y="393382"/>
                          <a:pt x="467678" y="360997"/>
                          <a:pt x="506730" y="360997"/>
                        </a:cubicBezTo>
                        <a:cubicBezTo>
                          <a:pt x="545783" y="360997"/>
                          <a:pt x="578168" y="393382"/>
                          <a:pt x="578168" y="433387"/>
                        </a:cubicBezTo>
                        <a:cubicBezTo>
                          <a:pt x="578168" y="462914"/>
                          <a:pt x="561023" y="487680"/>
                          <a:pt x="536258" y="499110"/>
                        </a:cubicBezTo>
                        <a:lnTo>
                          <a:pt x="561975" y="499110"/>
                        </a:lnTo>
                        <a:cubicBezTo>
                          <a:pt x="598170" y="499110"/>
                          <a:pt x="628650" y="529589"/>
                          <a:pt x="628650" y="566737"/>
                        </a:cubicBezTo>
                        <a:lnTo>
                          <a:pt x="628650" y="619125"/>
                        </a:lnTo>
                        <a:cubicBezTo>
                          <a:pt x="628650" y="624840"/>
                          <a:pt x="624840" y="628650"/>
                          <a:pt x="619125" y="628650"/>
                        </a:cubicBezTo>
                        <a:lnTo>
                          <a:pt x="392430" y="628650"/>
                        </a:lnTo>
                        <a:cubicBezTo>
                          <a:pt x="386715" y="628650"/>
                          <a:pt x="382905" y="624840"/>
                          <a:pt x="382905" y="619125"/>
                        </a:cubicBezTo>
                        <a:lnTo>
                          <a:pt x="382905" y="566737"/>
                        </a:lnTo>
                        <a:cubicBezTo>
                          <a:pt x="382905" y="564832"/>
                          <a:pt x="382905" y="561975"/>
                          <a:pt x="382905" y="560070"/>
                        </a:cubicBezTo>
                        <a:lnTo>
                          <a:pt x="246698" y="560070"/>
                        </a:lnTo>
                        <a:cubicBezTo>
                          <a:pt x="246698" y="561975"/>
                          <a:pt x="246698" y="564832"/>
                          <a:pt x="246698" y="566737"/>
                        </a:cubicBezTo>
                        <a:lnTo>
                          <a:pt x="246698" y="619125"/>
                        </a:lnTo>
                        <a:cubicBezTo>
                          <a:pt x="246698" y="624840"/>
                          <a:pt x="242888" y="628650"/>
                          <a:pt x="237173" y="628650"/>
                        </a:cubicBezTo>
                        <a:lnTo>
                          <a:pt x="9525" y="628650"/>
                        </a:lnTo>
                        <a:cubicBezTo>
                          <a:pt x="3810" y="628650"/>
                          <a:pt x="0" y="624840"/>
                          <a:pt x="0" y="619125"/>
                        </a:cubicBezTo>
                        <a:lnTo>
                          <a:pt x="0" y="565785"/>
                        </a:lnTo>
                        <a:cubicBezTo>
                          <a:pt x="0" y="529589"/>
                          <a:pt x="29528" y="499110"/>
                          <a:pt x="66675" y="499110"/>
                        </a:cubicBezTo>
                        <a:lnTo>
                          <a:pt x="94298" y="499110"/>
                        </a:lnTo>
                        <a:cubicBezTo>
                          <a:pt x="69533" y="487680"/>
                          <a:pt x="52388" y="462914"/>
                          <a:pt x="52388" y="433387"/>
                        </a:cubicBezTo>
                        <a:cubicBezTo>
                          <a:pt x="52388" y="393382"/>
                          <a:pt x="84773" y="360997"/>
                          <a:pt x="123825" y="360997"/>
                        </a:cubicBezTo>
                        <a:cubicBezTo>
                          <a:pt x="162878" y="360997"/>
                          <a:pt x="195263" y="393382"/>
                          <a:pt x="195263" y="433387"/>
                        </a:cubicBezTo>
                        <a:cubicBezTo>
                          <a:pt x="195263" y="462914"/>
                          <a:pt x="178118" y="487680"/>
                          <a:pt x="153353" y="499110"/>
                        </a:cubicBezTo>
                        <a:lnTo>
                          <a:pt x="179070" y="499110"/>
                        </a:lnTo>
                        <a:cubicBezTo>
                          <a:pt x="181928" y="499110"/>
                          <a:pt x="184785" y="499110"/>
                          <a:pt x="186690" y="499110"/>
                        </a:cubicBezTo>
                        <a:cubicBezTo>
                          <a:pt x="194310" y="463867"/>
                          <a:pt x="220980" y="440055"/>
                          <a:pt x="255270" y="440055"/>
                        </a:cubicBezTo>
                        <a:lnTo>
                          <a:pt x="286703" y="440055"/>
                        </a:lnTo>
                        <a:cubicBezTo>
                          <a:pt x="259080" y="428625"/>
                          <a:pt x="240030" y="401002"/>
                          <a:pt x="240030" y="369570"/>
                        </a:cubicBezTo>
                        <a:cubicBezTo>
                          <a:pt x="240030" y="328612"/>
                          <a:pt x="273368" y="294322"/>
                          <a:pt x="315278" y="294322"/>
                        </a:cubicBezTo>
                        <a:close/>
                        <a:moveTo>
                          <a:pt x="155257" y="227647"/>
                        </a:moveTo>
                        <a:cubicBezTo>
                          <a:pt x="158114" y="226694"/>
                          <a:pt x="160972" y="227647"/>
                          <a:pt x="162877" y="228599"/>
                        </a:cubicBezTo>
                        <a:cubicBezTo>
                          <a:pt x="164782" y="230504"/>
                          <a:pt x="167639" y="233362"/>
                          <a:pt x="167639" y="235267"/>
                        </a:cubicBezTo>
                        <a:lnTo>
                          <a:pt x="177164" y="279082"/>
                        </a:lnTo>
                        <a:cubicBezTo>
                          <a:pt x="178117" y="284797"/>
                          <a:pt x="174307" y="289559"/>
                          <a:pt x="169544" y="290512"/>
                        </a:cubicBezTo>
                        <a:cubicBezTo>
                          <a:pt x="163829" y="291464"/>
                          <a:pt x="159067" y="287654"/>
                          <a:pt x="158114" y="282892"/>
                        </a:cubicBezTo>
                        <a:lnTo>
                          <a:pt x="154304" y="262889"/>
                        </a:lnTo>
                        <a:lnTo>
                          <a:pt x="111442" y="335279"/>
                        </a:lnTo>
                        <a:cubicBezTo>
                          <a:pt x="108584" y="339089"/>
                          <a:pt x="102869" y="340994"/>
                          <a:pt x="98107" y="338137"/>
                        </a:cubicBezTo>
                        <a:cubicBezTo>
                          <a:pt x="93344" y="335279"/>
                          <a:pt x="92392" y="329564"/>
                          <a:pt x="95249" y="325754"/>
                        </a:cubicBezTo>
                        <a:lnTo>
                          <a:pt x="138112" y="254317"/>
                        </a:lnTo>
                        <a:lnTo>
                          <a:pt x="118109" y="260984"/>
                        </a:lnTo>
                        <a:cubicBezTo>
                          <a:pt x="117157" y="260984"/>
                          <a:pt x="116204" y="260984"/>
                          <a:pt x="115252" y="260984"/>
                        </a:cubicBezTo>
                        <a:cubicBezTo>
                          <a:pt x="110489" y="260984"/>
                          <a:pt x="106679" y="258127"/>
                          <a:pt x="105727" y="254317"/>
                        </a:cubicBezTo>
                        <a:cubicBezTo>
                          <a:pt x="103822" y="248602"/>
                          <a:pt x="106679" y="243839"/>
                          <a:pt x="111442" y="241934"/>
                        </a:cubicBezTo>
                        <a:close/>
                        <a:moveTo>
                          <a:pt x="473392" y="226695"/>
                        </a:moveTo>
                        <a:lnTo>
                          <a:pt x="517207" y="240982"/>
                        </a:lnTo>
                        <a:cubicBezTo>
                          <a:pt x="521969" y="242887"/>
                          <a:pt x="524827" y="248602"/>
                          <a:pt x="522922" y="253365"/>
                        </a:cubicBezTo>
                        <a:cubicBezTo>
                          <a:pt x="521017" y="258127"/>
                          <a:pt x="515302" y="260985"/>
                          <a:pt x="510539" y="259080"/>
                        </a:cubicBezTo>
                        <a:lnTo>
                          <a:pt x="490537" y="252412"/>
                        </a:lnTo>
                        <a:lnTo>
                          <a:pt x="533399" y="323850"/>
                        </a:lnTo>
                        <a:cubicBezTo>
                          <a:pt x="536257" y="328612"/>
                          <a:pt x="535305" y="334327"/>
                          <a:pt x="530542" y="337185"/>
                        </a:cubicBezTo>
                        <a:cubicBezTo>
                          <a:pt x="525780" y="340042"/>
                          <a:pt x="520064" y="339090"/>
                          <a:pt x="517207" y="334327"/>
                        </a:cubicBezTo>
                        <a:lnTo>
                          <a:pt x="474344" y="261937"/>
                        </a:lnTo>
                        <a:lnTo>
                          <a:pt x="470535" y="281940"/>
                        </a:lnTo>
                        <a:cubicBezTo>
                          <a:pt x="469582" y="287655"/>
                          <a:pt x="463867" y="290512"/>
                          <a:pt x="459104" y="289560"/>
                        </a:cubicBezTo>
                        <a:cubicBezTo>
                          <a:pt x="453389" y="288607"/>
                          <a:pt x="450532" y="282892"/>
                          <a:pt x="451485" y="278130"/>
                        </a:cubicBezTo>
                        <a:lnTo>
                          <a:pt x="461010" y="234315"/>
                        </a:lnTo>
                        <a:cubicBezTo>
                          <a:pt x="461962" y="231457"/>
                          <a:pt x="463867" y="228600"/>
                          <a:pt x="465772" y="227647"/>
                        </a:cubicBezTo>
                        <a:cubicBezTo>
                          <a:pt x="467677" y="226695"/>
                          <a:pt x="470535" y="225742"/>
                          <a:pt x="473392" y="226695"/>
                        </a:cubicBezTo>
                        <a:close/>
                        <a:moveTo>
                          <a:pt x="322897" y="150494"/>
                        </a:moveTo>
                        <a:lnTo>
                          <a:pt x="322897" y="193357"/>
                        </a:lnTo>
                        <a:cubicBezTo>
                          <a:pt x="330517" y="192405"/>
                          <a:pt x="336232" y="190500"/>
                          <a:pt x="340994" y="186690"/>
                        </a:cubicBezTo>
                        <a:cubicBezTo>
                          <a:pt x="345757" y="183832"/>
                          <a:pt x="347662" y="179070"/>
                          <a:pt x="347662" y="173355"/>
                        </a:cubicBezTo>
                        <a:cubicBezTo>
                          <a:pt x="347662" y="167640"/>
                          <a:pt x="346709" y="162877"/>
                          <a:pt x="342899" y="160019"/>
                        </a:cubicBezTo>
                        <a:cubicBezTo>
                          <a:pt x="340042" y="156210"/>
                          <a:pt x="333374" y="153352"/>
                          <a:pt x="323849" y="150494"/>
                        </a:cubicBezTo>
                        <a:close/>
                        <a:moveTo>
                          <a:pt x="308609" y="76200"/>
                        </a:moveTo>
                        <a:cubicBezTo>
                          <a:pt x="301942" y="77152"/>
                          <a:pt x="296226" y="79057"/>
                          <a:pt x="292417" y="82867"/>
                        </a:cubicBezTo>
                        <a:cubicBezTo>
                          <a:pt x="288606" y="86677"/>
                          <a:pt x="286702" y="90487"/>
                          <a:pt x="286702" y="96202"/>
                        </a:cubicBezTo>
                        <a:cubicBezTo>
                          <a:pt x="286702" y="100965"/>
                          <a:pt x="288606" y="105727"/>
                          <a:pt x="291464" y="108585"/>
                        </a:cubicBezTo>
                        <a:cubicBezTo>
                          <a:pt x="294322" y="111442"/>
                          <a:pt x="300037" y="114300"/>
                          <a:pt x="308609" y="117157"/>
                        </a:cubicBezTo>
                        <a:close/>
                        <a:moveTo>
                          <a:pt x="308609" y="39052"/>
                        </a:moveTo>
                        <a:lnTo>
                          <a:pt x="323849" y="39052"/>
                        </a:lnTo>
                        <a:lnTo>
                          <a:pt x="323849" y="50482"/>
                        </a:lnTo>
                        <a:cubicBezTo>
                          <a:pt x="340994" y="52387"/>
                          <a:pt x="357187" y="58102"/>
                          <a:pt x="372426" y="68580"/>
                        </a:cubicBezTo>
                        <a:lnTo>
                          <a:pt x="357187" y="90487"/>
                        </a:lnTo>
                        <a:cubicBezTo>
                          <a:pt x="346709" y="83820"/>
                          <a:pt x="336232" y="79057"/>
                          <a:pt x="323849" y="77152"/>
                        </a:cubicBezTo>
                        <a:lnTo>
                          <a:pt x="323849" y="121920"/>
                        </a:lnTo>
                        <a:lnTo>
                          <a:pt x="324801" y="121920"/>
                        </a:lnTo>
                        <a:cubicBezTo>
                          <a:pt x="342899" y="125730"/>
                          <a:pt x="356234" y="131445"/>
                          <a:pt x="364807" y="139065"/>
                        </a:cubicBezTo>
                        <a:cubicBezTo>
                          <a:pt x="373379" y="145732"/>
                          <a:pt x="377189" y="156210"/>
                          <a:pt x="377189" y="170497"/>
                        </a:cubicBezTo>
                        <a:cubicBezTo>
                          <a:pt x="377189" y="184785"/>
                          <a:pt x="372426" y="196215"/>
                          <a:pt x="362901" y="204787"/>
                        </a:cubicBezTo>
                        <a:cubicBezTo>
                          <a:pt x="352424" y="213360"/>
                          <a:pt x="340042" y="218122"/>
                          <a:pt x="323849" y="219075"/>
                        </a:cubicBezTo>
                        <a:lnTo>
                          <a:pt x="323849" y="236220"/>
                        </a:lnTo>
                        <a:lnTo>
                          <a:pt x="309562" y="236220"/>
                        </a:lnTo>
                        <a:lnTo>
                          <a:pt x="309562" y="219075"/>
                        </a:lnTo>
                        <a:cubicBezTo>
                          <a:pt x="287654" y="217170"/>
                          <a:pt x="268604" y="208597"/>
                          <a:pt x="251459" y="193357"/>
                        </a:cubicBezTo>
                        <a:lnTo>
                          <a:pt x="268604" y="172402"/>
                        </a:lnTo>
                        <a:cubicBezTo>
                          <a:pt x="281939" y="183832"/>
                          <a:pt x="295274" y="190500"/>
                          <a:pt x="308609" y="192405"/>
                        </a:cubicBezTo>
                        <a:lnTo>
                          <a:pt x="308609" y="146685"/>
                        </a:lnTo>
                        <a:cubicBezTo>
                          <a:pt x="290512" y="141922"/>
                          <a:pt x="278129" y="136207"/>
                          <a:pt x="269556" y="129540"/>
                        </a:cubicBezTo>
                        <a:cubicBezTo>
                          <a:pt x="260984" y="121920"/>
                          <a:pt x="257174" y="111442"/>
                          <a:pt x="257174" y="98107"/>
                        </a:cubicBezTo>
                        <a:cubicBezTo>
                          <a:pt x="257174" y="84772"/>
                          <a:pt x="261937" y="73342"/>
                          <a:pt x="271462" y="64770"/>
                        </a:cubicBezTo>
                        <a:cubicBezTo>
                          <a:pt x="280987" y="56197"/>
                          <a:pt x="293369" y="51435"/>
                          <a:pt x="308609" y="50482"/>
                        </a:cubicBezTo>
                        <a:close/>
                        <a:moveTo>
                          <a:pt x="314325" y="19050"/>
                        </a:moveTo>
                        <a:cubicBezTo>
                          <a:pt x="249555" y="19050"/>
                          <a:pt x="197167" y="72390"/>
                          <a:pt x="197167" y="137160"/>
                        </a:cubicBezTo>
                        <a:cubicBezTo>
                          <a:pt x="197167" y="202883"/>
                          <a:pt x="249555" y="256223"/>
                          <a:pt x="314325" y="256223"/>
                        </a:cubicBezTo>
                        <a:cubicBezTo>
                          <a:pt x="379094" y="256223"/>
                          <a:pt x="431482" y="202883"/>
                          <a:pt x="431482" y="137160"/>
                        </a:cubicBezTo>
                        <a:cubicBezTo>
                          <a:pt x="431482" y="72390"/>
                          <a:pt x="379094" y="19050"/>
                          <a:pt x="314325" y="19050"/>
                        </a:cubicBezTo>
                        <a:close/>
                        <a:moveTo>
                          <a:pt x="314325" y="0"/>
                        </a:moveTo>
                        <a:cubicBezTo>
                          <a:pt x="389572" y="0"/>
                          <a:pt x="450532" y="61913"/>
                          <a:pt x="450532" y="137160"/>
                        </a:cubicBezTo>
                        <a:cubicBezTo>
                          <a:pt x="450532" y="213360"/>
                          <a:pt x="389572" y="275273"/>
                          <a:pt x="314325" y="275273"/>
                        </a:cubicBezTo>
                        <a:cubicBezTo>
                          <a:pt x="239077" y="275273"/>
                          <a:pt x="178117" y="213360"/>
                          <a:pt x="178117" y="137160"/>
                        </a:cubicBezTo>
                        <a:cubicBezTo>
                          <a:pt x="178117" y="61913"/>
                          <a:pt x="239077" y="0"/>
                          <a:pt x="314325" y="0"/>
                        </a:cubicBezTo>
                        <a:close/>
                      </a:path>
                    </a:pathLst>
                  </a:custGeom>
                  <a:solidFill>
                    <a:schemeClr val="accent1"/>
                  </a:solidFill>
                  <a:ln cap="flat" cmpd="sng" w="12700">
                    <a:solidFill>
                      <a:srgbClr val="008FD5"/>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rgbClr val="000000"/>
                      </a:solidFill>
                      <a:latin typeface="Arial"/>
                      <a:ea typeface="Arial"/>
                      <a:cs typeface="Arial"/>
                      <a:sym typeface="Arial"/>
                    </a:endParaRPr>
                  </a:p>
                </p:txBody>
              </p:sp>
            </p:grpSp>
          </p:grpSp>
        </p:grpSp>
      </p:grpSp>
      <p:grpSp>
        <p:nvGrpSpPr>
          <p:cNvPr id="573" name="Google Shape;573;p10"/>
          <p:cNvGrpSpPr/>
          <p:nvPr/>
        </p:nvGrpSpPr>
        <p:grpSpPr>
          <a:xfrm>
            <a:off x="3021917" y="1070990"/>
            <a:ext cx="560741" cy="836554"/>
            <a:chOff x="3020330" y="1070990"/>
            <a:chExt cx="560741" cy="836554"/>
          </a:xfrm>
        </p:grpSpPr>
        <p:cxnSp>
          <p:nvCxnSpPr>
            <p:cNvPr id="574" name="Google Shape;574;p10"/>
            <p:cNvCxnSpPr/>
            <p:nvPr/>
          </p:nvCxnSpPr>
          <p:spPr>
            <a:xfrm>
              <a:off x="3300700" y="1358904"/>
              <a:ext cx="0" cy="548640"/>
            </a:xfrm>
            <a:prstGeom prst="straightConnector1">
              <a:avLst/>
            </a:prstGeom>
            <a:noFill/>
            <a:ln cap="flat" cmpd="sng" w="9525">
              <a:solidFill>
                <a:schemeClr val="accent1"/>
              </a:solidFill>
              <a:prstDash val="solid"/>
              <a:round/>
              <a:headEnd len="sm" w="sm" type="none"/>
              <a:tailEnd len="med" w="med" type="stealth"/>
            </a:ln>
          </p:spPr>
        </p:cxnSp>
        <p:grpSp>
          <p:nvGrpSpPr>
            <p:cNvPr id="575" name="Google Shape;575;p10"/>
            <p:cNvGrpSpPr/>
            <p:nvPr/>
          </p:nvGrpSpPr>
          <p:grpSpPr>
            <a:xfrm>
              <a:off x="3020330" y="1070990"/>
              <a:ext cx="560741" cy="710291"/>
              <a:chOff x="3020330" y="1070990"/>
              <a:chExt cx="560741" cy="710291"/>
            </a:xfrm>
          </p:grpSpPr>
          <p:grpSp>
            <p:nvGrpSpPr>
              <p:cNvPr id="576" name="Google Shape;576;p10"/>
              <p:cNvGrpSpPr/>
              <p:nvPr/>
            </p:nvGrpSpPr>
            <p:grpSpPr>
              <a:xfrm>
                <a:off x="3248946" y="1676607"/>
                <a:ext cx="103506" cy="104674"/>
                <a:chOff x="1198331" y="1740453"/>
                <a:chExt cx="97632" cy="97632"/>
              </a:xfrm>
            </p:grpSpPr>
            <p:sp>
              <p:nvSpPr>
                <p:cNvPr id="577" name="Google Shape;577;p10"/>
                <p:cNvSpPr/>
                <p:nvPr/>
              </p:nvSpPr>
              <p:spPr>
                <a:xfrm>
                  <a:off x="1198331" y="1740453"/>
                  <a:ext cx="97632" cy="97632"/>
                </a:xfrm>
                <a:prstGeom prst="ellipse">
                  <a:avLst/>
                </a:prstGeom>
                <a:solidFill>
                  <a:schemeClr val="lt2"/>
                </a:solidFill>
                <a:ln cap="flat" cmpd="sng" w="9525">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750">
                    <a:solidFill>
                      <a:srgbClr val="FFFFFF"/>
                    </a:solidFill>
                    <a:latin typeface="Calibri"/>
                    <a:ea typeface="Calibri"/>
                    <a:cs typeface="Calibri"/>
                    <a:sym typeface="Calibri"/>
                  </a:endParaRPr>
                </a:p>
              </p:txBody>
            </p:sp>
            <p:sp>
              <p:nvSpPr>
                <p:cNvPr id="578" name="Google Shape;578;p10"/>
                <p:cNvSpPr/>
                <p:nvPr/>
              </p:nvSpPr>
              <p:spPr>
                <a:xfrm>
                  <a:off x="1216836" y="1758958"/>
                  <a:ext cx="60622" cy="60622"/>
                </a:xfrm>
                <a:prstGeom prst="ellipse">
                  <a:avLst/>
                </a:prstGeom>
                <a:solidFill>
                  <a:schemeClr val="accent2"/>
                </a:solidFill>
                <a:ln cap="flat" cmpd="sng" w="9525">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750">
                    <a:solidFill>
                      <a:srgbClr val="FFFFFF"/>
                    </a:solidFill>
                    <a:latin typeface="Calibri"/>
                    <a:ea typeface="Calibri"/>
                    <a:cs typeface="Calibri"/>
                    <a:sym typeface="Calibri"/>
                  </a:endParaRPr>
                </a:p>
              </p:txBody>
            </p:sp>
          </p:grpSp>
          <p:grpSp>
            <p:nvGrpSpPr>
              <p:cNvPr id="579" name="Google Shape;579;p10"/>
              <p:cNvGrpSpPr/>
              <p:nvPr/>
            </p:nvGrpSpPr>
            <p:grpSpPr>
              <a:xfrm>
                <a:off x="3020330" y="1070990"/>
                <a:ext cx="560741" cy="555897"/>
                <a:chOff x="2240068" y="1099806"/>
                <a:chExt cx="498264" cy="498264"/>
              </a:xfrm>
            </p:grpSpPr>
            <p:sp>
              <p:nvSpPr>
                <p:cNvPr id="580" name="Google Shape;580;p10"/>
                <p:cNvSpPr/>
                <p:nvPr/>
              </p:nvSpPr>
              <p:spPr>
                <a:xfrm>
                  <a:off x="2240068" y="1099806"/>
                  <a:ext cx="498264" cy="498264"/>
                </a:xfrm>
                <a:prstGeom prst="roundRect">
                  <a:avLst>
                    <a:gd fmla="val 16667" name="adj"/>
                  </a:avLst>
                </a:prstGeom>
                <a:noFill/>
                <a:ln cap="flat" cmpd="sng" w="9525">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FEFEFE"/>
                    </a:solidFill>
                    <a:latin typeface="Arial"/>
                    <a:ea typeface="Arial"/>
                    <a:cs typeface="Arial"/>
                    <a:sym typeface="Arial"/>
                  </a:endParaRPr>
                </a:p>
              </p:txBody>
            </p:sp>
            <p:grpSp>
              <p:nvGrpSpPr>
                <p:cNvPr id="581" name="Google Shape;581;p10"/>
                <p:cNvGrpSpPr/>
                <p:nvPr/>
              </p:nvGrpSpPr>
              <p:grpSpPr>
                <a:xfrm>
                  <a:off x="2322571" y="1209211"/>
                  <a:ext cx="333258" cy="302014"/>
                  <a:chOff x="2328973" y="1209211"/>
                  <a:chExt cx="333258" cy="302014"/>
                </a:xfrm>
              </p:grpSpPr>
              <p:sp>
                <p:nvSpPr>
                  <p:cNvPr id="582" name="Google Shape;582;p10"/>
                  <p:cNvSpPr/>
                  <p:nvPr/>
                </p:nvSpPr>
                <p:spPr>
                  <a:xfrm>
                    <a:off x="2390775" y="1239202"/>
                    <a:ext cx="214313" cy="144994"/>
                  </a:xfrm>
                  <a:custGeom>
                    <a:rect b="b" l="l" r="r" t="t"/>
                    <a:pathLst>
                      <a:path extrusionOk="0" h="144994" w="214313">
                        <a:moveTo>
                          <a:pt x="0" y="122660"/>
                        </a:moveTo>
                        <a:lnTo>
                          <a:pt x="214313" y="122660"/>
                        </a:lnTo>
                        <a:lnTo>
                          <a:pt x="214313" y="144994"/>
                        </a:lnTo>
                        <a:lnTo>
                          <a:pt x="0" y="144994"/>
                        </a:lnTo>
                        <a:close/>
                        <a:moveTo>
                          <a:pt x="104776" y="0"/>
                        </a:moveTo>
                        <a:cubicBezTo>
                          <a:pt x="117401" y="0"/>
                          <a:pt x="127636" y="10235"/>
                          <a:pt x="127636" y="22860"/>
                        </a:cubicBezTo>
                        <a:cubicBezTo>
                          <a:pt x="127636" y="35485"/>
                          <a:pt x="117401" y="45720"/>
                          <a:pt x="104776" y="45720"/>
                        </a:cubicBezTo>
                        <a:cubicBezTo>
                          <a:pt x="92151" y="45720"/>
                          <a:pt x="81916" y="35485"/>
                          <a:pt x="81916" y="22860"/>
                        </a:cubicBezTo>
                        <a:cubicBezTo>
                          <a:pt x="81916" y="10235"/>
                          <a:pt x="92151" y="0"/>
                          <a:pt x="104776" y="0"/>
                        </a:cubicBezTo>
                        <a:close/>
                      </a:path>
                    </a:pathLst>
                  </a:custGeom>
                  <a:solidFill>
                    <a:srgbClr val="E0E0E0"/>
                  </a:solidFill>
                  <a:ln cap="flat" cmpd="sng" w="952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583" name="Google Shape;583;p10"/>
                  <p:cNvSpPr/>
                  <p:nvPr/>
                </p:nvSpPr>
                <p:spPr>
                  <a:xfrm>
                    <a:off x="2328973" y="1209211"/>
                    <a:ext cx="333258" cy="302014"/>
                  </a:xfrm>
                  <a:custGeom>
                    <a:rect b="b" l="l" r="r" t="t"/>
                    <a:pathLst>
                      <a:path extrusionOk="0" h="1104901" w="1219203">
                        <a:moveTo>
                          <a:pt x="719958" y="933451"/>
                        </a:moveTo>
                        <a:lnTo>
                          <a:pt x="861289" y="933451"/>
                        </a:lnTo>
                        <a:cubicBezTo>
                          <a:pt x="917583" y="933451"/>
                          <a:pt x="952559" y="970227"/>
                          <a:pt x="952559" y="1029434"/>
                        </a:cubicBezTo>
                        <a:lnTo>
                          <a:pt x="952559" y="1085851"/>
                        </a:lnTo>
                        <a:cubicBezTo>
                          <a:pt x="952559" y="1096376"/>
                          <a:pt x="944029" y="1104901"/>
                          <a:pt x="933508" y="1104901"/>
                        </a:cubicBezTo>
                        <a:cubicBezTo>
                          <a:pt x="922987" y="1104901"/>
                          <a:pt x="914458" y="1096376"/>
                          <a:pt x="914458" y="1085851"/>
                        </a:cubicBezTo>
                        <a:lnTo>
                          <a:pt x="914458" y="1029434"/>
                        </a:lnTo>
                        <a:cubicBezTo>
                          <a:pt x="914458" y="991030"/>
                          <a:pt x="896562" y="971551"/>
                          <a:pt x="861289" y="971551"/>
                        </a:cubicBezTo>
                        <a:lnTo>
                          <a:pt x="719958" y="971551"/>
                        </a:lnTo>
                        <a:cubicBezTo>
                          <a:pt x="684685" y="971551"/>
                          <a:pt x="666808" y="991030"/>
                          <a:pt x="666808" y="1029434"/>
                        </a:cubicBezTo>
                        <a:lnTo>
                          <a:pt x="666808" y="1085851"/>
                        </a:lnTo>
                        <a:cubicBezTo>
                          <a:pt x="666808" y="1096376"/>
                          <a:pt x="658279" y="1104901"/>
                          <a:pt x="647758" y="1104901"/>
                        </a:cubicBezTo>
                        <a:cubicBezTo>
                          <a:pt x="637237" y="1104901"/>
                          <a:pt x="628708" y="1096376"/>
                          <a:pt x="628708" y="1085851"/>
                        </a:cubicBezTo>
                        <a:lnTo>
                          <a:pt x="628708" y="1029434"/>
                        </a:lnTo>
                        <a:cubicBezTo>
                          <a:pt x="628708" y="970227"/>
                          <a:pt x="663664" y="933451"/>
                          <a:pt x="719958" y="933451"/>
                        </a:cubicBezTo>
                        <a:close/>
                        <a:moveTo>
                          <a:pt x="358008" y="933451"/>
                        </a:moveTo>
                        <a:lnTo>
                          <a:pt x="499339" y="933451"/>
                        </a:lnTo>
                        <a:cubicBezTo>
                          <a:pt x="555633" y="933451"/>
                          <a:pt x="590608" y="970227"/>
                          <a:pt x="590608" y="1029434"/>
                        </a:cubicBezTo>
                        <a:lnTo>
                          <a:pt x="590608" y="1085851"/>
                        </a:lnTo>
                        <a:cubicBezTo>
                          <a:pt x="590608" y="1096376"/>
                          <a:pt x="582078" y="1104901"/>
                          <a:pt x="571558" y="1104901"/>
                        </a:cubicBezTo>
                        <a:cubicBezTo>
                          <a:pt x="561037" y="1104901"/>
                          <a:pt x="552508" y="1096376"/>
                          <a:pt x="552508" y="1085851"/>
                        </a:cubicBezTo>
                        <a:lnTo>
                          <a:pt x="552508" y="1029434"/>
                        </a:lnTo>
                        <a:cubicBezTo>
                          <a:pt x="552508" y="991030"/>
                          <a:pt x="534611" y="971551"/>
                          <a:pt x="499339" y="971551"/>
                        </a:cubicBezTo>
                        <a:lnTo>
                          <a:pt x="358008" y="971551"/>
                        </a:lnTo>
                        <a:cubicBezTo>
                          <a:pt x="322735" y="971551"/>
                          <a:pt x="304858" y="991030"/>
                          <a:pt x="304858" y="1029434"/>
                        </a:cubicBezTo>
                        <a:lnTo>
                          <a:pt x="304858" y="1085851"/>
                        </a:lnTo>
                        <a:cubicBezTo>
                          <a:pt x="304858" y="1096376"/>
                          <a:pt x="296329" y="1104901"/>
                          <a:pt x="285808" y="1104901"/>
                        </a:cubicBezTo>
                        <a:cubicBezTo>
                          <a:pt x="275287" y="1104901"/>
                          <a:pt x="266758" y="1096376"/>
                          <a:pt x="266758" y="1085851"/>
                        </a:cubicBezTo>
                        <a:lnTo>
                          <a:pt x="266758" y="1029434"/>
                        </a:lnTo>
                        <a:cubicBezTo>
                          <a:pt x="266758" y="970227"/>
                          <a:pt x="301714" y="933451"/>
                          <a:pt x="358008" y="933451"/>
                        </a:cubicBezTo>
                        <a:close/>
                        <a:moveTo>
                          <a:pt x="790633" y="762001"/>
                        </a:moveTo>
                        <a:cubicBezTo>
                          <a:pt x="764345" y="762035"/>
                          <a:pt x="743042" y="783338"/>
                          <a:pt x="743008" y="809626"/>
                        </a:cubicBezTo>
                        <a:cubicBezTo>
                          <a:pt x="743008" y="835928"/>
                          <a:pt x="764331" y="857251"/>
                          <a:pt x="790633" y="857251"/>
                        </a:cubicBezTo>
                        <a:cubicBezTo>
                          <a:pt x="816935" y="857251"/>
                          <a:pt x="838258" y="835928"/>
                          <a:pt x="838258" y="809626"/>
                        </a:cubicBezTo>
                        <a:cubicBezTo>
                          <a:pt x="838258" y="783324"/>
                          <a:pt x="816935" y="762001"/>
                          <a:pt x="790633" y="762001"/>
                        </a:cubicBezTo>
                        <a:close/>
                        <a:moveTo>
                          <a:pt x="428683" y="762001"/>
                        </a:moveTo>
                        <a:cubicBezTo>
                          <a:pt x="402395" y="762035"/>
                          <a:pt x="381092" y="783338"/>
                          <a:pt x="381058" y="809626"/>
                        </a:cubicBezTo>
                        <a:cubicBezTo>
                          <a:pt x="381058" y="835928"/>
                          <a:pt x="402381" y="857251"/>
                          <a:pt x="428683" y="857251"/>
                        </a:cubicBezTo>
                        <a:cubicBezTo>
                          <a:pt x="454985" y="857251"/>
                          <a:pt x="476308" y="835928"/>
                          <a:pt x="476308" y="809626"/>
                        </a:cubicBezTo>
                        <a:cubicBezTo>
                          <a:pt x="476308" y="783324"/>
                          <a:pt x="454985" y="762001"/>
                          <a:pt x="428683" y="762001"/>
                        </a:cubicBezTo>
                        <a:close/>
                        <a:moveTo>
                          <a:pt x="790633" y="723901"/>
                        </a:moveTo>
                        <a:cubicBezTo>
                          <a:pt x="837977" y="723901"/>
                          <a:pt x="876358" y="762281"/>
                          <a:pt x="876358" y="809626"/>
                        </a:cubicBezTo>
                        <a:cubicBezTo>
                          <a:pt x="876358" y="856971"/>
                          <a:pt x="837977" y="895351"/>
                          <a:pt x="790633" y="895351"/>
                        </a:cubicBezTo>
                        <a:cubicBezTo>
                          <a:pt x="743310" y="895300"/>
                          <a:pt x="704959" y="856949"/>
                          <a:pt x="704908" y="809626"/>
                        </a:cubicBezTo>
                        <a:cubicBezTo>
                          <a:pt x="704908" y="762281"/>
                          <a:pt x="743288" y="723901"/>
                          <a:pt x="790633" y="723901"/>
                        </a:cubicBezTo>
                        <a:close/>
                        <a:moveTo>
                          <a:pt x="428683" y="723901"/>
                        </a:moveTo>
                        <a:cubicBezTo>
                          <a:pt x="476027" y="723901"/>
                          <a:pt x="514408" y="762281"/>
                          <a:pt x="514408" y="809626"/>
                        </a:cubicBezTo>
                        <a:cubicBezTo>
                          <a:pt x="514408" y="856971"/>
                          <a:pt x="476027" y="895351"/>
                          <a:pt x="428683" y="895351"/>
                        </a:cubicBezTo>
                        <a:cubicBezTo>
                          <a:pt x="381360" y="895300"/>
                          <a:pt x="343009" y="856949"/>
                          <a:pt x="342958" y="809626"/>
                        </a:cubicBezTo>
                        <a:cubicBezTo>
                          <a:pt x="342958" y="762281"/>
                          <a:pt x="381338" y="723901"/>
                          <a:pt x="428683" y="723901"/>
                        </a:cubicBezTo>
                        <a:close/>
                        <a:moveTo>
                          <a:pt x="914458" y="685801"/>
                        </a:moveTo>
                        <a:lnTo>
                          <a:pt x="952559" y="685801"/>
                        </a:lnTo>
                        <a:lnTo>
                          <a:pt x="952559" y="888301"/>
                        </a:lnTo>
                        <a:cubicBezTo>
                          <a:pt x="952559" y="898818"/>
                          <a:pt x="944029" y="907353"/>
                          <a:pt x="933508" y="907353"/>
                        </a:cubicBezTo>
                        <a:cubicBezTo>
                          <a:pt x="922987" y="907353"/>
                          <a:pt x="914458" y="898818"/>
                          <a:pt x="914458" y="888301"/>
                        </a:cubicBezTo>
                        <a:close/>
                        <a:moveTo>
                          <a:pt x="266758" y="685801"/>
                        </a:moveTo>
                        <a:lnTo>
                          <a:pt x="304858" y="685801"/>
                        </a:lnTo>
                        <a:lnTo>
                          <a:pt x="304858" y="888301"/>
                        </a:lnTo>
                        <a:cubicBezTo>
                          <a:pt x="304858" y="898818"/>
                          <a:pt x="296329" y="907353"/>
                          <a:pt x="285808" y="907353"/>
                        </a:cubicBezTo>
                        <a:cubicBezTo>
                          <a:pt x="275287" y="907353"/>
                          <a:pt x="266758" y="898818"/>
                          <a:pt x="266758" y="888301"/>
                        </a:cubicBezTo>
                        <a:close/>
                        <a:moveTo>
                          <a:pt x="228658" y="571501"/>
                        </a:moveTo>
                        <a:lnTo>
                          <a:pt x="228658" y="609601"/>
                        </a:lnTo>
                        <a:lnTo>
                          <a:pt x="990659" y="609601"/>
                        </a:lnTo>
                        <a:lnTo>
                          <a:pt x="990659" y="571501"/>
                        </a:lnTo>
                        <a:close/>
                        <a:moveTo>
                          <a:pt x="609658" y="400051"/>
                        </a:moveTo>
                        <a:cubicBezTo>
                          <a:pt x="599501" y="400051"/>
                          <a:pt x="590608" y="413408"/>
                          <a:pt x="590608" y="428626"/>
                        </a:cubicBezTo>
                        <a:cubicBezTo>
                          <a:pt x="590608" y="443844"/>
                          <a:pt x="599501" y="457201"/>
                          <a:pt x="609658" y="457201"/>
                        </a:cubicBezTo>
                        <a:cubicBezTo>
                          <a:pt x="619796" y="457201"/>
                          <a:pt x="628708" y="443844"/>
                          <a:pt x="628708" y="428626"/>
                        </a:cubicBezTo>
                        <a:cubicBezTo>
                          <a:pt x="628708" y="413408"/>
                          <a:pt x="619796" y="400051"/>
                          <a:pt x="609658" y="400051"/>
                        </a:cubicBezTo>
                        <a:close/>
                        <a:moveTo>
                          <a:pt x="609658" y="361951"/>
                        </a:moveTo>
                        <a:cubicBezTo>
                          <a:pt x="641172" y="361951"/>
                          <a:pt x="666808" y="391865"/>
                          <a:pt x="666808" y="428626"/>
                        </a:cubicBezTo>
                        <a:cubicBezTo>
                          <a:pt x="667761" y="455279"/>
                          <a:pt x="652789" y="479951"/>
                          <a:pt x="628708" y="491413"/>
                        </a:cubicBezTo>
                        <a:lnTo>
                          <a:pt x="628708" y="533401"/>
                        </a:lnTo>
                        <a:lnTo>
                          <a:pt x="1009709" y="533401"/>
                        </a:lnTo>
                        <a:cubicBezTo>
                          <a:pt x="1020225" y="533405"/>
                          <a:pt x="1028749" y="541932"/>
                          <a:pt x="1028759" y="552451"/>
                        </a:cubicBezTo>
                        <a:lnTo>
                          <a:pt x="1028759" y="628651"/>
                        </a:lnTo>
                        <a:cubicBezTo>
                          <a:pt x="1028749" y="639170"/>
                          <a:pt x="1020225" y="647697"/>
                          <a:pt x="1009709" y="647701"/>
                        </a:cubicBezTo>
                        <a:lnTo>
                          <a:pt x="209608" y="647701"/>
                        </a:lnTo>
                        <a:cubicBezTo>
                          <a:pt x="209604" y="647701"/>
                          <a:pt x="209600" y="647701"/>
                          <a:pt x="209598" y="647701"/>
                        </a:cubicBezTo>
                        <a:cubicBezTo>
                          <a:pt x="199079" y="647698"/>
                          <a:pt x="190555" y="639169"/>
                          <a:pt x="190558" y="628651"/>
                        </a:cubicBezTo>
                        <a:lnTo>
                          <a:pt x="190558" y="552451"/>
                        </a:lnTo>
                        <a:cubicBezTo>
                          <a:pt x="190558" y="552447"/>
                          <a:pt x="190558" y="552444"/>
                          <a:pt x="190558" y="552441"/>
                        </a:cubicBezTo>
                        <a:cubicBezTo>
                          <a:pt x="190561" y="541922"/>
                          <a:pt x="199090" y="533398"/>
                          <a:pt x="209608" y="533401"/>
                        </a:cubicBezTo>
                        <a:lnTo>
                          <a:pt x="590608" y="533401"/>
                        </a:lnTo>
                        <a:lnTo>
                          <a:pt x="590608" y="491413"/>
                        </a:lnTo>
                        <a:cubicBezTo>
                          <a:pt x="566526" y="479951"/>
                          <a:pt x="551555" y="455279"/>
                          <a:pt x="552508" y="428626"/>
                        </a:cubicBezTo>
                        <a:cubicBezTo>
                          <a:pt x="552508" y="391865"/>
                          <a:pt x="578144" y="361951"/>
                          <a:pt x="609658" y="361951"/>
                        </a:cubicBezTo>
                        <a:close/>
                        <a:moveTo>
                          <a:pt x="715065" y="286615"/>
                        </a:moveTo>
                        <a:cubicBezTo>
                          <a:pt x="774596" y="292559"/>
                          <a:pt x="809682" y="332333"/>
                          <a:pt x="809682" y="395715"/>
                        </a:cubicBezTo>
                        <a:lnTo>
                          <a:pt x="809682" y="495300"/>
                        </a:lnTo>
                        <a:lnTo>
                          <a:pt x="771582" y="495300"/>
                        </a:lnTo>
                        <a:lnTo>
                          <a:pt x="771582" y="395715"/>
                        </a:lnTo>
                        <a:cubicBezTo>
                          <a:pt x="771582" y="348026"/>
                          <a:pt x="747212" y="323850"/>
                          <a:pt x="699158" y="323850"/>
                        </a:cubicBezTo>
                        <a:lnTo>
                          <a:pt x="660519" y="323850"/>
                        </a:lnTo>
                        <a:cubicBezTo>
                          <a:pt x="681354" y="315859"/>
                          <a:pt x="700033" y="303108"/>
                          <a:pt x="715065" y="286615"/>
                        </a:cubicBezTo>
                        <a:close/>
                        <a:moveTo>
                          <a:pt x="504251" y="286615"/>
                        </a:moveTo>
                        <a:cubicBezTo>
                          <a:pt x="519271" y="303111"/>
                          <a:pt x="537945" y="315863"/>
                          <a:pt x="558777" y="323850"/>
                        </a:cubicBezTo>
                        <a:lnTo>
                          <a:pt x="520137" y="323850"/>
                        </a:lnTo>
                        <a:cubicBezTo>
                          <a:pt x="472085" y="323850"/>
                          <a:pt x="447733" y="348026"/>
                          <a:pt x="447733" y="395715"/>
                        </a:cubicBezTo>
                        <a:lnTo>
                          <a:pt x="447733" y="495300"/>
                        </a:lnTo>
                        <a:lnTo>
                          <a:pt x="409633" y="495300"/>
                        </a:lnTo>
                        <a:lnTo>
                          <a:pt x="409633" y="395715"/>
                        </a:lnTo>
                        <a:cubicBezTo>
                          <a:pt x="409633" y="332324"/>
                          <a:pt x="444700" y="292550"/>
                          <a:pt x="504251" y="286615"/>
                        </a:cubicBezTo>
                        <a:close/>
                        <a:moveTo>
                          <a:pt x="285816" y="280666"/>
                        </a:moveTo>
                        <a:cubicBezTo>
                          <a:pt x="290384" y="279000"/>
                          <a:pt x="295585" y="279071"/>
                          <a:pt x="300343" y="281274"/>
                        </a:cubicBezTo>
                        <a:cubicBezTo>
                          <a:pt x="309890" y="285692"/>
                          <a:pt x="314047" y="297012"/>
                          <a:pt x="309629" y="306559"/>
                        </a:cubicBezTo>
                        <a:cubicBezTo>
                          <a:pt x="301351" y="325803"/>
                          <a:pt x="286108" y="341209"/>
                          <a:pt x="266953" y="349691"/>
                        </a:cubicBezTo>
                        <a:cubicBezTo>
                          <a:pt x="262141" y="351734"/>
                          <a:pt x="257128" y="353265"/>
                          <a:pt x="251996" y="354258"/>
                        </a:cubicBezTo>
                        <a:cubicBezTo>
                          <a:pt x="247334" y="355162"/>
                          <a:pt x="242596" y="355617"/>
                          <a:pt x="237848" y="355617"/>
                        </a:cubicBezTo>
                        <a:cubicBezTo>
                          <a:pt x="218352" y="355447"/>
                          <a:pt x="199567" y="348273"/>
                          <a:pt x="184921" y="335404"/>
                        </a:cubicBezTo>
                        <a:cubicBezTo>
                          <a:pt x="176855" y="328651"/>
                          <a:pt x="175792" y="316639"/>
                          <a:pt x="182544" y="308573"/>
                        </a:cubicBezTo>
                        <a:cubicBezTo>
                          <a:pt x="189297" y="300508"/>
                          <a:pt x="201309" y="299444"/>
                          <a:pt x="209375" y="306196"/>
                        </a:cubicBezTo>
                        <a:cubicBezTo>
                          <a:pt x="217846" y="314032"/>
                          <a:pt x="229134" y="318097"/>
                          <a:pt x="240657" y="317461"/>
                        </a:cubicBezTo>
                        <a:cubicBezTo>
                          <a:pt x="243890" y="317241"/>
                          <a:pt x="247076" y="316561"/>
                          <a:pt x="250117" y="315442"/>
                        </a:cubicBezTo>
                        <a:cubicBezTo>
                          <a:pt x="261478" y="310850"/>
                          <a:pt x="270491" y="301844"/>
                          <a:pt x="275093" y="290486"/>
                        </a:cubicBezTo>
                        <a:cubicBezTo>
                          <a:pt x="277316" y="285736"/>
                          <a:pt x="281249" y="282332"/>
                          <a:pt x="285816" y="280666"/>
                        </a:cubicBezTo>
                        <a:close/>
                        <a:moveTo>
                          <a:pt x="933349" y="280652"/>
                        </a:moveTo>
                        <a:cubicBezTo>
                          <a:pt x="937932" y="282313"/>
                          <a:pt x="941881" y="285722"/>
                          <a:pt x="944111" y="290486"/>
                        </a:cubicBezTo>
                        <a:cubicBezTo>
                          <a:pt x="948711" y="301844"/>
                          <a:pt x="957721" y="310850"/>
                          <a:pt x="969084" y="315442"/>
                        </a:cubicBezTo>
                        <a:cubicBezTo>
                          <a:pt x="972123" y="316561"/>
                          <a:pt x="975314" y="317240"/>
                          <a:pt x="978543" y="317460"/>
                        </a:cubicBezTo>
                        <a:cubicBezTo>
                          <a:pt x="990068" y="318097"/>
                          <a:pt x="1001355" y="314032"/>
                          <a:pt x="1009832" y="306196"/>
                        </a:cubicBezTo>
                        <a:cubicBezTo>
                          <a:pt x="1017890" y="299444"/>
                          <a:pt x="1029902" y="300508"/>
                          <a:pt x="1036655" y="308574"/>
                        </a:cubicBezTo>
                        <a:cubicBezTo>
                          <a:pt x="1043408" y="316638"/>
                          <a:pt x="1042351" y="328651"/>
                          <a:pt x="1034283" y="335404"/>
                        </a:cubicBezTo>
                        <a:cubicBezTo>
                          <a:pt x="1019634" y="348273"/>
                          <a:pt x="1000850" y="355447"/>
                          <a:pt x="981353" y="355617"/>
                        </a:cubicBezTo>
                        <a:cubicBezTo>
                          <a:pt x="971351" y="355615"/>
                          <a:pt x="961455" y="353599"/>
                          <a:pt x="952250" y="349691"/>
                        </a:cubicBezTo>
                        <a:cubicBezTo>
                          <a:pt x="933095" y="341209"/>
                          <a:pt x="917852" y="325803"/>
                          <a:pt x="909574" y="306559"/>
                        </a:cubicBezTo>
                        <a:cubicBezTo>
                          <a:pt x="905169" y="297042"/>
                          <a:pt x="909287" y="285754"/>
                          <a:pt x="918786" y="281308"/>
                        </a:cubicBezTo>
                        <a:cubicBezTo>
                          <a:pt x="923550" y="279079"/>
                          <a:pt x="928766" y="278991"/>
                          <a:pt x="933349" y="280652"/>
                        </a:cubicBezTo>
                        <a:close/>
                        <a:moveTo>
                          <a:pt x="153442" y="206902"/>
                        </a:moveTo>
                        <a:cubicBezTo>
                          <a:pt x="166184" y="204709"/>
                          <a:pt x="179682" y="206904"/>
                          <a:pt x="191515" y="213904"/>
                        </a:cubicBezTo>
                        <a:cubicBezTo>
                          <a:pt x="191529" y="213912"/>
                          <a:pt x="191544" y="213920"/>
                          <a:pt x="191559" y="213929"/>
                        </a:cubicBezTo>
                        <a:cubicBezTo>
                          <a:pt x="200738" y="219033"/>
                          <a:pt x="204042" y="230612"/>
                          <a:pt x="198938" y="239791"/>
                        </a:cubicBezTo>
                        <a:cubicBezTo>
                          <a:pt x="198922" y="239820"/>
                          <a:pt x="198905" y="239850"/>
                          <a:pt x="198888" y="239879"/>
                        </a:cubicBezTo>
                        <a:cubicBezTo>
                          <a:pt x="193787" y="249037"/>
                          <a:pt x="182227" y="252325"/>
                          <a:pt x="173070" y="247223"/>
                        </a:cubicBezTo>
                        <a:cubicBezTo>
                          <a:pt x="165461" y="242043"/>
                          <a:pt x="155166" y="243466"/>
                          <a:pt x="149248" y="250516"/>
                        </a:cubicBezTo>
                        <a:cubicBezTo>
                          <a:pt x="145569" y="254696"/>
                          <a:pt x="140268" y="257089"/>
                          <a:pt x="134700" y="257082"/>
                        </a:cubicBezTo>
                        <a:cubicBezTo>
                          <a:pt x="130394" y="257078"/>
                          <a:pt x="126217" y="255609"/>
                          <a:pt x="122856" y="252917"/>
                        </a:cubicBezTo>
                        <a:cubicBezTo>
                          <a:pt x="114670" y="246363"/>
                          <a:pt x="113347" y="234415"/>
                          <a:pt x="119901" y="226229"/>
                        </a:cubicBezTo>
                        <a:cubicBezTo>
                          <a:pt x="128712" y="215676"/>
                          <a:pt x="140699" y="209095"/>
                          <a:pt x="153442" y="206902"/>
                        </a:cubicBezTo>
                        <a:close/>
                        <a:moveTo>
                          <a:pt x="1065761" y="206901"/>
                        </a:moveTo>
                        <a:cubicBezTo>
                          <a:pt x="1078503" y="209094"/>
                          <a:pt x="1090490" y="215675"/>
                          <a:pt x="1099301" y="226228"/>
                        </a:cubicBezTo>
                        <a:cubicBezTo>
                          <a:pt x="1101996" y="229590"/>
                          <a:pt x="1103463" y="233767"/>
                          <a:pt x="1103463" y="238073"/>
                        </a:cubicBezTo>
                        <a:cubicBezTo>
                          <a:pt x="1103482" y="248559"/>
                          <a:pt x="1094986" y="257069"/>
                          <a:pt x="1084499" y="257082"/>
                        </a:cubicBezTo>
                        <a:cubicBezTo>
                          <a:pt x="1078936" y="257088"/>
                          <a:pt x="1073631" y="254696"/>
                          <a:pt x="1069954" y="250515"/>
                        </a:cubicBezTo>
                        <a:cubicBezTo>
                          <a:pt x="1064039" y="243465"/>
                          <a:pt x="1053742" y="242042"/>
                          <a:pt x="1046132" y="247222"/>
                        </a:cubicBezTo>
                        <a:cubicBezTo>
                          <a:pt x="1036931" y="252315"/>
                          <a:pt x="1025348" y="248987"/>
                          <a:pt x="1020253" y="239785"/>
                        </a:cubicBezTo>
                        <a:cubicBezTo>
                          <a:pt x="1015157" y="230584"/>
                          <a:pt x="1018490" y="218997"/>
                          <a:pt x="1027692" y="213903"/>
                        </a:cubicBezTo>
                        <a:cubicBezTo>
                          <a:pt x="1039522" y="206903"/>
                          <a:pt x="1053019" y="204708"/>
                          <a:pt x="1065761" y="206901"/>
                        </a:cubicBezTo>
                        <a:close/>
                        <a:moveTo>
                          <a:pt x="938292" y="186323"/>
                        </a:moveTo>
                        <a:cubicBezTo>
                          <a:pt x="951709" y="188560"/>
                          <a:pt x="964312" y="195674"/>
                          <a:pt x="973237" y="207188"/>
                        </a:cubicBezTo>
                        <a:cubicBezTo>
                          <a:pt x="979904" y="215297"/>
                          <a:pt x="978762" y="227278"/>
                          <a:pt x="970665" y="233970"/>
                        </a:cubicBezTo>
                        <a:cubicBezTo>
                          <a:pt x="962559" y="240673"/>
                          <a:pt x="950553" y="239535"/>
                          <a:pt x="943850" y="231428"/>
                        </a:cubicBezTo>
                        <a:cubicBezTo>
                          <a:pt x="943812" y="231372"/>
                          <a:pt x="943774" y="231316"/>
                          <a:pt x="943735" y="231260"/>
                        </a:cubicBezTo>
                        <a:cubicBezTo>
                          <a:pt x="938150" y="223209"/>
                          <a:pt x="927094" y="221210"/>
                          <a:pt x="919043" y="226795"/>
                        </a:cubicBezTo>
                        <a:cubicBezTo>
                          <a:pt x="910230" y="232369"/>
                          <a:pt x="898573" y="229824"/>
                          <a:pt x="892887" y="221084"/>
                        </a:cubicBezTo>
                        <a:cubicBezTo>
                          <a:pt x="887148" y="212264"/>
                          <a:pt x="889647" y="200462"/>
                          <a:pt x="898467" y="194724"/>
                        </a:cubicBezTo>
                        <a:cubicBezTo>
                          <a:pt x="910646" y="186728"/>
                          <a:pt x="924876" y="184087"/>
                          <a:pt x="938292" y="186323"/>
                        </a:cubicBezTo>
                        <a:close/>
                        <a:moveTo>
                          <a:pt x="280912" y="186323"/>
                        </a:moveTo>
                        <a:cubicBezTo>
                          <a:pt x="294328" y="184087"/>
                          <a:pt x="308557" y="186728"/>
                          <a:pt x="320735" y="194724"/>
                        </a:cubicBezTo>
                        <a:cubicBezTo>
                          <a:pt x="329476" y="200410"/>
                          <a:pt x="332021" y="212067"/>
                          <a:pt x="326447" y="220879"/>
                        </a:cubicBezTo>
                        <a:cubicBezTo>
                          <a:pt x="320821" y="229772"/>
                          <a:pt x="309052" y="232421"/>
                          <a:pt x="300160" y="226795"/>
                        </a:cubicBezTo>
                        <a:cubicBezTo>
                          <a:pt x="300103" y="226756"/>
                          <a:pt x="300048" y="226718"/>
                          <a:pt x="299992" y="226680"/>
                        </a:cubicBezTo>
                        <a:cubicBezTo>
                          <a:pt x="291877" y="221187"/>
                          <a:pt x="280845" y="223313"/>
                          <a:pt x="275352" y="231428"/>
                        </a:cubicBezTo>
                        <a:cubicBezTo>
                          <a:pt x="268659" y="239522"/>
                          <a:pt x="256678" y="240672"/>
                          <a:pt x="248568" y="233998"/>
                        </a:cubicBezTo>
                        <a:cubicBezTo>
                          <a:pt x="240447" y="227312"/>
                          <a:pt x="239282" y="215310"/>
                          <a:pt x="245967" y="207188"/>
                        </a:cubicBezTo>
                        <a:cubicBezTo>
                          <a:pt x="254893" y="195674"/>
                          <a:pt x="267496" y="188560"/>
                          <a:pt x="280912" y="186323"/>
                        </a:cubicBezTo>
                        <a:close/>
                        <a:moveTo>
                          <a:pt x="127714" y="143239"/>
                        </a:moveTo>
                        <a:lnTo>
                          <a:pt x="166279" y="154680"/>
                        </a:lnTo>
                        <a:cubicBezTo>
                          <a:pt x="176363" y="157667"/>
                          <a:pt x="182116" y="168264"/>
                          <a:pt x="179129" y="178348"/>
                        </a:cubicBezTo>
                        <a:cubicBezTo>
                          <a:pt x="176142" y="188432"/>
                          <a:pt x="165546" y="194185"/>
                          <a:pt x="155462" y="191198"/>
                        </a:cubicBezTo>
                        <a:lnTo>
                          <a:pt x="116887" y="179758"/>
                        </a:lnTo>
                        <a:cubicBezTo>
                          <a:pt x="116868" y="179752"/>
                          <a:pt x="116849" y="179746"/>
                          <a:pt x="116831" y="179741"/>
                        </a:cubicBezTo>
                        <a:cubicBezTo>
                          <a:pt x="106751" y="176735"/>
                          <a:pt x="101016" y="166128"/>
                          <a:pt x="104021" y="156048"/>
                        </a:cubicBezTo>
                        <a:cubicBezTo>
                          <a:pt x="107027" y="145969"/>
                          <a:pt x="117634" y="140234"/>
                          <a:pt x="127714" y="143239"/>
                        </a:cubicBezTo>
                        <a:close/>
                        <a:moveTo>
                          <a:pt x="1091548" y="143221"/>
                        </a:moveTo>
                        <a:cubicBezTo>
                          <a:pt x="1101635" y="140247"/>
                          <a:pt x="1112227" y="146015"/>
                          <a:pt x="1115198" y="156104"/>
                        </a:cubicBezTo>
                        <a:cubicBezTo>
                          <a:pt x="1118170" y="166192"/>
                          <a:pt x="1112408" y="176782"/>
                          <a:pt x="1102311" y="179757"/>
                        </a:cubicBezTo>
                        <a:lnTo>
                          <a:pt x="1063744" y="191197"/>
                        </a:lnTo>
                        <a:cubicBezTo>
                          <a:pt x="1053686" y="194152"/>
                          <a:pt x="1043132" y="188421"/>
                          <a:pt x="1040132" y="178377"/>
                        </a:cubicBezTo>
                        <a:cubicBezTo>
                          <a:pt x="1037122" y="168299"/>
                          <a:pt x="1042847" y="157689"/>
                          <a:pt x="1052924" y="154680"/>
                        </a:cubicBezTo>
                        <a:lnTo>
                          <a:pt x="1091491" y="143238"/>
                        </a:lnTo>
                        <a:cubicBezTo>
                          <a:pt x="1091510" y="143232"/>
                          <a:pt x="1091529" y="143227"/>
                          <a:pt x="1091548" y="143221"/>
                        </a:cubicBezTo>
                        <a:close/>
                        <a:moveTo>
                          <a:pt x="609658" y="123826"/>
                        </a:moveTo>
                        <a:cubicBezTo>
                          <a:pt x="572852" y="123871"/>
                          <a:pt x="543028" y="153696"/>
                          <a:pt x="542983" y="190501"/>
                        </a:cubicBezTo>
                        <a:cubicBezTo>
                          <a:pt x="542983" y="227325"/>
                          <a:pt x="572834" y="257176"/>
                          <a:pt x="609658" y="257176"/>
                        </a:cubicBezTo>
                        <a:cubicBezTo>
                          <a:pt x="646482" y="257176"/>
                          <a:pt x="676333" y="227325"/>
                          <a:pt x="676333" y="190501"/>
                        </a:cubicBezTo>
                        <a:cubicBezTo>
                          <a:pt x="676333" y="153677"/>
                          <a:pt x="646482" y="123826"/>
                          <a:pt x="609658" y="123826"/>
                        </a:cubicBezTo>
                        <a:close/>
                        <a:moveTo>
                          <a:pt x="296722" y="113085"/>
                        </a:moveTo>
                        <a:cubicBezTo>
                          <a:pt x="301537" y="113847"/>
                          <a:pt x="306061" y="116447"/>
                          <a:pt x="309153" y="120703"/>
                        </a:cubicBezTo>
                        <a:cubicBezTo>
                          <a:pt x="315338" y="129214"/>
                          <a:pt x="313452" y="141127"/>
                          <a:pt x="304940" y="147312"/>
                        </a:cubicBezTo>
                        <a:lnTo>
                          <a:pt x="268682" y="173915"/>
                        </a:lnTo>
                        <a:cubicBezTo>
                          <a:pt x="265412" y="176287"/>
                          <a:pt x="261468" y="177552"/>
                          <a:pt x="257428" y="177524"/>
                        </a:cubicBezTo>
                        <a:cubicBezTo>
                          <a:pt x="251565" y="177429"/>
                          <a:pt x="246071" y="174651"/>
                          <a:pt x="242519" y="169985"/>
                        </a:cubicBezTo>
                        <a:cubicBezTo>
                          <a:pt x="236121" y="161580"/>
                          <a:pt x="237749" y="149580"/>
                          <a:pt x="246154" y="143182"/>
                        </a:cubicBezTo>
                        <a:cubicBezTo>
                          <a:pt x="246209" y="143145"/>
                          <a:pt x="282421" y="116579"/>
                          <a:pt x="282421" y="116579"/>
                        </a:cubicBezTo>
                        <a:cubicBezTo>
                          <a:pt x="282462" y="116549"/>
                          <a:pt x="282503" y="116519"/>
                          <a:pt x="282544" y="116489"/>
                        </a:cubicBezTo>
                        <a:cubicBezTo>
                          <a:pt x="286800" y="113396"/>
                          <a:pt x="291907" y="112322"/>
                          <a:pt x="296722" y="113085"/>
                        </a:cubicBezTo>
                        <a:close/>
                        <a:moveTo>
                          <a:pt x="922632" y="113062"/>
                        </a:moveTo>
                        <a:cubicBezTo>
                          <a:pt x="927453" y="112338"/>
                          <a:pt x="932550" y="113454"/>
                          <a:pt x="936781" y="116580"/>
                        </a:cubicBezTo>
                        <a:cubicBezTo>
                          <a:pt x="936781" y="116580"/>
                          <a:pt x="972990" y="143145"/>
                          <a:pt x="973047" y="143182"/>
                        </a:cubicBezTo>
                        <a:cubicBezTo>
                          <a:pt x="981410" y="149401"/>
                          <a:pt x="983229" y="161186"/>
                          <a:pt x="977124" y="169632"/>
                        </a:cubicBezTo>
                        <a:cubicBezTo>
                          <a:pt x="970961" y="178162"/>
                          <a:pt x="959045" y="180079"/>
                          <a:pt x="950520" y="173916"/>
                        </a:cubicBezTo>
                        <a:lnTo>
                          <a:pt x="914262" y="147312"/>
                        </a:lnTo>
                        <a:cubicBezTo>
                          <a:pt x="914221" y="147283"/>
                          <a:pt x="914180" y="147252"/>
                          <a:pt x="914140" y="147222"/>
                        </a:cubicBezTo>
                        <a:cubicBezTo>
                          <a:pt x="905677" y="140970"/>
                          <a:pt x="903887" y="129042"/>
                          <a:pt x="910139" y="120580"/>
                        </a:cubicBezTo>
                        <a:cubicBezTo>
                          <a:pt x="913265" y="116349"/>
                          <a:pt x="917810" y="113786"/>
                          <a:pt x="922632" y="113062"/>
                        </a:cubicBezTo>
                        <a:close/>
                        <a:moveTo>
                          <a:pt x="609658" y="85726"/>
                        </a:moveTo>
                        <a:cubicBezTo>
                          <a:pt x="667523" y="85726"/>
                          <a:pt x="714433" y="132636"/>
                          <a:pt x="714433" y="190501"/>
                        </a:cubicBezTo>
                        <a:cubicBezTo>
                          <a:pt x="714433" y="248366"/>
                          <a:pt x="667523" y="295276"/>
                          <a:pt x="609658" y="295276"/>
                        </a:cubicBezTo>
                        <a:cubicBezTo>
                          <a:pt x="551821" y="295207"/>
                          <a:pt x="504952" y="248338"/>
                          <a:pt x="504883" y="190501"/>
                        </a:cubicBezTo>
                        <a:cubicBezTo>
                          <a:pt x="504883" y="132636"/>
                          <a:pt x="551793" y="85726"/>
                          <a:pt x="609658" y="85726"/>
                        </a:cubicBezTo>
                        <a:close/>
                        <a:moveTo>
                          <a:pt x="869251" y="38918"/>
                        </a:moveTo>
                        <a:cubicBezTo>
                          <a:pt x="865418" y="39839"/>
                          <a:pt x="856461" y="41998"/>
                          <a:pt x="857316" y="65512"/>
                        </a:cubicBezTo>
                        <a:cubicBezTo>
                          <a:pt x="857298" y="67038"/>
                          <a:pt x="856610" y="218610"/>
                          <a:pt x="872339" y="290735"/>
                        </a:cubicBezTo>
                        <a:cubicBezTo>
                          <a:pt x="875054" y="300782"/>
                          <a:pt x="878774" y="310531"/>
                          <a:pt x="883445" y="319831"/>
                        </a:cubicBezTo>
                        <a:cubicBezTo>
                          <a:pt x="905816" y="363736"/>
                          <a:pt x="917425" y="380609"/>
                          <a:pt x="920718" y="383623"/>
                        </a:cubicBezTo>
                        <a:cubicBezTo>
                          <a:pt x="922326" y="385009"/>
                          <a:pt x="922383" y="384572"/>
                          <a:pt x="923071" y="385809"/>
                        </a:cubicBezTo>
                        <a:cubicBezTo>
                          <a:pt x="929092" y="389600"/>
                          <a:pt x="935699" y="392369"/>
                          <a:pt x="942623" y="394004"/>
                        </a:cubicBezTo>
                        <a:cubicBezTo>
                          <a:pt x="947851" y="395483"/>
                          <a:pt x="968227" y="399074"/>
                          <a:pt x="972285" y="399455"/>
                        </a:cubicBezTo>
                        <a:cubicBezTo>
                          <a:pt x="976581" y="399855"/>
                          <a:pt x="980629" y="400050"/>
                          <a:pt x="984353" y="400050"/>
                        </a:cubicBezTo>
                        <a:cubicBezTo>
                          <a:pt x="989535" y="400226"/>
                          <a:pt x="994716" y="399656"/>
                          <a:pt x="999736" y="398357"/>
                        </a:cubicBezTo>
                        <a:cubicBezTo>
                          <a:pt x="1000755" y="397511"/>
                          <a:pt x="1000851" y="397817"/>
                          <a:pt x="1002622" y="397083"/>
                        </a:cubicBezTo>
                        <a:cubicBezTo>
                          <a:pt x="1006775" y="395352"/>
                          <a:pt x="1023739" y="383242"/>
                          <a:pt x="1060810" y="348863"/>
                        </a:cubicBezTo>
                        <a:cubicBezTo>
                          <a:pt x="1068583" y="341572"/>
                          <a:pt x="1075612" y="333541"/>
                          <a:pt x="1081823" y="324883"/>
                        </a:cubicBezTo>
                        <a:cubicBezTo>
                          <a:pt x="1122418" y="262049"/>
                          <a:pt x="1176015" y="119137"/>
                          <a:pt x="1176834" y="116979"/>
                        </a:cubicBezTo>
                        <a:cubicBezTo>
                          <a:pt x="1185578" y="96199"/>
                          <a:pt x="1178320" y="91539"/>
                          <a:pt x="1175234" y="89557"/>
                        </a:cubicBezTo>
                        <a:cubicBezTo>
                          <a:pt x="1164376" y="82590"/>
                          <a:pt x="1150403" y="84423"/>
                          <a:pt x="1138211" y="85288"/>
                        </a:cubicBezTo>
                        <a:cubicBezTo>
                          <a:pt x="1134658" y="85539"/>
                          <a:pt x="1131105" y="85781"/>
                          <a:pt x="1127552" y="85948"/>
                        </a:cubicBezTo>
                        <a:cubicBezTo>
                          <a:pt x="1089728" y="88313"/>
                          <a:pt x="1051771" y="85997"/>
                          <a:pt x="1014519" y="79056"/>
                        </a:cubicBezTo>
                        <a:cubicBezTo>
                          <a:pt x="980839" y="72221"/>
                          <a:pt x="947742" y="62779"/>
                          <a:pt x="915528" y="50816"/>
                        </a:cubicBezTo>
                        <a:cubicBezTo>
                          <a:pt x="912235" y="49513"/>
                          <a:pt x="908979" y="48136"/>
                          <a:pt x="905723" y="46760"/>
                        </a:cubicBezTo>
                        <a:cubicBezTo>
                          <a:pt x="891891" y="40918"/>
                          <a:pt x="880357" y="36258"/>
                          <a:pt x="869251" y="38918"/>
                        </a:cubicBezTo>
                        <a:close/>
                        <a:moveTo>
                          <a:pt x="349951" y="38918"/>
                        </a:moveTo>
                        <a:cubicBezTo>
                          <a:pt x="338845" y="36258"/>
                          <a:pt x="327311" y="40918"/>
                          <a:pt x="313479" y="46760"/>
                        </a:cubicBezTo>
                        <a:cubicBezTo>
                          <a:pt x="310224" y="48136"/>
                          <a:pt x="306968" y="49513"/>
                          <a:pt x="303675" y="50816"/>
                        </a:cubicBezTo>
                        <a:cubicBezTo>
                          <a:pt x="271461" y="62779"/>
                          <a:pt x="238364" y="72221"/>
                          <a:pt x="204687" y="79056"/>
                        </a:cubicBezTo>
                        <a:cubicBezTo>
                          <a:pt x="167435" y="85997"/>
                          <a:pt x="129470" y="88313"/>
                          <a:pt x="91651" y="85948"/>
                        </a:cubicBezTo>
                        <a:cubicBezTo>
                          <a:pt x="88098" y="85781"/>
                          <a:pt x="84545" y="85539"/>
                          <a:pt x="80991" y="85288"/>
                        </a:cubicBezTo>
                        <a:cubicBezTo>
                          <a:pt x="68797" y="84423"/>
                          <a:pt x="54826" y="82590"/>
                          <a:pt x="43970" y="89557"/>
                        </a:cubicBezTo>
                        <a:cubicBezTo>
                          <a:pt x="40882" y="91539"/>
                          <a:pt x="33627" y="96199"/>
                          <a:pt x="42370" y="116979"/>
                        </a:cubicBezTo>
                        <a:cubicBezTo>
                          <a:pt x="43189" y="119137"/>
                          <a:pt x="96786" y="262049"/>
                          <a:pt x="137379" y="324883"/>
                        </a:cubicBezTo>
                        <a:cubicBezTo>
                          <a:pt x="143586" y="333541"/>
                          <a:pt x="150623" y="341572"/>
                          <a:pt x="158391" y="348863"/>
                        </a:cubicBezTo>
                        <a:cubicBezTo>
                          <a:pt x="195459" y="383242"/>
                          <a:pt x="212426" y="395352"/>
                          <a:pt x="216583" y="397083"/>
                        </a:cubicBezTo>
                        <a:cubicBezTo>
                          <a:pt x="218350" y="397817"/>
                          <a:pt x="218444" y="397511"/>
                          <a:pt x="219467" y="398357"/>
                        </a:cubicBezTo>
                        <a:cubicBezTo>
                          <a:pt x="224487" y="399656"/>
                          <a:pt x="229669" y="400226"/>
                          <a:pt x="234852" y="400050"/>
                        </a:cubicBezTo>
                        <a:cubicBezTo>
                          <a:pt x="238573" y="400050"/>
                          <a:pt x="242619" y="399855"/>
                          <a:pt x="246917" y="399455"/>
                        </a:cubicBezTo>
                        <a:cubicBezTo>
                          <a:pt x="250971" y="399074"/>
                          <a:pt x="271352" y="395483"/>
                          <a:pt x="276579" y="394004"/>
                        </a:cubicBezTo>
                        <a:cubicBezTo>
                          <a:pt x="283504" y="392369"/>
                          <a:pt x="290111" y="389600"/>
                          <a:pt x="296131" y="385809"/>
                        </a:cubicBezTo>
                        <a:cubicBezTo>
                          <a:pt x="296820" y="384572"/>
                          <a:pt x="296876" y="385009"/>
                          <a:pt x="298485" y="383623"/>
                        </a:cubicBezTo>
                        <a:cubicBezTo>
                          <a:pt x="301778" y="380609"/>
                          <a:pt x="313387" y="363736"/>
                          <a:pt x="335757" y="319831"/>
                        </a:cubicBezTo>
                        <a:cubicBezTo>
                          <a:pt x="340427" y="310530"/>
                          <a:pt x="344149" y="300782"/>
                          <a:pt x="346863" y="290735"/>
                        </a:cubicBezTo>
                        <a:cubicBezTo>
                          <a:pt x="362593" y="218610"/>
                          <a:pt x="361904" y="67038"/>
                          <a:pt x="361886" y="65512"/>
                        </a:cubicBezTo>
                        <a:cubicBezTo>
                          <a:pt x="362742" y="41998"/>
                          <a:pt x="353784" y="39839"/>
                          <a:pt x="349951" y="38918"/>
                        </a:cubicBezTo>
                        <a:close/>
                        <a:moveTo>
                          <a:pt x="876153" y="0"/>
                        </a:moveTo>
                        <a:cubicBezTo>
                          <a:pt x="891601" y="814"/>
                          <a:pt x="906718" y="4787"/>
                          <a:pt x="920569" y="11674"/>
                        </a:cubicBezTo>
                        <a:cubicBezTo>
                          <a:pt x="923517" y="12920"/>
                          <a:pt x="926476" y="14176"/>
                          <a:pt x="929489" y="15367"/>
                        </a:cubicBezTo>
                        <a:cubicBezTo>
                          <a:pt x="960779" y="26912"/>
                          <a:pt x="992935" y="35966"/>
                          <a:pt x="1025663" y="42444"/>
                        </a:cubicBezTo>
                        <a:cubicBezTo>
                          <a:pt x="1058858" y="46876"/>
                          <a:pt x="1092348" y="48696"/>
                          <a:pt x="1125819" y="47885"/>
                        </a:cubicBezTo>
                        <a:cubicBezTo>
                          <a:pt x="1129057" y="47736"/>
                          <a:pt x="1132296" y="47514"/>
                          <a:pt x="1135534" y="47281"/>
                        </a:cubicBezTo>
                        <a:cubicBezTo>
                          <a:pt x="1141373" y="46872"/>
                          <a:pt x="1147412" y="46444"/>
                          <a:pt x="1153603" y="46444"/>
                        </a:cubicBezTo>
                        <a:cubicBezTo>
                          <a:pt x="1168443" y="45934"/>
                          <a:pt x="1183102" y="49768"/>
                          <a:pt x="1195789" y="57476"/>
                        </a:cubicBezTo>
                        <a:cubicBezTo>
                          <a:pt x="1207019" y="64675"/>
                          <a:pt x="1231060" y="86320"/>
                          <a:pt x="1212229" y="131043"/>
                        </a:cubicBezTo>
                        <a:cubicBezTo>
                          <a:pt x="1209972" y="137061"/>
                          <a:pt x="1156660" y="279258"/>
                          <a:pt x="1113798" y="345588"/>
                        </a:cubicBezTo>
                        <a:cubicBezTo>
                          <a:pt x="1105892" y="356913"/>
                          <a:pt x="1096815" y="367372"/>
                          <a:pt x="1086718" y="376786"/>
                        </a:cubicBezTo>
                        <a:cubicBezTo>
                          <a:pt x="1037817" y="422141"/>
                          <a:pt x="1023368" y="429714"/>
                          <a:pt x="1017719" y="432066"/>
                        </a:cubicBezTo>
                        <a:cubicBezTo>
                          <a:pt x="1007223" y="436667"/>
                          <a:pt x="995793" y="438750"/>
                          <a:pt x="984353" y="438150"/>
                        </a:cubicBezTo>
                        <a:cubicBezTo>
                          <a:pt x="979457" y="438150"/>
                          <a:pt x="974219" y="437899"/>
                          <a:pt x="968770" y="437387"/>
                        </a:cubicBezTo>
                        <a:cubicBezTo>
                          <a:pt x="956493" y="435788"/>
                          <a:pt x="944305" y="433546"/>
                          <a:pt x="932261" y="430671"/>
                        </a:cubicBezTo>
                        <a:cubicBezTo>
                          <a:pt x="918323" y="427724"/>
                          <a:pt x="905413" y="421142"/>
                          <a:pt x="894840" y="411593"/>
                        </a:cubicBezTo>
                        <a:cubicBezTo>
                          <a:pt x="890292" y="407482"/>
                          <a:pt x="879241" y="395502"/>
                          <a:pt x="849503" y="337124"/>
                        </a:cubicBezTo>
                        <a:cubicBezTo>
                          <a:pt x="843330" y="324931"/>
                          <a:pt x="838510" y="312099"/>
                          <a:pt x="835132" y="298856"/>
                        </a:cubicBezTo>
                        <a:cubicBezTo>
                          <a:pt x="818500" y="222647"/>
                          <a:pt x="819189" y="71679"/>
                          <a:pt x="819226" y="66099"/>
                        </a:cubicBezTo>
                        <a:cubicBezTo>
                          <a:pt x="817980" y="31877"/>
                          <a:pt x="832974" y="8465"/>
                          <a:pt x="860349" y="1879"/>
                        </a:cubicBezTo>
                        <a:cubicBezTo>
                          <a:pt x="865524" y="630"/>
                          <a:pt x="870830" y="-1"/>
                          <a:pt x="876153" y="0"/>
                        </a:cubicBezTo>
                        <a:close/>
                        <a:moveTo>
                          <a:pt x="343050" y="0"/>
                        </a:moveTo>
                        <a:cubicBezTo>
                          <a:pt x="348373" y="-1"/>
                          <a:pt x="353679" y="630"/>
                          <a:pt x="358854" y="1879"/>
                        </a:cubicBezTo>
                        <a:cubicBezTo>
                          <a:pt x="386228" y="8465"/>
                          <a:pt x="401223" y="31877"/>
                          <a:pt x="399977" y="66099"/>
                        </a:cubicBezTo>
                        <a:cubicBezTo>
                          <a:pt x="400014" y="71679"/>
                          <a:pt x="400703" y="222647"/>
                          <a:pt x="384071" y="298856"/>
                        </a:cubicBezTo>
                        <a:cubicBezTo>
                          <a:pt x="380691" y="312099"/>
                          <a:pt x="375873" y="324931"/>
                          <a:pt x="369700" y="337124"/>
                        </a:cubicBezTo>
                        <a:cubicBezTo>
                          <a:pt x="339962" y="395502"/>
                          <a:pt x="328912" y="407482"/>
                          <a:pt x="324363" y="411593"/>
                        </a:cubicBezTo>
                        <a:cubicBezTo>
                          <a:pt x="313790" y="421142"/>
                          <a:pt x="300880" y="427724"/>
                          <a:pt x="286942" y="430671"/>
                        </a:cubicBezTo>
                        <a:cubicBezTo>
                          <a:pt x="274897" y="433546"/>
                          <a:pt x="262711" y="435788"/>
                          <a:pt x="250432" y="437387"/>
                        </a:cubicBezTo>
                        <a:cubicBezTo>
                          <a:pt x="244981" y="437899"/>
                          <a:pt x="239744" y="438150"/>
                          <a:pt x="234852" y="438150"/>
                        </a:cubicBezTo>
                        <a:cubicBezTo>
                          <a:pt x="223408" y="438750"/>
                          <a:pt x="211982" y="436667"/>
                          <a:pt x="201486" y="432066"/>
                        </a:cubicBezTo>
                        <a:cubicBezTo>
                          <a:pt x="195831" y="429714"/>
                          <a:pt x="181386" y="422141"/>
                          <a:pt x="132486" y="376786"/>
                        </a:cubicBezTo>
                        <a:cubicBezTo>
                          <a:pt x="122385" y="367372"/>
                          <a:pt x="113309" y="356913"/>
                          <a:pt x="105408" y="345588"/>
                        </a:cubicBezTo>
                        <a:cubicBezTo>
                          <a:pt x="62546" y="279258"/>
                          <a:pt x="9229" y="137061"/>
                          <a:pt x="6977" y="131043"/>
                        </a:cubicBezTo>
                        <a:cubicBezTo>
                          <a:pt x="-11859" y="86320"/>
                          <a:pt x="12186" y="64675"/>
                          <a:pt x="23413" y="57476"/>
                        </a:cubicBezTo>
                        <a:cubicBezTo>
                          <a:pt x="36100" y="49768"/>
                          <a:pt x="50761" y="45934"/>
                          <a:pt x="65597" y="46444"/>
                        </a:cubicBezTo>
                        <a:cubicBezTo>
                          <a:pt x="71792" y="46444"/>
                          <a:pt x="77829" y="46872"/>
                          <a:pt x="83670" y="47281"/>
                        </a:cubicBezTo>
                        <a:cubicBezTo>
                          <a:pt x="86907" y="47514"/>
                          <a:pt x="90144" y="47736"/>
                          <a:pt x="93381" y="47885"/>
                        </a:cubicBezTo>
                        <a:cubicBezTo>
                          <a:pt x="126859" y="48696"/>
                          <a:pt x="160349" y="46876"/>
                          <a:pt x="193542" y="42444"/>
                        </a:cubicBezTo>
                        <a:cubicBezTo>
                          <a:pt x="226263" y="35966"/>
                          <a:pt x="258420" y="26912"/>
                          <a:pt x="289713" y="15367"/>
                        </a:cubicBezTo>
                        <a:cubicBezTo>
                          <a:pt x="292727" y="14176"/>
                          <a:pt x="295686" y="12920"/>
                          <a:pt x="298634" y="11674"/>
                        </a:cubicBezTo>
                        <a:cubicBezTo>
                          <a:pt x="312485" y="4787"/>
                          <a:pt x="327602" y="814"/>
                          <a:pt x="343050" y="0"/>
                        </a:cubicBezTo>
                        <a:close/>
                      </a:path>
                    </a:pathLst>
                  </a:custGeom>
                  <a:solidFill>
                    <a:schemeClr val="accent2"/>
                  </a:solid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rgbClr val="000000"/>
                      </a:solidFill>
                      <a:latin typeface="Arial"/>
                      <a:ea typeface="Arial"/>
                      <a:cs typeface="Arial"/>
                      <a:sym typeface="Arial"/>
                    </a:endParaRPr>
                  </a:p>
                </p:txBody>
              </p:sp>
            </p:grpSp>
          </p:grpSp>
        </p:grpSp>
      </p:grpSp>
      <p:grpSp>
        <p:nvGrpSpPr>
          <p:cNvPr id="584" name="Google Shape;584;p10"/>
          <p:cNvGrpSpPr/>
          <p:nvPr/>
        </p:nvGrpSpPr>
        <p:grpSpPr>
          <a:xfrm>
            <a:off x="4889639" y="1070990"/>
            <a:ext cx="560741" cy="836554"/>
            <a:chOff x="4888052" y="1070990"/>
            <a:chExt cx="560741" cy="836554"/>
          </a:xfrm>
        </p:grpSpPr>
        <p:cxnSp>
          <p:nvCxnSpPr>
            <p:cNvPr id="585" name="Google Shape;585;p10"/>
            <p:cNvCxnSpPr/>
            <p:nvPr/>
          </p:nvCxnSpPr>
          <p:spPr>
            <a:xfrm>
              <a:off x="5168422" y="1358904"/>
              <a:ext cx="0" cy="548640"/>
            </a:xfrm>
            <a:prstGeom prst="straightConnector1">
              <a:avLst/>
            </a:prstGeom>
            <a:noFill/>
            <a:ln cap="flat" cmpd="sng" w="9525">
              <a:solidFill>
                <a:srgbClr val="008FD5"/>
              </a:solidFill>
              <a:prstDash val="solid"/>
              <a:round/>
              <a:headEnd len="sm" w="sm" type="none"/>
              <a:tailEnd len="med" w="med" type="stealth"/>
            </a:ln>
          </p:spPr>
        </p:cxnSp>
        <p:grpSp>
          <p:nvGrpSpPr>
            <p:cNvPr id="586" name="Google Shape;586;p10"/>
            <p:cNvGrpSpPr/>
            <p:nvPr/>
          </p:nvGrpSpPr>
          <p:grpSpPr>
            <a:xfrm>
              <a:off x="5116668" y="1676607"/>
              <a:ext cx="103506" cy="104674"/>
              <a:chOff x="1198331" y="1740453"/>
              <a:chExt cx="97632" cy="97632"/>
            </a:xfrm>
          </p:grpSpPr>
          <p:sp>
            <p:nvSpPr>
              <p:cNvPr id="587" name="Google Shape;587;p10"/>
              <p:cNvSpPr/>
              <p:nvPr/>
            </p:nvSpPr>
            <p:spPr>
              <a:xfrm>
                <a:off x="1198331" y="1740453"/>
                <a:ext cx="97632" cy="97632"/>
              </a:xfrm>
              <a:prstGeom prst="ellipse">
                <a:avLst/>
              </a:prstGeom>
              <a:solidFill>
                <a:schemeClr val="lt2"/>
              </a:solidFill>
              <a:ln cap="flat" cmpd="sng" w="9525">
                <a:solidFill>
                  <a:srgbClr val="008FD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750">
                  <a:solidFill>
                    <a:srgbClr val="FFFFFF"/>
                  </a:solidFill>
                  <a:latin typeface="Calibri"/>
                  <a:ea typeface="Calibri"/>
                  <a:cs typeface="Calibri"/>
                  <a:sym typeface="Calibri"/>
                </a:endParaRPr>
              </a:p>
            </p:txBody>
          </p:sp>
          <p:sp>
            <p:nvSpPr>
              <p:cNvPr id="588" name="Google Shape;588;p10"/>
              <p:cNvSpPr/>
              <p:nvPr/>
            </p:nvSpPr>
            <p:spPr>
              <a:xfrm>
                <a:off x="1216836" y="1758958"/>
                <a:ext cx="60622" cy="60622"/>
              </a:xfrm>
              <a:prstGeom prst="ellipse">
                <a:avLst/>
              </a:prstGeom>
              <a:solidFill>
                <a:schemeClr val="accent1"/>
              </a:solidFill>
              <a:ln cap="flat" cmpd="sng" w="9525">
                <a:solidFill>
                  <a:srgbClr val="008FD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750">
                  <a:solidFill>
                    <a:srgbClr val="FFFFFF"/>
                  </a:solidFill>
                  <a:latin typeface="Calibri"/>
                  <a:ea typeface="Calibri"/>
                  <a:cs typeface="Calibri"/>
                  <a:sym typeface="Calibri"/>
                </a:endParaRPr>
              </a:p>
            </p:txBody>
          </p:sp>
        </p:grpSp>
        <p:grpSp>
          <p:nvGrpSpPr>
            <p:cNvPr id="589" name="Google Shape;589;p10"/>
            <p:cNvGrpSpPr/>
            <p:nvPr/>
          </p:nvGrpSpPr>
          <p:grpSpPr>
            <a:xfrm>
              <a:off x="4888052" y="1070990"/>
              <a:ext cx="560741" cy="555897"/>
              <a:chOff x="3627543" y="1099806"/>
              <a:chExt cx="498264" cy="498264"/>
            </a:xfrm>
          </p:grpSpPr>
          <p:sp>
            <p:nvSpPr>
              <p:cNvPr id="590" name="Google Shape;590;p10"/>
              <p:cNvSpPr/>
              <p:nvPr/>
            </p:nvSpPr>
            <p:spPr>
              <a:xfrm>
                <a:off x="3627543" y="1099806"/>
                <a:ext cx="498264" cy="498264"/>
              </a:xfrm>
              <a:prstGeom prst="roundRect">
                <a:avLst>
                  <a:gd fmla="val 16667" name="adj"/>
                </a:avLst>
              </a:prstGeom>
              <a:noFill/>
              <a:ln cap="flat" cmpd="sng" w="9525">
                <a:solidFill>
                  <a:srgbClr val="008FD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FEFEFE"/>
                  </a:solidFill>
                  <a:latin typeface="Arial"/>
                  <a:ea typeface="Arial"/>
                  <a:cs typeface="Arial"/>
                  <a:sym typeface="Arial"/>
                </a:endParaRPr>
              </a:p>
            </p:txBody>
          </p:sp>
          <p:grpSp>
            <p:nvGrpSpPr>
              <p:cNvPr id="591" name="Google Shape;591;p10"/>
              <p:cNvGrpSpPr/>
              <p:nvPr/>
            </p:nvGrpSpPr>
            <p:grpSpPr>
              <a:xfrm>
                <a:off x="3714438" y="1181100"/>
                <a:ext cx="324474" cy="324900"/>
                <a:chOff x="4104595" y="1387284"/>
                <a:chExt cx="278877" cy="279244"/>
              </a:xfrm>
            </p:grpSpPr>
            <p:sp>
              <p:nvSpPr>
                <p:cNvPr id="592" name="Google Shape;592;p10"/>
                <p:cNvSpPr/>
                <p:nvPr/>
              </p:nvSpPr>
              <p:spPr>
                <a:xfrm>
                  <a:off x="4121946" y="1471613"/>
                  <a:ext cx="171448" cy="171448"/>
                </a:xfrm>
                <a:prstGeom prst="ellipse">
                  <a:avLst/>
                </a:prstGeom>
                <a:solidFill>
                  <a:srgbClr val="FEEFC9"/>
                </a:solidFill>
                <a:ln cap="flat" cmpd="sng" w="9525">
                  <a:solidFill>
                    <a:srgbClr val="008FD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593" name="Google Shape;593;p10"/>
                <p:cNvSpPr/>
                <p:nvPr/>
              </p:nvSpPr>
              <p:spPr>
                <a:xfrm>
                  <a:off x="4104595" y="1387284"/>
                  <a:ext cx="278877" cy="279244"/>
                </a:xfrm>
                <a:custGeom>
                  <a:rect b="b" l="l" r="r" t="t"/>
                  <a:pathLst>
                    <a:path extrusionOk="0" h="591322" w="590550">
                      <a:moveTo>
                        <a:pt x="0" y="504825"/>
                      </a:moveTo>
                      <a:lnTo>
                        <a:pt x="19050" y="504825"/>
                      </a:lnTo>
                      <a:lnTo>
                        <a:pt x="19050" y="523875"/>
                      </a:lnTo>
                      <a:lnTo>
                        <a:pt x="0" y="523875"/>
                      </a:lnTo>
                      <a:close/>
                      <a:moveTo>
                        <a:pt x="438150" y="381000"/>
                      </a:moveTo>
                      <a:lnTo>
                        <a:pt x="552450" y="381000"/>
                      </a:lnTo>
                      <a:lnTo>
                        <a:pt x="552450" y="400050"/>
                      </a:lnTo>
                      <a:lnTo>
                        <a:pt x="438150" y="400050"/>
                      </a:lnTo>
                      <a:close/>
                      <a:moveTo>
                        <a:pt x="219075" y="352425"/>
                      </a:moveTo>
                      <a:cubicBezTo>
                        <a:pt x="213827" y="352425"/>
                        <a:pt x="209550" y="356702"/>
                        <a:pt x="209550" y="361950"/>
                      </a:cubicBezTo>
                      <a:cubicBezTo>
                        <a:pt x="209550" y="367198"/>
                        <a:pt x="213827" y="371475"/>
                        <a:pt x="219075" y="371475"/>
                      </a:cubicBezTo>
                      <a:cubicBezTo>
                        <a:pt x="224323" y="371475"/>
                        <a:pt x="228600" y="367198"/>
                        <a:pt x="228600" y="361950"/>
                      </a:cubicBezTo>
                      <a:cubicBezTo>
                        <a:pt x="228600" y="356702"/>
                        <a:pt x="224323" y="352425"/>
                        <a:pt x="219075" y="352425"/>
                      </a:cubicBezTo>
                      <a:close/>
                      <a:moveTo>
                        <a:pt x="533400" y="342900"/>
                      </a:moveTo>
                      <a:lnTo>
                        <a:pt x="552450" y="342900"/>
                      </a:lnTo>
                      <a:lnTo>
                        <a:pt x="552450" y="361950"/>
                      </a:lnTo>
                      <a:lnTo>
                        <a:pt x="533400" y="361950"/>
                      </a:lnTo>
                      <a:close/>
                      <a:moveTo>
                        <a:pt x="438150" y="342900"/>
                      </a:moveTo>
                      <a:lnTo>
                        <a:pt x="514350" y="342900"/>
                      </a:lnTo>
                      <a:lnTo>
                        <a:pt x="514350" y="361950"/>
                      </a:lnTo>
                      <a:lnTo>
                        <a:pt x="438150" y="361950"/>
                      </a:lnTo>
                      <a:close/>
                      <a:moveTo>
                        <a:pt x="219075" y="333375"/>
                      </a:moveTo>
                      <a:cubicBezTo>
                        <a:pt x="234829" y="333375"/>
                        <a:pt x="247650" y="346196"/>
                        <a:pt x="247650" y="361950"/>
                      </a:cubicBezTo>
                      <a:cubicBezTo>
                        <a:pt x="247650" y="377704"/>
                        <a:pt x="234829" y="390525"/>
                        <a:pt x="219075" y="390525"/>
                      </a:cubicBezTo>
                      <a:cubicBezTo>
                        <a:pt x="203321" y="390525"/>
                        <a:pt x="190500" y="377704"/>
                        <a:pt x="190500" y="361950"/>
                      </a:cubicBezTo>
                      <a:cubicBezTo>
                        <a:pt x="190500" y="346196"/>
                        <a:pt x="203321" y="333375"/>
                        <a:pt x="219075" y="333375"/>
                      </a:cubicBezTo>
                      <a:close/>
                      <a:moveTo>
                        <a:pt x="219075" y="314325"/>
                      </a:moveTo>
                      <a:cubicBezTo>
                        <a:pt x="192815" y="314325"/>
                        <a:pt x="171450" y="335690"/>
                        <a:pt x="171450" y="361950"/>
                      </a:cubicBezTo>
                      <a:cubicBezTo>
                        <a:pt x="171450" y="388210"/>
                        <a:pt x="192815" y="409575"/>
                        <a:pt x="219075" y="409575"/>
                      </a:cubicBezTo>
                      <a:cubicBezTo>
                        <a:pt x="245335" y="409575"/>
                        <a:pt x="266700" y="388210"/>
                        <a:pt x="266700" y="361950"/>
                      </a:cubicBezTo>
                      <a:cubicBezTo>
                        <a:pt x="266700" y="335690"/>
                        <a:pt x="245335" y="314325"/>
                        <a:pt x="219075" y="314325"/>
                      </a:cubicBezTo>
                      <a:close/>
                      <a:moveTo>
                        <a:pt x="438150" y="304800"/>
                      </a:moveTo>
                      <a:lnTo>
                        <a:pt x="552450" y="304800"/>
                      </a:lnTo>
                      <a:lnTo>
                        <a:pt x="552450" y="323850"/>
                      </a:lnTo>
                      <a:lnTo>
                        <a:pt x="438150" y="323850"/>
                      </a:lnTo>
                      <a:close/>
                      <a:moveTo>
                        <a:pt x="219075" y="295275"/>
                      </a:moveTo>
                      <a:cubicBezTo>
                        <a:pt x="255842" y="295275"/>
                        <a:pt x="285750" y="325183"/>
                        <a:pt x="285750" y="361950"/>
                      </a:cubicBezTo>
                      <a:cubicBezTo>
                        <a:pt x="285750" y="398717"/>
                        <a:pt x="255842" y="428625"/>
                        <a:pt x="219075" y="428625"/>
                      </a:cubicBezTo>
                      <a:cubicBezTo>
                        <a:pt x="182308" y="428625"/>
                        <a:pt x="152400" y="398717"/>
                        <a:pt x="152400" y="361950"/>
                      </a:cubicBezTo>
                      <a:cubicBezTo>
                        <a:pt x="152400" y="325183"/>
                        <a:pt x="182308" y="295275"/>
                        <a:pt x="219075" y="295275"/>
                      </a:cubicBezTo>
                      <a:close/>
                      <a:moveTo>
                        <a:pt x="438150" y="266700"/>
                      </a:moveTo>
                      <a:lnTo>
                        <a:pt x="552450" y="266700"/>
                      </a:lnTo>
                      <a:lnTo>
                        <a:pt x="552450" y="285750"/>
                      </a:lnTo>
                      <a:lnTo>
                        <a:pt x="438150" y="285750"/>
                      </a:lnTo>
                      <a:close/>
                      <a:moveTo>
                        <a:pt x="197939" y="257175"/>
                      </a:moveTo>
                      <a:lnTo>
                        <a:pt x="192119" y="280473"/>
                      </a:lnTo>
                      <a:lnTo>
                        <a:pt x="180480" y="285255"/>
                      </a:lnTo>
                      <a:lnTo>
                        <a:pt x="159925" y="272910"/>
                      </a:lnTo>
                      <a:lnTo>
                        <a:pt x="130035" y="302800"/>
                      </a:lnTo>
                      <a:lnTo>
                        <a:pt x="142380" y="323355"/>
                      </a:lnTo>
                      <a:lnTo>
                        <a:pt x="137598" y="334994"/>
                      </a:lnTo>
                      <a:lnTo>
                        <a:pt x="114300" y="340814"/>
                      </a:lnTo>
                      <a:lnTo>
                        <a:pt x="114300" y="383086"/>
                      </a:lnTo>
                      <a:lnTo>
                        <a:pt x="137617" y="388906"/>
                      </a:lnTo>
                      <a:lnTo>
                        <a:pt x="142380" y="400517"/>
                      </a:lnTo>
                      <a:lnTo>
                        <a:pt x="130035" y="421091"/>
                      </a:lnTo>
                      <a:lnTo>
                        <a:pt x="155486" y="446542"/>
                      </a:lnTo>
                      <a:lnTo>
                        <a:pt x="181889" y="439255"/>
                      </a:lnTo>
                      <a:lnTo>
                        <a:pt x="192119" y="443427"/>
                      </a:lnTo>
                      <a:lnTo>
                        <a:pt x="197939" y="466725"/>
                      </a:lnTo>
                      <a:lnTo>
                        <a:pt x="240211" y="466725"/>
                      </a:lnTo>
                      <a:lnTo>
                        <a:pt x="246021" y="443436"/>
                      </a:lnTo>
                      <a:lnTo>
                        <a:pt x="256251" y="439264"/>
                      </a:lnTo>
                      <a:lnTo>
                        <a:pt x="282654" y="446551"/>
                      </a:lnTo>
                      <a:lnTo>
                        <a:pt x="308105" y="421100"/>
                      </a:lnTo>
                      <a:lnTo>
                        <a:pt x="295761" y="400526"/>
                      </a:lnTo>
                      <a:lnTo>
                        <a:pt x="300552" y="388906"/>
                      </a:lnTo>
                      <a:lnTo>
                        <a:pt x="323850" y="383086"/>
                      </a:lnTo>
                      <a:lnTo>
                        <a:pt x="323850" y="340814"/>
                      </a:lnTo>
                      <a:lnTo>
                        <a:pt x="300552" y="334994"/>
                      </a:lnTo>
                      <a:lnTo>
                        <a:pt x="295770" y="323355"/>
                      </a:lnTo>
                      <a:lnTo>
                        <a:pt x="308115" y="302800"/>
                      </a:lnTo>
                      <a:lnTo>
                        <a:pt x="278225" y="272910"/>
                      </a:lnTo>
                      <a:lnTo>
                        <a:pt x="257670" y="285255"/>
                      </a:lnTo>
                      <a:lnTo>
                        <a:pt x="246031" y="280473"/>
                      </a:lnTo>
                      <a:lnTo>
                        <a:pt x="240211" y="257175"/>
                      </a:lnTo>
                      <a:close/>
                      <a:moveTo>
                        <a:pt x="183061" y="238125"/>
                      </a:moveTo>
                      <a:lnTo>
                        <a:pt x="255089" y="238125"/>
                      </a:lnTo>
                      <a:lnTo>
                        <a:pt x="260833" y="261137"/>
                      </a:lnTo>
                      <a:lnTo>
                        <a:pt x="281159" y="248936"/>
                      </a:lnTo>
                      <a:lnTo>
                        <a:pt x="332089" y="299866"/>
                      </a:lnTo>
                      <a:lnTo>
                        <a:pt x="319888" y="320192"/>
                      </a:lnTo>
                      <a:lnTo>
                        <a:pt x="342900" y="325936"/>
                      </a:lnTo>
                      <a:lnTo>
                        <a:pt x="342900" y="397964"/>
                      </a:lnTo>
                      <a:lnTo>
                        <a:pt x="319897" y="403708"/>
                      </a:lnTo>
                      <a:lnTo>
                        <a:pt x="332099" y="424034"/>
                      </a:lnTo>
                      <a:lnTo>
                        <a:pt x="288284" y="467858"/>
                      </a:lnTo>
                      <a:lnTo>
                        <a:pt x="261414" y="460439"/>
                      </a:lnTo>
                      <a:lnTo>
                        <a:pt x="255089" y="485775"/>
                      </a:lnTo>
                      <a:lnTo>
                        <a:pt x="183061" y="485775"/>
                      </a:lnTo>
                      <a:lnTo>
                        <a:pt x="176746" y="460439"/>
                      </a:lnTo>
                      <a:lnTo>
                        <a:pt x="149876" y="467858"/>
                      </a:lnTo>
                      <a:lnTo>
                        <a:pt x="106061" y="424034"/>
                      </a:lnTo>
                      <a:lnTo>
                        <a:pt x="118262" y="403708"/>
                      </a:lnTo>
                      <a:lnTo>
                        <a:pt x="95250" y="397964"/>
                      </a:lnTo>
                      <a:lnTo>
                        <a:pt x="95250" y="325936"/>
                      </a:lnTo>
                      <a:lnTo>
                        <a:pt x="118262" y="320192"/>
                      </a:lnTo>
                      <a:lnTo>
                        <a:pt x="106061" y="299866"/>
                      </a:lnTo>
                      <a:lnTo>
                        <a:pt x="156991" y="248936"/>
                      </a:lnTo>
                      <a:lnTo>
                        <a:pt x="177317" y="261137"/>
                      </a:lnTo>
                      <a:close/>
                      <a:moveTo>
                        <a:pt x="438150" y="228600"/>
                      </a:moveTo>
                      <a:lnTo>
                        <a:pt x="552450" y="228600"/>
                      </a:lnTo>
                      <a:lnTo>
                        <a:pt x="552450" y="247650"/>
                      </a:lnTo>
                      <a:lnTo>
                        <a:pt x="438150" y="247650"/>
                      </a:lnTo>
                      <a:close/>
                      <a:moveTo>
                        <a:pt x="219075" y="219075"/>
                      </a:moveTo>
                      <a:cubicBezTo>
                        <a:pt x="140294" y="219075"/>
                        <a:pt x="76200" y="283169"/>
                        <a:pt x="76200" y="361950"/>
                      </a:cubicBezTo>
                      <a:cubicBezTo>
                        <a:pt x="76200" y="440731"/>
                        <a:pt x="140294" y="504825"/>
                        <a:pt x="219075" y="504825"/>
                      </a:cubicBezTo>
                      <a:cubicBezTo>
                        <a:pt x="297856" y="504825"/>
                        <a:pt x="361950" y="440731"/>
                        <a:pt x="361950" y="361950"/>
                      </a:cubicBezTo>
                      <a:cubicBezTo>
                        <a:pt x="361950" y="283169"/>
                        <a:pt x="297856" y="219075"/>
                        <a:pt x="219075" y="219075"/>
                      </a:cubicBezTo>
                      <a:close/>
                      <a:moveTo>
                        <a:pt x="438150" y="190500"/>
                      </a:moveTo>
                      <a:lnTo>
                        <a:pt x="552450" y="190500"/>
                      </a:lnTo>
                      <a:lnTo>
                        <a:pt x="552450" y="209550"/>
                      </a:lnTo>
                      <a:lnTo>
                        <a:pt x="438150" y="209550"/>
                      </a:lnTo>
                      <a:close/>
                      <a:moveTo>
                        <a:pt x="219075" y="180975"/>
                      </a:moveTo>
                      <a:cubicBezTo>
                        <a:pt x="119282" y="180975"/>
                        <a:pt x="38100" y="262157"/>
                        <a:pt x="38100" y="361950"/>
                      </a:cubicBezTo>
                      <a:cubicBezTo>
                        <a:pt x="38100" y="461743"/>
                        <a:pt x="119282" y="542925"/>
                        <a:pt x="219075" y="542925"/>
                      </a:cubicBezTo>
                      <a:lnTo>
                        <a:pt x="523875" y="542925"/>
                      </a:lnTo>
                      <a:lnTo>
                        <a:pt x="523875" y="551678"/>
                      </a:lnTo>
                      <a:lnTo>
                        <a:pt x="546725" y="533400"/>
                      </a:lnTo>
                      <a:lnTo>
                        <a:pt x="523875" y="515122"/>
                      </a:lnTo>
                      <a:lnTo>
                        <a:pt x="523875" y="523875"/>
                      </a:lnTo>
                      <a:lnTo>
                        <a:pt x="219075" y="523875"/>
                      </a:lnTo>
                      <a:cubicBezTo>
                        <a:pt x="129788" y="523875"/>
                        <a:pt x="57150" y="451237"/>
                        <a:pt x="57150" y="361950"/>
                      </a:cubicBezTo>
                      <a:cubicBezTo>
                        <a:pt x="57150" y="272663"/>
                        <a:pt x="129788" y="200025"/>
                        <a:pt x="219075" y="200025"/>
                      </a:cubicBezTo>
                      <a:cubicBezTo>
                        <a:pt x="308362" y="200025"/>
                        <a:pt x="381000" y="272663"/>
                        <a:pt x="381000" y="361950"/>
                      </a:cubicBezTo>
                      <a:cubicBezTo>
                        <a:pt x="381000" y="423758"/>
                        <a:pt x="346158" y="477545"/>
                        <a:pt x="295113" y="504825"/>
                      </a:cubicBezTo>
                      <a:lnTo>
                        <a:pt x="329708" y="504825"/>
                      </a:lnTo>
                      <a:cubicBezTo>
                        <a:pt x="374428" y="470192"/>
                        <a:pt x="400050" y="418319"/>
                        <a:pt x="400050" y="361950"/>
                      </a:cubicBezTo>
                      <a:cubicBezTo>
                        <a:pt x="400050" y="262157"/>
                        <a:pt x="318868" y="180975"/>
                        <a:pt x="219075" y="180975"/>
                      </a:cubicBezTo>
                      <a:close/>
                      <a:moveTo>
                        <a:pt x="323850" y="57150"/>
                      </a:moveTo>
                      <a:lnTo>
                        <a:pt x="323850" y="152400"/>
                      </a:lnTo>
                      <a:lnTo>
                        <a:pt x="533400" y="152400"/>
                      </a:lnTo>
                      <a:lnTo>
                        <a:pt x="533400" y="114300"/>
                      </a:lnTo>
                      <a:lnTo>
                        <a:pt x="476250" y="114300"/>
                      </a:lnTo>
                      <a:lnTo>
                        <a:pt x="476250" y="57150"/>
                      </a:lnTo>
                      <a:close/>
                      <a:moveTo>
                        <a:pt x="495300" y="32518"/>
                      </a:moveTo>
                      <a:lnTo>
                        <a:pt x="495300" y="95250"/>
                      </a:lnTo>
                      <a:lnTo>
                        <a:pt x="558032" y="95250"/>
                      </a:lnTo>
                      <a:close/>
                      <a:moveTo>
                        <a:pt x="285750" y="19050"/>
                      </a:moveTo>
                      <a:lnTo>
                        <a:pt x="285750" y="173593"/>
                      </a:lnTo>
                      <a:cubicBezTo>
                        <a:pt x="363312" y="201139"/>
                        <a:pt x="419100" y="275063"/>
                        <a:pt x="419100" y="361950"/>
                      </a:cubicBezTo>
                      <a:cubicBezTo>
                        <a:pt x="419100" y="381648"/>
                        <a:pt x="416271" y="400841"/>
                        <a:pt x="410851" y="419100"/>
                      </a:cubicBezTo>
                      <a:lnTo>
                        <a:pt x="571500" y="419100"/>
                      </a:lnTo>
                      <a:lnTo>
                        <a:pt x="571500" y="114300"/>
                      </a:lnTo>
                      <a:lnTo>
                        <a:pt x="552450" y="114300"/>
                      </a:lnTo>
                      <a:lnTo>
                        <a:pt x="552450" y="171450"/>
                      </a:lnTo>
                      <a:lnTo>
                        <a:pt x="304800" y="171450"/>
                      </a:lnTo>
                      <a:lnTo>
                        <a:pt x="304800" y="38100"/>
                      </a:lnTo>
                      <a:lnTo>
                        <a:pt x="476250" y="38100"/>
                      </a:lnTo>
                      <a:lnTo>
                        <a:pt x="476250" y="19050"/>
                      </a:lnTo>
                      <a:close/>
                      <a:moveTo>
                        <a:pt x="266700" y="0"/>
                      </a:moveTo>
                      <a:lnTo>
                        <a:pt x="489718" y="0"/>
                      </a:lnTo>
                      <a:lnTo>
                        <a:pt x="590550" y="100832"/>
                      </a:lnTo>
                      <a:lnTo>
                        <a:pt x="590550" y="438150"/>
                      </a:lnTo>
                      <a:lnTo>
                        <a:pt x="404050" y="438150"/>
                      </a:lnTo>
                      <a:cubicBezTo>
                        <a:pt x="393792" y="463010"/>
                        <a:pt x="378485" y="485661"/>
                        <a:pt x="358740" y="504825"/>
                      </a:cubicBezTo>
                      <a:lnTo>
                        <a:pt x="504825" y="504825"/>
                      </a:lnTo>
                      <a:lnTo>
                        <a:pt x="504825" y="475478"/>
                      </a:lnTo>
                      <a:lnTo>
                        <a:pt x="577225" y="533400"/>
                      </a:lnTo>
                      <a:lnTo>
                        <a:pt x="504825" y="591322"/>
                      </a:lnTo>
                      <a:lnTo>
                        <a:pt x="504825" y="561975"/>
                      </a:lnTo>
                      <a:lnTo>
                        <a:pt x="219075" y="561975"/>
                      </a:lnTo>
                      <a:lnTo>
                        <a:pt x="0" y="561975"/>
                      </a:lnTo>
                      <a:lnTo>
                        <a:pt x="0" y="542925"/>
                      </a:lnTo>
                      <a:lnTo>
                        <a:pt x="134436" y="542925"/>
                      </a:lnTo>
                      <a:cubicBezTo>
                        <a:pt x="123034" y="537572"/>
                        <a:pt x="112233" y="531200"/>
                        <a:pt x="102118" y="523875"/>
                      </a:cubicBezTo>
                      <a:lnTo>
                        <a:pt x="38100" y="523875"/>
                      </a:lnTo>
                      <a:lnTo>
                        <a:pt x="38100" y="504825"/>
                      </a:lnTo>
                      <a:lnTo>
                        <a:pt x="79353" y="504825"/>
                      </a:lnTo>
                      <a:cubicBezTo>
                        <a:pt x="42205" y="468487"/>
                        <a:pt x="19050" y="417900"/>
                        <a:pt x="19050" y="361950"/>
                      </a:cubicBezTo>
                      <a:cubicBezTo>
                        <a:pt x="19050" y="251651"/>
                        <a:pt x="108776" y="161925"/>
                        <a:pt x="219075" y="161925"/>
                      </a:cubicBezTo>
                      <a:cubicBezTo>
                        <a:pt x="235515" y="161925"/>
                        <a:pt x="251403" y="164135"/>
                        <a:pt x="266700" y="167897"/>
                      </a:cubicBezTo>
                      <a:close/>
                    </a:path>
                  </a:pathLst>
                </a:custGeom>
                <a:solidFill>
                  <a:schemeClr val="accent1"/>
                </a:solidFill>
                <a:ln cap="flat" cmpd="sng" w="9525">
                  <a:solidFill>
                    <a:srgbClr val="008FD5"/>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rgbClr val="000000"/>
                    </a:solidFill>
                    <a:latin typeface="Arial"/>
                    <a:ea typeface="Arial"/>
                    <a:cs typeface="Arial"/>
                    <a:sym typeface="Arial"/>
                  </a:endParaRPr>
                </a:p>
              </p:txBody>
            </p:sp>
          </p:grpSp>
        </p:grpSp>
      </p:grpSp>
      <p:grpSp>
        <p:nvGrpSpPr>
          <p:cNvPr id="594" name="Google Shape;594;p10"/>
          <p:cNvGrpSpPr/>
          <p:nvPr/>
        </p:nvGrpSpPr>
        <p:grpSpPr>
          <a:xfrm>
            <a:off x="6757360" y="1070990"/>
            <a:ext cx="560741" cy="836554"/>
            <a:chOff x="6755773" y="1070990"/>
            <a:chExt cx="560741" cy="836554"/>
          </a:xfrm>
        </p:grpSpPr>
        <p:cxnSp>
          <p:nvCxnSpPr>
            <p:cNvPr id="595" name="Google Shape;595;p10"/>
            <p:cNvCxnSpPr/>
            <p:nvPr/>
          </p:nvCxnSpPr>
          <p:spPr>
            <a:xfrm>
              <a:off x="7036143" y="1358904"/>
              <a:ext cx="0" cy="548640"/>
            </a:xfrm>
            <a:prstGeom prst="straightConnector1">
              <a:avLst/>
            </a:prstGeom>
            <a:noFill/>
            <a:ln cap="flat" cmpd="sng" w="9525">
              <a:solidFill>
                <a:srgbClr val="008FD5"/>
              </a:solidFill>
              <a:prstDash val="solid"/>
              <a:round/>
              <a:headEnd len="sm" w="sm" type="none"/>
              <a:tailEnd len="med" w="med" type="stealth"/>
            </a:ln>
          </p:spPr>
        </p:cxnSp>
        <p:grpSp>
          <p:nvGrpSpPr>
            <p:cNvPr id="596" name="Google Shape;596;p10"/>
            <p:cNvGrpSpPr/>
            <p:nvPr/>
          </p:nvGrpSpPr>
          <p:grpSpPr>
            <a:xfrm>
              <a:off x="6984389" y="1676607"/>
              <a:ext cx="103506" cy="104674"/>
              <a:chOff x="1198331" y="1740453"/>
              <a:chExt cx="97632" cy="97632"/>
            </a:xfrm>
          </p:grpSpPr>
          <p:sp>
            <p:nvSpPr>
              <p:cNvPr id="597" name="Google Shape;597;p10"/>
              <p:cNvSpPr/>
              <p:nvPr/>
            </p:nvSpPr>
            <p:spPr>
              <a:xfrm>
                <a:off x="1198331" y="1740453"/>
                <a:ext cx="97632" cy="97632"/>
              </a:xfrm>
              <a:prstGeom prst="ellipse">
                <a:avLst/>
              </a:prstGeom>
              <a:solidFill>
                <a:schemeClr val="lt2"/>
              </a:solidFill>
              <a:ln cap="flat" cmpd="sng" w="9525">
                <a:solidFill>
                  <a:srgbClr val="008FD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750">
                  <a:solidFill>
                    <a:srgbClr val="FFFFFF"/>
                  </a:solidFill>
                  <a:latin typeface="Calibri"/>
                  <a:ea typeface="Calibri"/>
                  <a:cs typeface="Calibri"/>
                  <a:sym typeface="Calibri"/>
                </a:endParaRPr>
              </a:p>
            </p:txBody>
          </p:sp>
          <p:sp>
            <p:nvSpPr>
              <p:cNvPr id="598" name="Google Shape;598;p10"/>
              <p:cNvSpPr/>
              <p:nvPr/>
            </p:nvSpPr>
            <p:spPr>
              <a:xfrm>
                <a:off x="1216836" y="1758958"/>
                <a:ext cx="60622" cy="60622"/>
              </a:xfrm>
              <a:prstGeom prst="ellipse">
                <a:avLst/>
              </a:prstGeom>
              <a:solidFill>
                <a:schemeClr val="accent2"/>
              </a:solidFill>
              <a:ln cap="flat" cmpd="sng" w="9525">
                <a:solidFill>
                  <a:srgbClr val="008FD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750">
                  <a:solidFill>
                    <a:srgbClr val="FFFFFF"/>
                  </a:solidFill>
                  <a:latin typeface="Calibri"/>
                  <a:ea typeface="Calibri"/>
                  <a:cs typeface="Calibri"/>
                  <a:sym typeface="Calibri"/>
                </a:endParaRPr>
              </a:p>
            </p:txBody>
          </p:sp>
        </p:grpSp>
        <p:grpSp>
          <p:nvGrpSpPr>
            <p:cNvPr id="599" name="Google Shape;599;p10"/>
            <p:cNvGrpSpPr/>
            <p:nvPr/>
          </p:nvGrpSpPr>
          <p:grpSpPr>
            <a:xfrm>
              <a:off x="6755773" y="1070990"/>
              <a:ext cx="560741" cy="555897"/>
              <a:chOff x="5015018" y="1099806"/>
              <a:chExt cx="498264" cy="498264"/>
            </a:xfrm>
          </p:grpSpPr>
          <p:sp>
            <p:nvSpPr>
              <p:cNvPr id="600" name="Google Shape;600;p10"/>
              <p:cNvSpPr/>
              <p:nvPr/>
            </p:nvSpPr>
            <p:spPr>
              <a:xfrm>
                <a:off x="5015018" y="1099806"/>
                <a:ext cx="498264" cy="498264"/>
              </a:xfrm>
              <a:prstGeom prst="roundRect">
                <a:avLst>
                  <a:gd fmla="val 16667" name="adj"/>
                </a:avLst>
              </a:prstGeom>
              <a:noFill/>
              <a:ln cap="flat" cmpd="sng" w="9525">
                <a:solidFill>
                  <a:srgbClr val="008FD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FEFEFE"/>
                  </a:solidFill>
                  <a:latin typeface="Arial"/>
                  <a:ea typeface="Arial"/>
                  <a:cs typeface="Arial"/>
                  <a:sym typeface="Arial"/>
                </a:endParaRPr>
              </a:p>
            </p:txBody>
          </p:sp>
          <p:grpSp>
            <p:nvGrpSpPr>
              <p:cNvPr id="601" name="Google Shape;601;p10"/>
              <p:cNvGrpSpPr/>
              <p:nvPr/>
            </p:nvGrpSpPr>
            <p:grpSpPr>
              <a:xfrm>
                <a:off x="5096957" y="1190625"/>
                <a:ext cx="334386" cy="334430"/>
                <a:chOff x="5583389" y="810967"/>
                <a:chExt cx="793601" cy="793707"/>
              </a:xfrm>
            </p:grpSpPr>
            <p:sp>
              <p:nvSpPr>
                <p:cNvPr id="602" name="Google Shape;602;p10"/>
                <p:cNvSpPr/>
                <p:nvPr/>
              </p:nvSpPr>
              <p:spPr>
                <a:xfrm>
                  <a:off x="5583389" y="810967"/>
                  <a:ext cx="793601" cy="793707"/>
                </a:xfrm>
                <a:custGeom>
                  <a:rect b="b" l="l" r="r" t="t"/>
                  <a:pathLst>
                    <a:path extrusionOk="0" h="793707" w="793601">
                      <a:moveTo>
                        <a:pt x="426803" y="529577"/>
                      </a:moveTo>
                      <a:lnTo>
                        <a:pt x="452012" y="671904"/>
                      </a:lnTo>
                      <a:cubicBezTo>
                        <a:pt x="453974" y="680690"/>
                        <a:pt x="450547" y="689798"/>
                        <a:pt x="443286" y="695112"/>
                      </a:cubicBezTo>
                      <a:lnTo>
                        <a:pt x="407560" y="727760"/>
                      </a:lnTo>
                      <a:cubicBezTo>
                        <a:pt x="404624" y="730295"/>
                        <a:pt x="400865" y="731678"/>
                        <a:pt x="396987" y="731647"/>
                      </a:cubicBezTo>
                      <a:cubicBezTo>
                        <a:pt x="393239" y="731691"/>
                        <a:pt x="389594" y="730431"/>
                        <a:pt x="386665" y="728094"/>
                      </a:cubicBezTo>
                      <a:lnTo>
                        <a:pt x="350524" y="695100"/>
                      </a:lnTo>
                      <a:cubicBezTo>
                        <a:pt x="343338" y="689793"/>
                        <a:pt x="339816" y="680851"/>
                        <a:pt x="341457" y="672071"/>
                      </a:cubicBezTo>
                      <a:lnTo>
                        <a:pt x="366765" y="529680"/>
                      </a:lnTo>
                      <a:cubicBezTo>
                        <a:pt x="374827" y="531633"/>
                        <a:pt x="383065" y="532766"/>
                        <a:pt x="391355" y="533058"/>
                      </a:cubicBezTo>
                      <a:lnTo>
                        <a:pt x="366010" y="675655"/>
                      </a:lnTo>
                      <a:lnTo>
                        <a:pt x="396921" y="703887"/>
                      </a:lnTo>
                      <a:lnTo>
                        <a:pt x="427529" y="675904"/>
                      </a:lnTo>
                      <a:lnTo>
                        <a:pt x="402228" y="533058"/>
                      </a:lnTo>
                      <a:cubicBezTo>
                        <a:pt x="410518" y="532757"/>
                        <a:pt x="418755" y="531591"/>
                        <a:pt x="426803" y="529577"/>
                      </a:cubicBezTo>
                      <a:close/>
                      <a:moveTo>
                        <a:pt x="494291" y="481025"/>
                      </a:moveTo>
                      <a:cubicBezTo>
                        <a:pt x="506487" y="483314"/>
                        <a:pt x="518644" y="486020"/>
                        <a:pt x="530761" y="489145"/>
                      </a:cubicBezTo>
                      <a:cubicBezTo>
                        <a:pt x="557519" y="496043"/>
                        <a:pt x="590811" y="504629"/>
                        <a:pt x="610122" y="532288"/>
                      </a:cubicBezTo>
                      <a:cubicBezTo>
                        <a:pt x="626534" y="555802"/>
                        <a:pt x="626348" y="584172"/>
                        <a:pt x="626193" y="609196"/>
                      </a:cubicBezTo>
                      <a:lnTo>
                        <a:pt x="626161" y="756964"/>
                      </a:lnTo>
                      <a:cubicBezTo>
                        <a:pt x="625802" y="777575"/>
                        <a:pt x="608835" y="794006"/>
                        <a:pt x="588227" y="793703"/>
                      </a:cubicBezTo>
                      <a:lnTo>
                        <a:pt x="205369" y="793703"/>
                      </a:lnTo>
                      <a:cubicBezTo>
                        <a:pt x="184760" y="794006"/>
                        <a:pt x="167794" y="777575"/>
                        <a:pt x="167437" y="756964"/>
                      </a:cubicBezTo>
                      <a:lnTo>
                        <a:pt x="167406" y="609149"/>
                      </a:lnTo>
                      <a:cubicBezTo>
                        <a:pt x="167242" y="584140"/>
                        <a:pt x="167057" y="555790"/>
                        <a:pt x="183455" y="532288"/>
                      </a:cubicBezTo>
                      <a:cubicBezTo>
                        <a:pt x="202778" y="504634"/>
                        <a:pt x="236063" y="496043"/>
                        <a:pt x="262809" y="489145"/>
                      </a:cubicBezTo>
                      <a:cubicBezTo>
                        <a:pt x="274727" y="486097"/>
                        <a:pt x="286672" y="483428"/>
                        <a:pt x="298642" y="481140"/>
                      </a:cubicBezTo>
                      <a:cubicBezTo>
                        <a:pt x="303976" y="489111"/>
                        <a:pt x="310201" y="496447"/>
                        <a:pt x="317199" y="503005"/>
                      </a:cubicBezTo>
                      <a:cubicBezTo>
                        <a:pt x="301078" y="505645"/>
                        <a:pt x="285013" y="509031"/>
                        <a:pt x="269002" y="513160"/>
                      </a:cubicBezTo>
                      <a:cubicBezTo>
                        <a:pt x="245028" y="519349"/>
                        <a:pt x="217855" y="526355"/>
                        <a:pt x="203792" y="546489"/>
                      </a:cubicBezTo>
                      <a:cubicBezTo>
                        <a:pt x="191911" y="563517"/>
                        <a:pt x="192062" y="586629"/>
                        <a:pt x="192205" y="608991"/>
                      </a:cubicBezTo>
                      <a:lnTo>
                        <a:pt x="192238" y="756964"/>
                      </a:lnTo>
                      <a:cubicBezTo>
                        <a:pt x="192592" y="763878"/>
                        <a:pt x="198455" y="769204"/>
                        <a:pt x="205369" y="768900"/>
                      </a:cubicBezTo>
                      <a:lnTo>
                        <a:pt x="588227" y="768900"/>
                      </a:lnTo>
                      <a:cubicBezTo>
                        <a:pt x="595139" y="769210"/>
                        <a:pt x="601006" y="763878"/>
                        <a:pt x="601360" y="756964"/>
                      </a:cubicBezTo>
                      <a:lnTo>
                        <a:pt x="601391" y="609039"/>
                      </a:lnTo>
                      <a:cubicBezTo>
                        <a:pt x="601536" y="586665"/>
                        <a:pt x="601680" y="563528"/>
                        <a:pt x="589788" y="546484"/>
                      </a:cubicBezTo>
                      <a:cubicBezTo>
                        <a:pt x="575734" y="526355"/>
                        <a:pt x="548551" y="519342"/>
                        <a:pt x="524572" y="513160"/>
                      </a:cubicBezTo>
                      <a:cubicBezTo>
                        <a:pt x="508303" y="508977"/>
                        <a:pt x="491989" y="505554"/>
                        <a:pt x="475635" y="502897"/>
                      </a:cubicBezTo>
                      <a:cubicBezTo>
                        <a:pt x="482646" y="496321"/>
                        <a:pt x="488905" y="488986"/>
                        <a:pt x="494291" y="481025"/>
                      </a:cubicBezTo>
                      <a:close/>
                      <a:moveTo>
                        <a:pt x="650897" y="449391"/>
                      </a:moveTo>
                      <a:cubicBezTo>
                        <a:pt x="645762" y="449391"/>
                        <a:pt x="641596" y="453555"/>
                        <a:pt x="641596" y="458692"/>
                      </a:cubicBezTo>
                      <a:cubicBezTo>
                        <a:pt x="641596" y="463829"/>
                        <a:pt x="645762" y="467993"/>
                        <a:pt x="650897" y="467993"/>
                      </a:cubicBezTo>
                      <a:cubicBezTo>
                        <a:pt x="656037" y="467989"/>
                        <a:pt x="660198" y="463829"/>
                        <a:pt x="660198" y="458692"/>
                      </a:cubicBezTo>
                      <a:cubicBezTo>
                        <a:pt x="660198" y="453555"/>
                        <a:pt x="656037" y="449391"/>
                        <a:pt x="650897" y="449391"/>
                      </a:cubicBezTo>
                      <a:close/>
                      <a:moveTo>
                        <a:pt x="142716" y="449391"/>
                      </a:moveTo>
                      <a:cubicBezTo>
                        <a:pt x="137580" y="449391"/>
                        <a:pt x="133415" y="453555"/>
                        <a:pt x="133415" y="458692"/>
                      </a:cubicBezTo>
                      <a:cubicBezTo>
                        <a:pt x="133415" y="463829"/>
                        <a:pt x="137580" y="467993"/>
                        <a:pt x="142716" y="467993"/>
                      </a:cubicBezTo>
                      <a:cubicBezTo>
                        <a:pt x="147851" y="467989"/>
                        <a:pt x="152014" y="463827"/>
                        <a:pt x="152017" y="458692"/>
                      </a:cubicBezTo>
                      <a:cubicBezTo>
                        <a:pt x="152017" y="453555"/>
                        <a:pt x="147853" y="449391"/>
                        <a:pt x="142716" y="449391"/>
                      </a:cubicBezTo>
                      <a:close/>
                      <a:moveTo>
                        <a:pt x="209133" y="417765"/>
                      </a:moveTo>
                      <a:cubicBezTo>
                        <a:pt x="211815" y="425594"/>
                        <a:pt x="214986" y="433246"/>
                        <a:pt x="218628" y="440677"/>
                      </a:cubicBezTo>
                      <a:lnTo>
                        <a:pt x="176787" y="458007"/>
                      </a:lnTo>
                      <a:cubicBezTo>
                        <a:pt x="176789" y="458239"/>
                        <a:pt x="176819" y="458462"/>
                        <a:pt x="176819" y="458692"/>
                      </a:cubicBezTo>
                      <a:cubicBezTo>
                        <a:pt x="176831" y="467960"/>
                        <a:pt x="173066" y="476832"/>
                        <a:pt x="166392" y="483262"/>
                      </a:cubicBezTo>
                      <a:cubicBezTo>
                        <a:pt x="152847" y="496316"/>
                        <a:pt x="131283" y="495915"/>
                        <a:pt x="118230" y="482368"/>
                      </a:cubicBezTo>
                      <a:cubicBezTo>
                        <a:pt x="105178" y="468822"/>
                        <a:pt x="105579" y="447260"/>
                        <a:pt x="119124" y="434206"/>
                      </a:cubicBezTo>
                      <a:cubicBezTo>
                        <a:pt x="132670" y="421154"/>
                        <a:pt x="154234" y="421555"/>
                        <a:pt x="167286" y="435102"/>
                      </a:cubicBezTo>
                      <a:close/>
                      <a:moveTo>
                        <a:pt x="584467" y="417758"/>
                      </a:moveTo>
                      <a:lnTo>
                        <a:pt x="626329" y="435102"/>
                      </a:lnTo>
                      <a:cubicBezTo>
                        <a:pt x="632741" y="428388"/>
                        <a:pt x="641613" y="424590"/>
                        <a:pt x="650897" y="424590"/>
                      </a:cubicBezTo>
                      <a:cubicBezTo>
                        <a:pt x="669734" y="424590"/>
                        <a:pt x="684999" y="439858"/>
                        <a:pt x="684999" y="458692"/>
                      </a:cubicBezTo>
                      <a:cubicBezTo>
                        <a:pt x="684999" y="477527"/>
                        <a:pt x="669734" y="492796"/>
                        <a:pt x="650897" y="492796"/>
                      </a:cubicBezTo>
                      <a:cubicBezTo>
                        <a:pt x="632065" y="492796"/>
                        <a:pt x="616796" y="477527"/>
                        <a:pt x="616796" y="458692"/>
                      </a:cubicBezTo>
                      <a:cubicBezTo>
                        <a:pt x="616796" y="458462"/>
                        <a:pt x="616826" y="458244"/>
                        <a:pt x="616833" y="458014"/>
                      </a:cubicBezTo>
                      <a:lnTo>
                        <a:pt x="574971" y="440672"/>
                      </a:lnTo>
                      <a:cubicBezTo>
                        <a:pt x="578613" y="433239"/>
                        <a:pt x="581782" y="425588"/>
                        <a:pt x="584467" y="417758"/>
                      </a:cubicBezTo>
                      <a:close/>
                      <a:moveTo>
                        <a:pt x="711983" y="337937"/>
                      </a:moveTo>
                      <a:cubicBezTo>
                        <a:pt x="703420" y="337937"/>
                        <a:pt x="696482" y="344879"/>
                        <a:pt x="696482" y="353439"/>
                      </a:cubicBezTo>
                      <a:cubicBezTo>
                        <a:pt x="696482" y="362001"/>
                        <a:pt x="703420" y="368941"/>
                        <a:pt x="711983" y="368941"/>
                      </a:cubicBezTo>
                      <a:cubicBezTo>
                        <a:pt x="720539" y="368931"/>
                        <a:pt x="727472" y="361998"/>
                        <a:pt x="727485" y="353439"/>
                      </a:cubicBezTo>
                      <a:cubicBezTo>
                        <a:pt x="727485" y="344879"/>
                        <a:pt x="720546" y="337937"/>
                        <a:pt x="711983" y="337937"/>
                      </a:cubicBezTo>
                      <a:close/>
                      <a:moveTo>
                        <a:pt x="83265" y="337937"/>
                      </a:moveTo>
                      <a:cubicBezTo>
                        <a:pt x="74703" y="337937"/>
                        <a:pt x="67763" y="344879"/>
                        <a:pt x="67763" y="353439"/>
                      </a:cubicBezTo>
                      <a:cubicBezTo>
                        <a:pt x="67763" y="362001"/>
                        <a:pt x="74703" y="368941"/>
                        <a:pt x="83265" y="368941"/>
                      </a:cubicBezTo>
                      <a:cubicBezTo>
                        <a:pt x="91822" y="368931"/>
                        <a:pt x="98757" y="361998"/>
                        <a:pt x="98766" y="353439"/>
                      </a:cubicBezTo>
                      <a:cubicBezTo>
                        <a:pt x="98766" y="344879"/>
                        <a:pt x="91826" y="337937"/>
                        <a:pt x="83265" y="337937"/>
                      </a:cubicBezTo>
                      <a:close/>
                      <a:moveTo>
                        <a:pt x="86754" y="313278"/>
                      </a:moveTo>
                      <a:cubicBezTo>
                        <a:pt x="102399" y="314651"/>
                        <a:pt x="116463" y="325158"/>
                        <a:pt x="121598" y="341043"/>
                      </a:cubicBezTo>
                      <a:lnTo>
                        <a:pt x="198803" y="341038"/>
                      </a:lnTo>
                      <a:cubicBezTo>
                        <a:pt x="198548" y="345150"/>
                        <a:pt x="198376" y="349280"/>
                        <a:pt x="198376" y="353451"/>
                      </a:cubicBezTo>
                      <a:cubicBezTo>
                        <a:pt x="198376" y="357617"/>
                        <a:pt x="198548" y="361741"/>
                        <a:pt x="198803" y="365841"/>
                      </a:cubicBezTo>
                      <a:lnTo>
                        <a:pt x="121595" y="365847"/>
                      </a:lnTo>
                      <a:cubicBezTo>
                        <a:pt x="117612" y="378158"/>
                        <a:pt x="107959" y="387810"/>
                        <a:pt x="95645" y="391789"/>
                      </a:cubicBezTo>
                      <a:cubicBezTo>
                        <a:pt x="74464" y="398635"/>
                        <a:pt x="51745" y="387017"/>
                        <a:pt x="44899" y="365836"/>
                      </a:cubicBezTo>
                      <a:cubicBezTo>
                        <a:pt x="38052" y="344657"/>
                        <a:pt x="49672" y="321936"/>
                        <a:pt x="70852" y="315090"/>
                      </a:cubicBezTo>
                      <a:cubicBezTo>
                        <a:pt x="76146" y="313379"/>
                        <a:pt x="81537" y="312822"/>
                        <a:pt x="86754" y="313278"/>
                      </a:cubicBezTo>
                      <a:close/>
                      <a:moveTo>
                        <a:pt x="711983" y="313136"/>
                      </a:moveTo>
                      <a:cubicBezTo>
                        <a:pt x="729457" y="313132"/>
                        <a:pt x="744945" y="324393"/>
                        <a:pt x="750328" y="341019"/>
                      </a:cubicBezTo>
                      <a:cubicBezTo>
                        <a:pt x="757186" y="362191"/>
                        <a:pt x="745578" y="384914"/>
                        <a:pt x="724402" y="391770"/>
                      </a:cubicBezTo>
                      <a:cubicBezTo>
                        <a:pt x="703234" y="398626"/>
                        <a:pt x="680508" y="387019"/>
                        <a:pt x="673651" y="365847"/>
                      </a:cubicBezTo>
                      <a:lnTo>
                        <a:pt x="594795" y="365841"/>
                      </a:lnTo>
                      <a:cubicBezTo>
                        <a:pt x="595050" y="361742"/>
                        <a:pt x="595219" y="357617"/>
                        <a:pt x="595219" y="353451"/>
                      </a:cubicBezTo>
                      <a:cubicBezTo>
                        <a:pt x="595219" y="349280"/>
                        <a:pt x="595045" y="345150"/>
                        <a:pt x="594790" y="341038"/>
                      </a:cubicBezTo>
                      <a:lnTo>
                        <a:pt x="673644" y="341044"/>
                      </a:lnTo>
                      <a:cubicBezTo>
                        <a:pt x="679039" y="324423"/>
                        <a:pt x="694510" y="313160"/>
                        <a:pt x="711983" y="313136"/>
                      </a:cubicBezTo>
                      <a:close/>
                      <a:moveTo>
                        <a:pt x="376230" y="260448"/>
                      </a:moveTo>
                      <a:cubicBezTo>
                        <a:pt x="374939" y="260436"/>
                        <a:pt x="373647" y="260464"/>
                        <a:pt x="372358" y="260529"/>
                      </a:cubicBezTo>
                      <a:cubicBezTo>
                        <a:pt x="336117" y="262346"/>
                        <a:pt x="308214" y="293197"/>
                        <a:pt x="310032" y="329435"/>
                      </a:cubicBezTo>
                      <a:lnTo>
                        <a:pt x="322607" y="411218"/>
                      </a:lnTo>
                      <a:cubicBezTo>
                        <a:pt x="328506" y="438449"/>
                        <a:pt x="345928" y="483671"/>
                        <a:pt x="396429" y="483671"/>
                      </a:cubicBezTo>
                      <a:lnTo>
                        <a:pt x="397175" y="483671"/>
                      </a:lnTo>
                      <a:cubicBezTo>
                        <a:pt x="446381" y="483671"/>
                        <a:pt x="464533" y="438426"/>
                        <a:pt x="471001" y="411103"/>
                      </a:cubicBezTo>
                      <a:lnTo>
                        <a:pt x="483560" y="329435"/>
                      </a:lnTo>
                      <a:cubicBezTo>
                        <a:pt x="484393" y="311379"/>
                        <a:pt x="477821" y="293765"/>
                        <a:pt x="465362" y="280666"/>
                      </a:cubicBezTo>
                      <a:cubicBezTo>
                        <a:pt x="452838" y="267601"/>
                        <a:pt x="435475" y="260285"/>
                        <a:pt x="417375" y="260448"/>
                      </a:cubicBezTo>
                      <a:close/>
                      <a:moveTo>
                        <a:pt x="142716" y="238904"/>
                      </a:moveTo>
                      <a:cubicBezTo>
                        <a:pt x="137581" y="238911"/>
                        <a:pt x="133422" y="243072"/>
                        <a:pt x="133415" y="248205"/>
                      </a:cubicBezTo>
                      <a:cubicBezTo>
                        <a:pt x="133415" y="253341"/>
                        <a:pt x="137579" y="257506"/>
                        <a:pt x="142716" y="257506"/>
                      </a:cubicBezTo>
                      <a:cubicBezTo>
                        <a:pt x="147852" y="257506"/>
                        <a:pt x="152017" y="253341"/>
                        <a:pt x="152017" y="248205"/>
                      </a:cubicBezTo>
                      <a:cubicBezTo>
                        <a:pt x="152017" y="243068"/>
                        <a:pt x="147852" y="238904"/>
                        <a:pt x="142716" y="238904"/>
                      </a:cubicBezTo>
                      <a:close/>
                      <a:moveTo>
                        <a:pt x="650882" y="238897"/>
                      </a:moveTo>
                      <a:cubicBezTo>
                        <a:pt x="645749" y="238897"/>
                        <a:pt x="641583" y="243061"/>
                        <a:pt x="641583" y="248198"/>
                      </a:cubicBezTo>
                      <a:cubicBezTo>
                        <a:pt x="641583" y="253334"/>
                        <a:pt x="645749" y="257499"/>
                        <a:pt x="650882" y="257499"/>
                      </a:cubicBezTo>
                      <a:cubicBezTo>
                        <a:pt x="656024" y="257499"/>
                        <a:pt x="660185" y="253334"/>
                        <a:pt x="660185" y="248198"/>
                      </a:cubicBezTo>
                      <a:cubicBezTo>
                        <a:pt x="660178" y="243065"/>
                        <a:pt x="656017" y="238904"/>
                        <a:pt x="650882" y="238897"/>
                      </a:cubicBezTo>
                      <a:close/>
                      <a:moveTo>
                        <a:pt x="376230" y="235645"/>
                      </a:moveTo>
                      <a:lnTo>
                        <a:pt x="417375" y="235645"/>
                      </a:lnTo>
                      <a:cubicBezTo>
                        <a:pt x="419253" y="235633"/>
                        <a:pt x="421130" y="235680"/>
                        <a:pt x="423005" y="235785"/>
                      </a:cubicBezTo>
                      <a:cubicBezTo>
                        <a:pt x="472909" y="238574"/>
                        <a:pt x="511102" y="281288"/>
                        <a:pt x="508314" y="331192"/>
                      </a:cubicBezTo>
                      <a:lnTo>
                        <a:pt x="495259" y="416292"/>
                      </a:lnTo>
                      <a:cubicBezTo>
                        <a:pt x="481567" y="474872"/>
                        <a:pt x="445816" y="508474"/>
                        <a:pt x="397175" y="508474"/>
                      </a:cubicBezTo>
                      <a:lnTo>
                        <a:pt x="396429" y="508474"/>
                      </a:lnTo>
                      <a:cubicBezTo>
                        <a:pt x="346644" y="508474"/>
                        <a:pt x="310868" y="474793"/>
                        <a:pt x="298277" y="416069"/>
                      </a:cubicBezTo>
                      <a:lnTo>
                        <a:pt x="285281" y="331192"/>
                      </a:lnTo>
                      <a:cubicBezTo>
                        <a:pt x="285176" y="329324"/>
                        <a:pt x="285131" y="327452"/>
                        <a:pt x="285143" y="325581"/>
                      </a:cubicBezTo>
                      <a:cubicBezTo>
                        <a:pt x="285460" y="275593"/>
                        <a:pt x="326241" y="235327"/>
                        <a:pt x="376230" y="235645"/>
                      </a:cubicBezTo>
                      <a:close/>
                      <a:moveTo>
                        <a:pt x="651464" y="214101"/>
                      </a:moveTo>
                      <a:cubicBezTo>
                        <a:pt x="660180" y="214258"/>
                        <a:pt x="668834" y="217741"/>
                        <a:pt x="675363" y="224512"/>
                      </a:cubicBezTo>
                      <a:cubicBezTo>
                        <a:pt x="688422" y="238055"/>
                        <a:pt x="688032" y="259617"/>
                        <a:pt x="674488" y="272677"/>
                      </a:cubicBezTo>
                      <a:cubicBezTo>
                        <a:pt x="660946" y="285734"/>
                        <a:pt x="639387" y="285344"/>
                        <a:pt x="626328" y="271802"/>
                      </a:cubicBezTo>
                      <a:lnTo>
                        <a:pt x="584460" y="289132"/>
                      </a:lnTo>
                      <a:cubicBezTo>
                        <a:pt x="581780" y="281303"/>
                        <a:pt x="578609" y="273652"/>
                        <a:pt x="574965" y="266225"/>
                      </a:cubicBezTo>
                      <a:lnTo>
                        <a:pt x="616820" y="248895"/>
                      </a:lnTo>
                      <a:cubicBezTo>
                        <a:pt x="616813" y="248665"/>
                        <a:pt x="616783" y="248435"/>
                        <a:pt x="616783" y="248198"/>
                      </a:cubicBezTo>
                      <a:cubicBezTo>
                        <a:pt x="616771" y="238935"/>
                        <a:pt x="620531" y="230068"/>
                        <a:pt x="627203" y="223637"/>
                      </a:cubicBezTo>
                      <a:cubicBezTo>
                        <a:pt x="633974" y="217108"/>
                        <a:pt x="642749" y="213942"/>
                        <a:pt x="651464" y="214101"/>
                      </a:cubicBezTo>
                      <a:close/>
                      <a:moveTo>
                        <a:pt x="142716" y="214101"/>
                      </a:moveTo>
                      <a:cubicBezTo>
                        <a:pt x="161550" y="214101"/>
                        <a:pt x="176818" y="229370"/>
                        <a:pt x="176818" y="248205"/>
                      </a:cubicBezTo>
                      <a:cubicBezTo>
                        <a:pt x="176818" y="248435"/>
                        <a:pt x="176789" y="248653"/>
                        <a:pt x="176787" y="248883"/>
                      </a:cubicBezTo>
                      <a:lnTo>
                        <a:pt x="218638" y="266219"/>
                      </a:lnTo>
                      <a:cubicBezTo>
                        <a:pt x="214991" y="273649"/>
                        <a:pt x="211820" y="281302"/>
                        <a:pt x="209140" y="289132"/>
                      </a:cubicBezTo>
                      <a:lnTo>
                        <a:pt x="167286" y="271795"/>
                      </a:lnTo>
                      <a:cubicBezTo>
                        <a:pt x="160873" y="278507"/>
                        <a:pt x="151996" y="282303"/>
                        <a:pt x="142716" y="282307"/>
                      </a:cubicBezTo>
                      <a:cubicBezTo>
                        <a:pt x="123880" y="282307"/>
                        <a:pt x="108612" y="267040"/>
                        <a:pt x="108612" y="248205"/>
                      </a:cubicBezTo>
                      <a:cubicBezTo>
                        <a:pt x="108612" y="229370"/>
                        <a:pt x="123880" y="214101"/>
                        <a:pt x="142716" y="214101"/>
                      </a:cubicBezTo>
                      <a:close/>
                      <a:moveTo>
                        <a:pt x="397070" y="179567"/>
                      </a:moveTo>
                      <a:cubicBezTo>
                        <a:pt x="492956" y="179718"/>
                        <a:pt x="570568" y="257571"/>
                        <a:pt x="570418" y="353457"/>
                      </a:cubicBezTo>
                      <a:cubicBezTo>
                        <a:pt x="570446" y="393678"/>
                        <a:pt x="556432" y="432645"/>
                        <a:pt x="530792" y="463634"/>
                      </a:cubicBezTo>
                      <a:cubicBezTo>
                        <a:pt x="522896" y="461682"/>
                        <a:pt x="514987" y="459898"/>
                        <a:pt x="507066" y="458281"/>
                      </a:cubicBezTo>
                      <a:cubicBezTo>
                        <a:pt x="508531" y="455089"/>
                        <a:pt x="509938" y="451838"/>
                        <a:pt x="511239" y="448465"/>
                      </a:cubicBezTo>
                      <a:cubicBezTo>
                        <a:pt x="557287" y="393169"/>
                        <a:pt x="557047" y="312810"/>
                        <a:pt x="510669" y="257790"/>
                      </a:cubicBezTo>
                      <a:cubicBezTo>
                        <a:pt x="485262" y="223353"/>
                        <a:pt x="438703" y="204642"/>
                        <a:pt x="396796" y="204642"/>
                      </a:cubicBezTo>
                      <a:cubicBezTo>
                        <a:pt x="362551" y="204671"/>
                        <a:pt x="329361" y="216509"/>
                        <a:pt x="302827" y="238162"/>
                      </a:cubicBezTo>
                      <a:cubicBezTo>
                        <a:pt x="239144" y="290127"/>
                        <a:pt x="229646" y="383881"/>
                        <a:pt x="281612" y="447564"/>
                      </a:cubicBezTo>
                      <a:cubicBezTo>
                        <a:pt x="282980" y="451282"/>
                        <a:pt x="284447" y="454891"/>
                        <a:pt x="286011" y="458391"/>
                      </a:cubicBezTo>
                      <a:cubicBezTo>
                        <a:pt x="278272" y="459977"/>
                        <a:pt x="270542" y="461721"/>
                        <a:pt x="262829" y="463622"/>
                      </a:cubicBezTo>
                      <a:cubicBezTo>
                        <a:pt x="237137" y="432455"/>
                        <a:pt x="223114" y="393305"/>
                        <a:pt x="223178" y="352915"/>
                      </a:cubicBezTo>
                      <a:cubicBezTo>
                        <a:pt x="223328" y="257027"/>
                        <a:pt x="301181" y="179419"/>
                        <a:pt x="397070" y="179567"/>
                      </a:cubicBezTo>
                      <a:close/>
                      <a:moveTo>
                        <a:pt x="175085" y="116260"/>
                      </a:moveTo>
                      <a:cubicBezTo>
                        <a:pt x="166526" y="116267"/>
                        <a:pt x="159591" y="123204"/>
                        <a:pt x="159583" y="131761"/>
                      </a:cubicBezTo>
                      <a:cubicBezTo>
                        <a:pt x="159583" y="140323"/>
                        <a:pt x="166524" y="147263"/>
                        <a:pt x="175085" y="147263"/>
                      </a:cubicBezTo>
                      <a:cubicBezTo>
                        <a:pt x="183645" y="147263"/>
                        <a:pt x="190587" y="140323"/>
                        <a:pt x="190587" y="131761"/>
                      </a:cubicBezTo>
                      <a:cubicBezTo>
                        <a:pt x="190587" y="123200"/>
                        <a:pt x="183645" y="116260"/>
                        <a:pt x="175085" y="116260"/>
                      </a:cubicBezTo>
                      <a:close/>
                      <a:moveTo>
                        <a:pt x="618503" y="116259"/>
                      </a:moveTo>
                      <a:cubicBezTo>
                        <a:pt x="609944" y="116268"/>
                        <a:pt x="603010" y="123203"/>
                        <a:pt x="603001" y="131762"/>
                      </a:cubicBezTo>
                      <a:cubicBezTo>
                        <a:pt x="603001" y="140322"/>
                        <a:pt x="609941" y="147262"/>
                        <a:pt x="618503" y="147262"/>
                      </a:cubicBezTo>
                      <a:cubicBezTo>
                        <a:pt x="627067" y="147262"/>
                        <a:pt x="634005" y="140322"/>
                        <a:pt x="634005" y="131762"/>
                      </a:cubicBezTo>
                      <a:cubicBezTo>
                        <a:pt x="634005" y="123199"/>
                        <a:pt x="627067" y="116259"/>
                        <a:pt x="618503" y="116259"/>
                      </a:cubicBezTo>
                      <a:close/>
                      <a:moveTo>
                        <a:pt x="177922" y="91605"/>
                      </a:moveTo>
                      <a:cubicBezTo>
                        <a:pt x="183140" y="91974"/>
                        <a:pt x="188373" y="93374"/>
                        <a:pt x="193328" y="95897"/>
                      </a:cubicBezTo>
                      <a:cubicBezTo>
                        <a:pt x="213151" y="105987"/>
                        <a:pt x="221041" y="130238"/>
                        <a:pt x="210951" y="150061"/>
                      </a:cubicBezTo>
                      <a:lnTo>
                        <a:pt x="265640" y="204752"/>
                      </a:lnTo>
                      <a:cubicBezTo>
                        <a:pt x="259437" y="210230"/>
                        <a:pt x="253581" y="216088"/>
                        <a:pt x="248102" y="222289"/>
                      </a:cubicBezTo>
                      <a:lnTo>
                        <a:pt x="193424" y="167609"/>
                      </a:lnTo>
                      <a:cubicBezTo>
                        <a:pt x="187752" y="170534"/>
                        <a:pt x="181466" y="172062"/>
                        <a:pt x="175085" y="172066"/>
                      </a:cubicBezTo>
                      <a:cubicBezTo>
                        <a:pt x="168723" y="172069"/>
                        <a:pt x="162454" y="170567"/>
                        <a:pt x="156786" y="167684"/>
                      </a:cubicBezTo>
                      <a:cubicBezTo>
                        <a:pt x="136961" y="157592"/>
                        <a:pt x="129073" y="133341"/>
                        <a:pt x="139163" y="113518"/>
                      </a:cubicBezTo>
                      <a:cubicBezTo>
                        <a:pt x="146732" y="98650"/>
                        <a:pt x="162264" y="90495"/>
                        <a:pt x="177922" y="91605"/>
                      </a:cubicBezTo>
                      <a:close/>
                      <a:moveTo>
                        <a:pt x="621580" y="91350"/>
                      </a:moveTo>
                      <a:cubicBezTo>
                        <a:pt x="626814" y="91735"/>
                        <a:pt x="632061" y="93152"/>
                        <a:pt x="637025" y="95696"/>
                      </a:cubicBezTo>
                      <a:cubicBezTo>
                        <a:pt x="656885" y="105871"/>
                        <a:pt x="664734" y="130218"/>
                        <a:pt x="654560" y="150078"/>
                      </a:cubicBezTo>
                      <a:cubicBezTo>
                        <a:pt x="644385" y="169938"/>
                        <a:pt x="620042" y="177789"/>
                        <a:pt x="600178" y="167613"/>
                      </a:cubicBezTo>
                      <a:lnTo>
                        <a:pt x="545507" y="222288"/>
                      </a:lnTo>
                      <a:cubicBezTo>
                        <a:pt x="540025" y="216087"/>
                        <a:pt x="534169" y="210231"/>
                        <a:pt x="527969" y="204751"/>
                      </a:cubicBezTo>
                      <a:lnTo>
                        <a:pt x="582643" y="150078"/>
                      </a:lnTo>
                      <a:cubicBezTo>
                        <a:pt x="576717" y="138512"/>
                        <a:pt x="576717" y="124799"/>
                        <a:pt x="582643" y="113231"/>
                      </a:cubicBezTo>
                      <a:cubicBezTo>
                        <a:pt x="590274" y="98337"/>
                        <a:pt x="605878" y="90197"/>
                        <a:pt x="621580" y="91350"/>
                      </a:cubicBezTo>
                      <a:close/>
                      <a:moveTo>
                        <a:pt x="291558" y="90064"/>
                      </a:moveTo>
                      <a:cubicBezTo>
                        <a:pt x="286423" y="90069"/>
                        <a:pt x="282264" y="94230"/>
                        <a:pt x="282257" y="99365"/>
                      </a:cubicBezTo>
                      <a:cubicBezTo>
                        <a:pt x="282257" y="104502"/>
                        <a:pt x="286421" y="108666"/>
                        <a:pt x="291558" y="108666"/>
                      </a:cubicBezTo>
                      <a:cubicBezTo>
                        <a:pt x="296694" y="108666"/>
                        <a:pt x="300859" y="104502"/>
                        <a:pt x="300859" y="99365"/>
                      </a:cubicBezTo>
                      <a:cubicBezTo>
                        <a:pt x="300859" y="94229"/>
                        <a:pt x="296694" y="90064"/>
                        <a:pt x="291558" y="90064"/>
                      </a:cubicBezTo>
                      <a:close/>
                      <a:moveTo>
                        <a:pt x="502065" y="90062"/>
                      </a:moveTo>
                      <a:cubicBezTo>
                        <a:pt x="496932" y="90071"/>
                        <a:pt x="492773" y="94230"/>
                        <a:pt x="492764" y="99365"/>
                      </a:cubicBezTo>
                      <a:cubicBezTo>
                        <a:pt x="492764" y="104500"/>
                        <a:pt x="496928" y="108664"/>
                        <a:pt x="502065" y="108664"/>
                      </a:cubicBezTo>
                      <a:cubicBezTo>
                        <a:pt x="507201" y="108664"/>
                        <a:pt x="511366" y="104500"/>
                        <a:pt x="511366" y="99365"/>
                      </a:cubicBezTo>
                      <a:cubicBezTo>
                        <a:pt x="511366" y="94227"/>
                        <a:pt x="507201" y="90062"/>
                        <a:pt x="502065" y="90062"/>
                      </a:cubicBezTo>
                      <a:close/>
                      <a:moveTo>
                        <a:pt x="292129" y="65357"/>
                      </a:moveTo>
                      <a:cubicBezTo>
                        <a:pt x="300845" y="65515"/>
                        <a:pt x="309499" y="68997"/>
                        <a:pt x="316028" y="75768"/>
                      </a:cubicBezTo>
                      <a:cubicBezTo>
                        <a:pt x="329086" y="89306"/>
                        <a:pt x="328695" y="110867"/>
                        <a:pt x="315155" y="123924"/>
                      </a:cubicBezTo>
                      <a:lnTo>
                        <a:pt x="332501" y="165793"/>
                      </a:lnTo>
                      <a:cubicBezTo>
                        <a:pt x="324672" y="168472"/>
                        <a:pt x="317018" y="171640"/>
                        <a:pt x="309585" y="175280"/>
                      </a:cubicBezTo>
                      <a:lnTo>
                        <a:pt x="292250" y="133433"/>
                      </a:lnTo>
                      <a:cubicBezTo>
                        <a:pt x="292016" y="133438"/>
                        <a:pt x="291791" y="133469"/>
                        <a:pt x="291558" y="133469"/>
                      </a:cubicBezTo>
                      <a:cubicBezTo>
                        <a:pt x="282295" y="133481"/>
                        <a:pt x="273428" y="129720"/>
                        <a:pt x="266999" y="123053"/>
                      </a:cubicBezTo>
                      <a:cubicBezTo>
                        <a:pt x="253941" y="109515"/>
                        <a:pt x="254331" y="87952"/>
                        <a:pt x="267870" y="74895"/>
                      </a:cubicBezTo>
                      <a:cubicBezTo>
                        <a:pt x="274639" y="68366"/>
                        <a:pt x="283414" y="65200"/>
                        <a:pt x="292129" y="65357"/>
                      </a:cubicBezTo>
                      <a:close/>
                      <a:moveTo>
                        <a:pt x="502258" y="65068"/>
                      </a:moveTo>
                      <a:cubicBezTo>
                        <a:pt x="521146" y="65122"/>
                        <a:pt x="536415" y="80476"/>
                        <a:pt x="536362" y="99365"/>
                      </a:cubicBezTo>
                      <a:cubicBezTo>
                        <a:pt x="536308" y="118253"/>
                        <a:pt x="520954" y="133521"/>
                        <a:pt x="502065" y="133467"/>
                      </a:cubicBezTo>
                      <a:cubicBezTo>
                        <a:pt x="501830" y="133467"/>
                        <a:pt x="501600" y="133438"/>
                        <a:pt x="501363" y="133431"/>
                      </a:cubicBezTo>
                      <a:lnTo>
                        <a:pt x="484028" y="175285"/>
                      </a:lnTo>
                      <a:cubicBezTo>
                        <a:pt x="476598" y="171640"/>
                        <a:pt x="468944" y="168469"/>
                        <a:pt x="461113" y="165791"/>
                      </a:cubicBezTo>
                      <a:lnTo>
                        <a:pt x="478455" y="123919"/>
                      </a:lnTo>
                      <a:cubicBezTo>
                        <a:pt x="471726" y="117448"/>
                        <a:pt x="467935" y="108507"/>
                        <a:pt x="467963" y="99172"/>
                      </a:cubicBezTo>
                      <a:cubicBezTo>
                        <a:pt x="468015" y="80284"/>
                        <a:pt x="483371" y="65015"/>
                        <a:pt x="502258" y="65068"/>
                      </a:cubicBezTo>
                      <a:close/>
                      <a:moveTo>
                        <a:pt x="693480" y="49438"/>
                      </a:moveTo>
                      <a:cubicBezTo>
                        <a:pt x="706365" y="48457"/>
                        <a:pt x="719058" y="52981"/>
                        <a:pt x="728420" y="61888"/>
                      </a:cubicBezTo>
                      <a:cubicBezTo>
                        <a:pt x="739458" y="72091"/>
                        <a:pt x="744201" y="87413"/>
                        <a:pt x="740854" y="102064"/>
                      </a:cubicBezTo>
                      <a:cubicBezTo>
                        <a:pt x="740854" y="102077"/>
                        <a:pt x="740847" y="102089"/>
                        <a:pt x="740847" y="102101"/>
                      </a:cubicBezTo>
                      <a:cubicBezTo>
                        <a:pt x="739272" y="108766"/>
                        <a:pt x="732595" y="112894"/>
                        <a:pt x="725929" y="111318"/>
                      </a:cubicBezTo>
                      <a:cubicBezTo>
                        <a:pt x="719257" y="109745"/>
                        <a:pt x="715133" y="103065"/>
                        <a:pt x="716708" y="96398"/>
                      </a:cubicBezTo>
                      <a:cubicBezTo>
                        <a:pt x="717992" y="90314"/>
                        <a:pt x="715940" y="84006"/>
                        <a:pt x="711313" y="79849"/>
                      </a:cubicBezTo>
                      <a:cubicBezTo>
                        <a:pt x="707041" y="75792"/>
                        <a:pt x="701256" y="73729"/>
                        <a:pt x="695379" y="74168"/>
                      </a:cubicBezTo>
                      <a:cubicBezTo>
                        <a:pt x="688551" y="74693"/>
                        <a:pt x="682592" y="69582"/>
                        <a:pt x="682066" y="62754"/>
                      </a:cubicBezTo>
                      <a:cubicBezTo>
                        <a:pt x="681539" y="55925"/>
                        <a:pt x="686648" y="49963"/>
                        <a:pt x="693480" y="49438"/>
                      </a:cubicBezTo>
                      <a:close/>
                      <a:moveTo>
                        <a:pt x="100120" y="49438"/>
                      </a:moveTo>
                      <a:cubicBezTo>
                        <a:pt x="106948" y="49965"/>
                        <a:pt x="112059" y="55925"/>
                        <a:pt x="111534" y="62754"/>
                      </a:cubicBezTo>
                      <a:cubicBezTo>
                        <a:pt x="111010" y="69584"/>
                        <a:pt x="105047" y="74694"/>
                        <a:pt x="98219" y="74168"/>
                      </a:cubicBezTo>
                      <a:cubicBezTo>
                        <a:pt x="92328" y="73701"/>
                        <a:pt x="86518" y="75776"/>
                        <a:pt x="82257" y="79873"/>
                      </a:cubicBezTo>
                      <a:cubicBezTo>
                        <a:pt x="77646" y="84027"/>
                        <a:pt x="75601" y="90322"/>
                        <a:pt x="76888" y="96391"/>
                      </a:cubicBezTo>
                      <a:cubicBezTo>
                        <a:pt x="77064" y="97201"/>
                        <a:pt x="77158" y="98027"/>
                        <a:pt x="77172" y="98854"/>
                      </a:cubicBezTo>
                      <a:cubicBezTo>
                        <a:pt x="77287" y="105798"/>
                        <a:pt x="71750" y="111520"/>
                        <a:pt x="64805" y="111633"/>
                      </a:cubicBezTo>
                      <a:cubicBezTo>
                        <a:pt x="59056" y="111624"/>
                        <a:pt x="54064" y="107667"/>
                        <a:pt x="52747" y="102071"/>
                      </a:cubicBezTo>
                      <a:cubicBezTo>
                        <a:pt x="49510" y="87435"/>
                        <a:pt x="54221" y="72175"/>
                        <a:pt x="65148" y="61912"/>
                      </a:cubicBezTo>
                      <a:cubicBezTo>
                        <a:pt x="74513" y="52991"/>
                        <a:pt x="87222" y="48457"/>
                        <a:pt x="100120" y="49438"/>
                      </a:cubicBezTo>
                      <a:close/>
                      <a:moveTo>
                        <a:pt x="396796" y="24824"/>
                      </a:moveTo>
                      <a:cubicBezTo>
                        <a:pt x="388239" y="24832"/>
                        <a:pt x="381302" y="31767"/>
                        <a:pt x="381295" y="40326"/>
                      </a:cubicBezTo>
                      <a:cubicBezTo>
                        <a:pt x="381295" y="48886"/>
                        <a:pt x="388235" y="55828"/>
                        <a:pt x="396796" y="55828"/>
                      </a:cubicBezTo>
                      <a:cubicBezTo>
                        <a:pt x="405358" y="55828"/>
                        <a:pt x="412298" y="48886"/>
                        <a:pt x="412298" y="40326"/>
                      </a:cubicBezTo>
                      <a:cubicBezTo>
                        <a:pt x="412298" y="31764"/>
                        <a:pt x="405358" y="24824"/>
                        <a:pt x="396796" y="24824"/>
                      </a:cubicBezTo>
                      <a:close/>
                      <a:moveTo>
                        <a:pt x="696352" y="1118"/>
                      </a:moveTo>
                      <a:cubicBezTo>
                        <a:pt x="722643" y="-3074"/>
                        <a:pt x="749393" y="5234"/>
                        <a:pt x="768688" y="23583"/>
                      </a:cubicBezTo>
                      <a:cubicBezTo>
                        <a:pt x="786236" y="39886"/>
                        <a:pt x="795321" y="63346"/>
                        <a:pt x="793331" y="87217"/>
                      </a:cubicBezTo>
                      <a:cubicBezTo>
                        <a:pt x="792747" y="93599"/>
                        <a:pt x="787401" y="98487"/>
                        <a:pt x="780991" y="98492"/>
                      </a:cubicBezTo>
                      <a:cubicBezTo>
                        <a:pt x="780836" y="98488"/>
                        <a:pt x="780674" y="98482"/>
                        <a:pt x="780519" y="98471"/>
                      </a:cubicBezTo>
                      <a:cubicBezTo>
                        <a:pt x="773506" y="98027"/>
                        <a:pt x="768179" y="91979"/>
                        <a:pt x="768627" y="84964"/>
                      </a:cubicBezTo>
                      <a:cubicBezTo>
                        <a:pt x="769909" y="68638"/>
                        <a:pt x="763623" y="52627"/>
                        <a:pt x="751574" y="41536"/>
                      </a:cubicBezTo>
                      <a:cubicBezTo>
                        <a:pt x="737928" y="28524"/>
                        <a:pt x="718991" y="22628"/>
                        <a:pt x="700370" y="25594"/>
                      </a:cubicBezTo>
                      <a:cubicBezTo>
                        <a:pt x="693611" y="26703"/>
                        <a:pt x="687230" y="22124"/>
                        <a:pt x="686121" y="15366"/>
                      </a:cubicBezTo>
                      <a:cubicBezTo>
                        <a:pt x="685011" y="8607"/>
                        <a:pt x="689593" y="2228"/>
                        <a:pt x="696352" y="1118"/>
                      </a:cubicBezTo>
                      <a:close/>
                      <a:moveTo>
                        <a:pt x="97249" y="1118"/>
                      </a:moveTo>
                      <a:cubicBezTo>
                        <a:pt x="104003" y="2230"/>
                        <a:pt x="108578" y="8605"/>
                        <a:pt x="107472" y="15359"/>
                      </a:cubicBezTo>
                      <a:cubicBezTo>
                        <a:pt x="106364" y="22119"/>
                        <a:pt x="99987" y="26700"/>
                        <a:pt x="93228" y="25594"/>
                      </a:cubicBezTo>
                      <a:cubicBezTo>
                        <a:pt x="74610" y="22619"/>
                        <a:pt x="55674" y="28516"/>
                        <a:pt x="42033" y="41530"/>
                      </a:cubicBezTo>
                      <a:cubicBezTo>
                        <a:pt x="29980" y="52622"/>
                        <a:pt x="23688" y="68636"/>
                        <a:pt x="24969" y="84966"/>
                      </a:cubicBezTo>
                      <a:cubicBezTo>
                        <a:pt x="25593" y="91786"/>
                        <a:pt x="20568" y="97821"/>
                        <a:pt x="13746" y="98443"/>
                      </a:cubicBezTo>
                      <a:cubicBezTo>
                        <a:pt x="6958" y="98961"/>
                        <a:pt x="987" y="93988"/>
                        <a:pt x="271" y="87217"/>
                      </a:cubicBezTo>
                      <a:cubicBezTo>
                        <a:pt x="-1724" y="63344"/>
                        <a:pt x="7364" y="39880"/>
                        <a:pt x="24919" y="23576"/>
                      </a:cubicBezTo>
                      <a:cubicBezTo>
                        <a:pt x="44204" y="5216"/>
                        <a:pt x="70955" y="-3092"/>
                        <a:pt x="97249" y="1118"/>
                      </a:cubicBezTo>
                      <a:close/>
                      <a:moveTo>
                        <a:pt x="400282" y="151"/>
                      </a:moveTo>
                      <a:cubicBezTo>
                        <a:pt x="415929" y="1517"/>
                        <a:pt x="429996" y="12017"/>
                        <a:pt x="435137" y="27899"/>
                      </a:cubicBezTo>
                      <a:cubicBezTo>
                        <a:pt x="441992" y="49076"/>
                        <a:pt x="430382" y="71801"/>
                        <a:pt x="409207" y="78655"/>
                      </a:cubicBezTo>
                      <a:lnTo>
                        <a:pt x="409200" y="155462"/>
                      </a:lnTo>
                      <a:cubicBezTo>
                        <a:pt x="405095" y="155208"/>
                        <a:pt x="400965" y="155032"/>
                        <a:pt x="396796" y="155032"/>
                      </a:cubicBezTo>
                      <a:cubicBezTo>
                        <a:pt x="392628" y="155032"/>
                        <a:pt x="388500" y="155201"/>
                        <a:pt x="384395" y="155462"/>
                      </a:cubicBezTo>
                      <a:lnTo>
                        <a:pt x="384402" y="78662"/>
                      </a:lnTo>
                      <a:cubicBezTo>
                        <a:pt x="372089" y="74683"/>
                        <a:pt x="362436" y="65035"/>
                        <a:pt x="358451" y="52725"/>
                      </a:cubicBezTo>
                      <a:cubicBezTo>
                        <a:pt x="351596" y="31548"/>
                        <a:pt x="363206" y="8823"/>
                        <a:pt x="384381" y="1969"/>
                      </a:cubicBezTo>
                      <a:cubicBezTo>
                        <a:pt x="389676" y="254"/>
                        <a:pt x="395067" y="-303"/>
                        <a:pt x="400282" y="151"/>
                      </a:cubicBezTo>
                      <a:close/>
                    </a:path>
                  </a:pathLst>
                </a:custGeom>
                <a:solidFill>
                  <a:schemeClr val="accent2"/>
                </a:solidFill>
                <a:ln cap="flat" cmpd="sng" w="9525">
                  <a:solidFill>
                    <a:srgbClr val="008FD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603" name="Google Shape;603;p10"/>
                <p:cNvSpPr/>
                <p:nvPr/>
              </p:nvSpPr>
              <p:spPr>
                <a:xfrm>
                  <a:off x="5651151" y="835791"/>
                  <a:ext cx="659722" cy="458847"/>
                </a:xfrm>
                <a:custGeom>
                  <a:rect b="b" l="l" r="r" t="t"/>
                  <a:pathLst>
                    <a:path extrusionOk="0" h="458847" w="659722">
                      <a:moveTo>
                        <a:pt x="583133" y="424568"/>
                      </a:moveTo>
                      <a:cubicBezTo>
                        <a:pt x="588273" y="424568"/>
                        <a:pt x="592434" y="428732"/>
                        <a:pt x="592434" y="433869"/>
                      </a:cubicBezTo>
                      <a:cubicBezTo>
                        <a:pt x="592434" y="439006"/>
                        <a:pt x="588273" y="443167"/>
                        <a:pt x="583133" y="443170"/>
                      </a:cubicBezTo>
                      <a:cubicBezTo>
                        <a:pt x="577998" y="443170"/>
                        <a:pt x="573832" y="439006"/>
                        <a:pt x="573832" y="433869"/>
                      </a:cubicBezTo>
                      <a:cubicBezTo>
                        <a:pt x="573832" y="428732"/>
                        <a:pt x="577998" y="424568"/>
                        <a:pt x="583133" y="424568"/>
                      </a:cubicBezTo>
                      <a:close/>
                      <a:moveTo>
                        <a:pt x="74953" y="424568"/>
                      </a:moveTo>
                      <a:cubicBezTo>
                        <a:pt x="80089" y="424568"/>
                        <a:pt x="84254" y="428732"/>
                        <a:pt x="84254" y="433869"/>
                      </a:cubicBezTo>
                      <a:cubicBezTo>
                        <a:pt x="84250" y="439004"/>
                        <a:pt x="80088" y="443167"/>
                        <a:pt x="74953" y="443170"/>
                      </a:cubicBezTo>
                      <a:cubicBezTo>
                        <a:pt x="69816" y="443170"/>
                        <a:pt x="65652" y="439006"/>
                        <a:pt x="65652" y="433869"/>
                      </a:cubicBezTo>
                      <a:cubicBezTo>
                        <a:pt x="65652" y="428732"/>
                        <a:pt x="69816" y="424568"/>
                        <a:pt x="74953" y="424568"/>
                      </a:cubicBezTo>
                      <a:close/>
                      <a:moveTo>
                        <a:pt x="644220" y="313113"/>
                      </a:moveTo>
                      <a:cubicBezTo>
                        <a:pt x="652784" y="313113"/>
                        <a:pt x="659722" y="320055"/>
                        <a:pt x="659722" y="328615"/>
                      </a:cubicBezTo>
                      <a:cubicBezTo>
                        <a:pt x="659710" y="337174"/>
                        <a:pt x="652777" y="344107"/>
                        <a:pt x="644220" y="344117"/>
                      </a:cubicBezTo>
                      <a:cubicBezTo>
                        <a:pt x="635658" y="344117"/>
                        <a:pt x="628719" y="337177"/>
                        <a:pt x="628719" y="328615"/>
                      </a:cubicBezTo>
                      <a:cubicBezTo>
                        <a:pt x="628719" y="320055"/>
                        <a:pt x="635658" y="313113"/>
                        <a:pt x="644220" y="313113"/>
                      </a:cubicBezTo>
                      <a:close/>
                      <a:moveTo>
                        <a:pt x="15502" y="313113"/>
                      </a:moveTo>
                      <a:cubicBezTo>
                        <a:pt x="24063" y="313113"/>
                        <a:pt x="31003" y="320055"/>
                        <a:pt x="31003" y="328615"/>
                      </a:cubicBezTo>
                      <a:cubicBezTo>
                        <a:pt x="30994" y="337174"/>
                        <a:pt x="24059" y="344107"/>
                        <a:pt x="15502" y="344117"/>
                      </a:cubicBezTo>
                      <a:cubicBezTo>
                        <a:pt x="6940" y="344117"/>
                        <a:pt x="0" y="337177"/>
                        <a:pt x="0" y="328615"/>
                      </a:cubicBezTo>
                      <a:cubicBezTo>
                        <a:pt x="0" y="320055"/>
                        <a:pt x="6940" y="313113"/>
                        <a:pt x="15502" y="313113"/>
                      </a:cubicBezTo>
                      <a:close/>
                      <a:moveTo>
                        <a:pt x="308467" y="235625"/>
                      </a:moveTo>
                      <a:lnTo>
                        <a:pt x="349612" y="235625"/>
                      </a:lnTo>
                      <a:cubicBezTo>
                        <a:pt x="367712" y="235461"/>
                        <a:pt x="385075" y="242777"/>
                        <a:pt x="397600" y="255842"/>
                      </a:cubicBezTo>
                      <a:cubicBezTo>
                        <a:pt x="410058" y="268941"/>
                        <a:pt x="416630" y="286555"/>
                        <a:pt x="415798" y="304611"/>
                      </a:cubicBezTo>
                      <a:lnTo>
                        <a:pt x="403238" y="386280"/>
                      </a:lnTo>
                      <a:cubicBezTo>
                        <a:pt x="396770" y="413602"/>
                        <a:pt x="378618" y="458847"/>
                        <a:pt x="329413" y="458847"/>
                      </a:cubicBezTo>
                      <a:lnTo>
                        <a:pt x="328667" y="458847"/>
                      </a:lnTo>
                      <a:cubicBezTo>
                        <a:pt x="278165" y="458847"/>
                        <a:pt x="260744" y="413625"/>
                        <a:pt x="254845" y="386395"/>
                      </a:cubicBezTo>
                      <a:lnTo>
                        <a:pt x="242270" y="304611"/>
                      </a:lnTo>
                      <a:cubicBezTo>
                        <a:pt x="240452" y="268373"/>
                        <a:pt x="268355" y="237522"/>
                        <a:pt x="304595" y="235705"/>
                      </a:cubicBezTo>
                      <a:cubicBezTo>
                        <a:pt x="305885" y="235640"/>
                        <a:pt x="307176" y="235612"/>
                        <a:pt x="308467" y="235625"/>
                      </a:cubicBezTo>
                      <a:close/>
                      <a:moveTo>
                        <a:pt x="74953" y="214080"/>
                      </a:moveTo>
                      <a:cubicBezTo>
                        <a:pt x="80089" y="214080"/>
                        <a:pt x="84254" y="218244"/>
                        <a:pt x="84254" y="223381"/>
                      </a:cubicBezTo>
                      <a:cubicBezTo>
                        <a:pt x="84254" y="228518"/>
                        <a:pt x="80089" y="232682"/>
                        <a:pt x="74953" y="232682"/>
                      </a:cubicBezTo>
                      <a:cubicBezTo>
                        <a:pt x="69816" y="232682"/>
                        <a:pt x="65652" y="228518"/>
                        <a:pt x="65652" y="223381"/>
                      </a:cubicBezTo>
                      <a:cubicBezTo>
                        <a:pt x="65659" y="218248"/>
                        <a:pt x="69818" y="214087"/>
                        <a:pt x="74953" y="214080"/>
                      </a:cubicBezTo>
                      <a:close/>
                      <a:moveTo>
                        <a:pt x="583120" y="214073"/>
                      </a:moveTo>
                      <a:cubicBezTo>
                        <a:pt x="588254" y="214080"/>
                        <a:pt x="592415" y="218241"/>
                        <a:pt x="592422" y="223374"/>
                      </a:cubicBezTo>
                      <a:cubicBezTo>
                        <a:pt x="592422" y="228511"/>
                        <a:pt x="588261" y="232675"/>
                        <a:pt x="583120" y="232675"/>
                      </a:cubicBezTo>
                      <a:cubicBezTo>
                        <a:pt x="577986" y="232675"/>
                        <a:pt x="573820" y="228511"/>
                        <a:pt x="573820" y="223374"/>
                      </a:cubicBezTo>
                      <a:cubicBezTo>
                        <a:pt x="573820" y="218237"/>
                        <a:pt x="577986" y="214073"/>
                        <a:pt x="583120" y="214073"/>
                      </a:cubicBezTo>
                      <a:close/>
                      <a:moveTo>
                        <a:pt x="550740" y="91436"/>
                      </a:moveTo>
                      <a:cubicBezTo>
                        <a:pt x="559304" y="91436"/>
                        <a:pt x="566242" y="98376"/>
                        <a:pt x="566242" y="106938"/>
                      </a:cubicBezTo>
                      <a:cubicBezTo>
                        <a:pt x="566242" y="115499"/>
                        <a:pt x="559304" y="122439"/>
                        <a:pt x="550740" y="122439"/>
                      </a:cubicBezTo>
                      <a:cubicBezTo>
                        <a:pt x="542178" y="122439"/>
                        <a:pt x="535238" y="115499"/>
                        <a:pt x="535238" y="106938"/>
                      </a:cubicBezTo>
                      <a:cubicBezTo>
                        <a:pt x="535247" y="98380"/>
                        <a:pt x="542182" y="91445"/>
                        <a:pt x="550740" y="91436"/>
                      </a:cubicBezTo>
                      <a:close/>
                      <a:moveTo>
                        <a:pt x="107322" y="91436"/>
                      </a:moveTo>
                      <a:cubicBezTo>
                        <a:pt x="115882" y="91436"/>
                        <a:pt x="122824" y="98376"/>
                        <a:pt x="122824" y="106937"/>
                      </a:cubicBezTo>
                      <a:cubicBezTo>
                        <a:pt x="122824" y="115499"/>
                        <a:pt x="115882" y="122439"/>
                        <a:pt x="107322" y="122439"/>
                      </a:cubicBezTo>
                      <a:cubicBezTo>
                        <a:pt x="98761" y="122439"/>
                        <a:pt x="91820" y="115499"/>
                        <a:pt x="91820" y="106937"/>
                      </a:cubicBezTo>
                      <a:cubicBezTo>
                        <a:pt x="91828" y="98380"/>
                        <a:pt x="98763" y="91443"/>
                        <a:pt x="107322" y="91436"/>
                      </a:cubicBezTo>
                      <a:close/>
                      <a:moveTo>
                        <a:pt x="223795" y="65241"/>
                      </a:moveTo>
                      <a:cubicBezTo>
                        <a:pt x="228931" y="65241"/>
                        <a:pt x="233096" y="69405"/>
                        <a:pt x="233096" y="74542"/>
                      </a:cubicBezTo>
                      <a:cubicBezTo>
                        <a:pt x="233096" y="79679"/>
                        <a:pt x="228931" y="83843"/>
                        <a:pt x="223795" y="83843"/>
                      </a:cubicBezTo>
                      <a:cubicBezTo>
                        <a:pt x="218658" y="83843"/>
                        <a:pt x="214494" y="79679"/>
                        <a:pt x="214494" y="74542"/>
                      </a:cubicBezTo>
                      <a:cubicBezTo>
                        <a:pt x="214501" y="69407"/>
                        <a:pt x="218660" y="65246"/>
                        <a:pt x="223795" y="65241"/>
                      </a:cubicBezTo>
                      <a:close/>
                      <a:moveTo>
                        <a:pt x="434302" y="65239"/>
                      </a:moveTo>
                      <a:cubicBezTo>
                        <a:pt x="439439" y="65239"/>
                        <a:pt x="443603" y="69403"/>
                        <a:pt x="443603" y="74542"/>
                      </a:cubicBezTo>
                      <a:cubicBezTo>
                        <a:pt x="443603" y="79677"/>
                        <a:pt x="439439" y="83841"/>
                        <a:pt x="434302" y="83841"/>
                      </a:cubicBezTo>
                      <a:cubicBezTo>
                        <a:pt x="429166" y="83841"/>
                        <a:pt x="425001" y="79677"/>
                        <a:pt x="425001" y="74542"/>
                      </a:cubicBezTo>
                      <a:cubicBezTo>
                        <a:pt x="425010" y="69407"/>
                        <a:pt x="429169" y="65248"/>
                        <a:pt x="434302" y="65239"/>
                      </a:cubicBezTo>
                      <a:close/>
                      <a:moveTo>
                        <a:pt x="329033" y="0"/>
                      </a:moveTo>
                      <a:cubicBezTo>
                        <a:pt x="337595" y="0"/>
                        <a:pt x="344535" y="6940"/>
                        <a:pt x="344535" y="15502"/>
                      </a:cubicBezTo>
                      <a:cubicBezTo>
                        <a:pt x="344535" y="24062"/>
                        <a:pt x="337595" y="31004"/>
                        <a:pt x="329033" y="31004"/>
                      </a:cubicBezTo>
                      <a:cubicBezTo>
                        <a:pt x="320472" y="31004"/>
                        <a:pt x="313532" y="24062"/>
                        <a:pt x="313532" y="15502"/>
                      </a:cubicBezTo>
                      <a:cubicBezTo>
                        <a:pt x="313539" y="6943"/>
                        <a:pt x="320476" y="9"/>
                        <a:pt x="329033" y="0"/>
                      </a:cubicBezTo>
                      <a:close/>
                    </a:path>
                  </a:pathLst>
                </a:custGeom>
                <a:solidFill>
                  <a:srgbClr val="E0E0E0"/>
                </a:solidFill>
                <a:ln cap="flat" cmpd="sng" w="9525">
                  <a:solidFill>
                    <a:srgbClr val="008FD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grpSp>
        </p:grpSp>
      </p:grpSp>
      <p:grpSp>
        <p:nvGrpSpPr>
          <p:cNvPr id="604" name="Google Shape;604;p10"/>
          <p:cNvGrpSpPr/>
          <p:nvPr/>
        </p:nvGrpSpPr>
        <p:grpSpPr>
          <a:xfrm>
            <a:off x="8625082" y="1070990"/>
            <a:ext cx="560741" cy="836554"/>
            <a:chOff x="8623495" y="1070990"/>
            <a:chExt cx="560741" cy="836554"/>
          </a:xfrm>
        </p:grpSpPr>
        <p:cxnSp>
          <p:nvCxnSpPr>
            <p:cNvPr id="605" name="Google Shape;605;p10"/>
            <p:cNvCxnSpPr/>
            <p:nvPr/>
          </p:nvCxnSpPr>
          <p:spPr>
            <a:xfrm>
              <a:off x="8903865" y="1358904"/>
              <a:ext cx="0" cy="548640"/>
            </a:xfrm>
            <a:prstGeom prst="straightConnector1">
              <a:avLst/>
            </a:prstGeom>
            <a:noFill/>
            <a:ln cap="flat" cmpd="sng" w="9525">
              <a:solidFill>
                <a:srgbClr val="008FD5"/>
              </a:solidFill>
              <a:prstDash val="solid"/>
              <a:round/>
              <a:headEnd len="sm" w="sm" type="none"/>
              <a:tailEnd len="med" w="med" type="stealth"/>
            </a:ln>
          </p:spPr>
        </p:cxnSp>
        <p:grpSp>
          <p:nvGrpSpPr>
            <p:cNvPr id="606" name="Google Shape;606;p10"/>
            <p:cNvGrpSpPr/>
            <p:nvPr/>
          </p:nvGrpSpPr>
          <p:grpSpPr>
            <a:xfrm>
              <a:off x="8852111" y="1676607"/>
              <a:ext cx="103506" cy="104674"/>
              <a:chOff x="1198331" y="1740453"/>
              <a:chExt cx="97632" cy="97632"/>
            </a:xfrm>
          </p:grpSpPr>
          <p:sp>
            <p:nvSpPr>
              <p:cNvPr id="607" name="Google Shape;607;p10"/>
              <p:cNvSpPr/>
              <p:nvPr/>
            </p:nvSpPr>
            <p:spPr>
              <a:xfrm>
                <a:off x="1198331" y="1740453"/>
                <a:ext cx="97632" cy="97632"/>
              </a:xfrm>
              <a:prstGeom prst="ellipse">
                <a:avLst/>
              </a:prstGeom>
              <a:solidFill>
                <a:schemeClr val="lt2"/>
              </a:solidFill>
              <a:ln cap="flat" cmpd="sng" w="9525">
                <a:solidFill>
                  <a:srgbClr val="008FD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750">
                  <a:solidFill>
                    <a:srgbClr val="FFFFFF"/>
                  </a:solidFill>
                  <a:latin typeface="Calibri"/>
                  <a:ea typeface="Calibri"/>
                  <a:cs typeface="Calibri"/>
                  <a:sym typeface="Calibri"/>
                </a:endParaRPr>
              </a:p>
            </p:txBody>
          </p:sp>
          <p:sp>
            <p:nvSpPr>
              <p:cNvPr id="608" name="Google Shape;608;p10"/>
              <p:cNvSpPr/>
              <p:nvPr/>
            </p:nvSpPr>
            <p:spPr>
              <a:xfrm>
                <a:off x="1216836" y="1758958"/>
                <a:ext cx="60622" cy="60622"/>
              </a:xfrm>
              <a:prstGeom prst="ellipse">
                <a:avLst/>
              </a:prstGeom>
              <a:solidFill>
                <a:schemeClr val="accent1"/>
              </a:solidFill>
              <a:ln cap="flat" cmpd="sng" w="9525">
                <a:solidFill>
                  <a:srgbClr val="008FD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750">
                  <a:solidFill>
                    <a:srgbClr val="FFFFFF"/>
                  </a:solidFill>
                  <a:latin typeface="Calibri"/>
                  <a:ea typeface="Calibri"/>
                  <a:cs typeface="Calibri"/>
                  <a:sym typeface="Calibri"/>
                </a:endParaRPr>
              </a:p>
            </p:txBody>
          </p:sp>
        </p:grpSp>
        <p:grpSp>
          <p:nvGrpSpPr>
            <p:cNvPr id="609" name="Google Shape;609;p10"/>
            <p:cNvGrpSpPr/>
            <p:nvPr/>
          </p:nvGrpSpPr>
          <p:grpSpPr>
            <a:xfrm>
              <a:off x="8623495" y="1070990"/>
              <a:ext cx="560741" cy="555897"/>
              <a:chOff x="6402493" y="1099806"/>
              <a:chExt cx="498264" cy="498264"/>
            </a:xfrm>
          </p:grpSpPr>
          <p:sp>
            <p:nvSpPr>
              <p:cNvPr id="610" name="Google Shape;610;p10"/>
              <p:cNvSpPr/>
              <p:nvPr/>
            </p:nvSpPr>
            <p:spPr>
              <a:xfrm>
                <a:off x="6402493" y="1099806"/>
                <a:ext cx="498264" cy="498264"/>
              </a:xfrm>
              <a:prstGeom prst="roundRect">
                <a:avLst>
                  <a:gd fmla="val 16667" name="adj"/>
                </a:avLst>
              </a:prstGeom>
              <a:noFill/>
              <a:ln cap="flat" cmpd="sng" w="9525">
                <a:solidFill>
                  <a:srgbClr val="008FD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FEFEFE"/>
                  </a:solidFill>
                  <a:latin typeface="Arial"/>
                  <a:ea typeface="Arial"/>
                  <a:cs typeface="Arial"/>
                  <a:sym typeface="Arial"/>
                </a:endParaRPr>
              </a:p>
            </p:txBody>
          </p:sp>
          <p:grpSp>
            <p:nvGrpSpPr>
              <p:cNvPr id="611" name="Google Shape;611;p10"/>
              <p:cNvGrpSpPr/>
              <p:nvPr/>
            </p:nvGrpSpPr>
            <p:grpSpPr>
              <a:xfrm>
                <a:off x="6423989" y="1207922"/>
                <a:ext cx="445748" cy="248698"/>
                <a:chOff x="8365346" y="723900"/>
                <a:chExt cx="778654" cy="434438"/>
              </a:xfrm>
            </p:grpSpPr>
            <p:sp>
              <p:nvSpPr>
                <p:cNvPr id="612" name="Google Shape;612;p10"/>
                <p:cNvSpPr/>
                <p:nvPr/>
              </p:nvSpPr>
              <p:spPr>
                <a:xfrm>
                  <a:off x="8365346" y="723900"/>
                  <a:ext cx="778654" cy="434438"/>
                </a:xfrm>
                <a:custGeom>
                  <a:rect b="b" l="l" r="r" t="t"/>
                  <a:pathLst>
                    <a:path extrusionOk="0" h="434438" w="778654">
                      <a:moveTo>
                        <a:pt x="353155" y="296348"/>
                      </a:moveTo>
                      <a:cubicBezTo>
                        <a:pt x="359943" y="296253"/>
                        <a:pt x="365524" y="301679"/>
                        <a:pt x="365619" y="308467"/>
                      </a:cubicBezTo>
                      <a:lnTo>
                        <a:pt x="365619" y="327894"/>
                      </a:lnTo>
                      <a:lnTo>
                        <a:pt x="391440" y="318971"/>
                      </a:lnTo>
                      <a:cubicBezTo>
                        <a:pt x="397792" y="316777"/>
                        <a:pt x="404719" y="320148"/>
                        <a:pt x="406912" y="326501"/>
                      </a:cubicBezTo>
                      <a:cubicBezTo>
                        <a:pt x="409106" y="332852"/>
                        <a:pt x="405735" y="339780"/>
                        <a:pt x="399383" y="341972"/>
                      </a:cubicBezTo>
                      <a:lnTo>
                        <a:pt x="357424" y="356468"/>
                      </a:lnTo>
                      <a:cubicBezTo>
                        <a:pt x="356262" y="356846"/>
                        <a:pt x="355050" y="357049"/>
                        <a:pt x="353829" y="357071"/>
                      </a:cubicBezTo>
                      <a:cubicBezTo>
                        <a:pt x="347023" y="357192"/>
                        <a:pt x="341407" y="351772"/>
                        <a:pt x="341286" y="344967"/>
                      </a:cubicBezTo>
                      <a:lnTo>
                        <a:pt x="341286" y="325546"/>
                      </a:lnTo>
                      <a:lnTo>
                        <a:pt x="326390" y="330703"/>
                      </a:lnTo>
                      <a:cubicBezTo>
                        <a:pt x="320038" y="332899"/>
                        <a:pt x="313108" y="329531"/>
                        <a:pt x="310912" y="323179"/>
                      </a:cubicBezTo>
                      <a:cubicBezTo>
                        <a:pt x="308715" y="316827"/>
                        <a:pt x="312083" y="309897"/>
                        <a:pt x="318435" y="307701"/>
                      </a:cubicBezTo>
                      <a:lnTo>
                        <a:pt x="349475" y="296967"/>
                      </a:lnTo>
                      <a:cubicBezTo>
                        <a:pt x="350663" y="296574"/>
                        <a:pt x="351904" y="296366"/>
                        <a:pt x="353155" y="296348"/>
                      </a:cubicBezTo>
                      <a:close/>
                      <a:moveTo>
                        <a:pt x="237248" y="296301"/>
                      </a:moveTo>
                      <a:lnTo>
                        <a:pt x="237248" y="344967"/>
                      </a:lnTo>
                      <a:lnTo>
                        <a:pt x="261595" y="344967"/>
                      </a:lnTo>
                      <a:lnTo>
                        <a:pt x="261581" y="296301"/>
                      </a:lnTo>
                      <a:close/>
                      <a:moveTo>
                        <a:pt x="662824" y="269929"/>
                      </a:moveTo>
                      <a:lnTo>
                        <a:pt x="617577" y="322945"/>
                      </a:lnTo>
                      <a:cubicBezTo>
                        <a:pt x="617375" y="323173"/>
                        <a:pt x="617168" y="323393"/>
                        <a:pt x="616950" y="323606"/>
                      </a:cubicBezTo>
                      <a:cubicBezTo>
                        <a:pt x="612108" y="328374"/>
                        <a:pt x="604315" y="328312"/>
                        <a:pt x="599546" y="323467"/>
                      </a:cubicBezTo>
                      <a:lnTo>
                        <a:pt x="549692" y="271547"/>
                      </a:lnTo>
                      <a:lnTo>
                        <a:pt x="478090" y="299628"/>
                      </a:lnTo>
                      <a:cubicBezTo>
                        <a:pt x="468610" y="303243"/>
                        <a:pt x="462341" y="312329"/>
                        <a:pt x="462326" y="322475"/>
                      </a:cubicBezTo>
                      <a:lnTo>
                        <a:pt x="462326" y="410105"/>
                      </a:lnTo>
                      <a:lnTo>
                        <a:pt x="498826" y="410105"/>
                      </a:lnTo>
                      <a:lnTo>
                        <a:pt x="498826" y="385772"/>
                      </a:lnTo>
                      <a:cubicBezTo>
                        <a:pt x="498826" y="379053"/>
                        <a:pt x="504273" y="373606"/>
                        <a:pt x="510992" y="373606"/>
                      </a:cubicBezTo>
                      <a:cubicBezTo>
                        <a:pt x="517711" y="373606"/>
                        <a:pt x="523159" y="379053"/>
                        <a:pt x="523159" y="385772"/>
                      </a:cubicBezTo>
                      <a:lnTo>
                        <a:pt x="523159" y="410105"/>
                      </a:lnTo>
                      <a:lnTo>
                        <a:pt x="693489" y="410105"/>
                      </a:lnTo>
                      <a:lnTo>
                        <a:pt x="693489" y="385772"/>
                      </a:lnTo>
                      <a:cubicBezTo>
                        <a:pt x="693489" y="379053"/>
                        <a:pt x="698933" y="373606"/>
                        <a:pt x="705655" y="373606"/>
                      </a:cubicBezTo>
                      <a:cubicBezTo>
                        <a:pt x="712377" y="373606"/>
                        <a:pt x="717822" y="379053"/>
                        <a:pt x="717822" y="385772"/>
                      </a:cubicBezTo>
                      <a:lnTo>
                        <a:pt x="717822" y="410105"/>
                      </a:lnTo>
                      <a:lnTo>
                        <a:pt x="754321" y="410105"/>
                      </a:lnTo>
                      <a:lnTo>
                        <a:pt x="754321" y="322475"/>
                      </a:lnTo>
                      <a:cubicBezTo>
                        <a:pt x="754309" y="312329"/>
                        <a:pt x="748037" y="303243"/>
                        <a:pt x="738560" y="299628"/>
                      </a:cubicBezTo>
                      <a:close/>
                      <a:moveTo>
                        <a:pt x="581748" y="229217"/>
                      </a:moveTo>
                      <a:lnTo>
                        <a:pt x="581748" y="234038"/>
                      </a:lnTo>
                      <a:cubicBezTo>
                        <a:pt x="581765" y="243437"/>
                        <a:pt x="578136" y="252478"/>
                        <a:pt x="571624" y="259257"/>
                      </a:cubicBezTo>
                      <a:lnTo>
                        <a:pt x="607792" y="296924"/>
                      </a:lnTo>
                      <a:lnTo>
                        <a:pt x="642512" y="256246"/>
                      </a:lnTo>
                      <a:cubicBezTo>
                        <a:pt x="637584" y="249892"/>
                        <a:pt x="634907" y="242080"/>
                        <a:pt x="634902" y="234037"/>
                      </a:cubicBezTo>
                      <a:lnTo>
                        <a:pt x="634902" y="229217"/>
                      </a:lnTo>
                      <a:cubicBezTo>
                        <a:pt x="617753" y="235588"/>
                        <a:pt x="598893" y="235588"/>
                        <a:pt x="581748" y="229217"/>
                      </a:cubicBezTo>
                      <a:close/>
                      <a:moveTo>
                        <a:pt x="138615" y="101638"/>
                      </a:moveTo>
                      <a:cubicBezTo>
                        <a:pt x="75802" y="102350"/>
                        <a:pt x="25055" y="153096"/>
                        <a:pt x="24344" y="215909"/>
                      </a:cubicBezTo>
                      <a:cubicBezTo>
                        <a:pt x="23620" y="279743"/>
                        <a:pt x="74781" y="332077"/>
                        <a:pt x="138615" y="332800"/>
                      </a:cubicBezTo>
                      <a:lnTo>
                        <a:pt x="212915" y="332800"/>
                      </a:lnTo>
                      <a:lnTo>
                        <a:pt x="212915" y="308753"/>
                      </a:lnTo>
                      <a:lnTo>
                        <a:pt x="138615" y="308753"/>
                      </a:lnTo>
                      <a:cubicBezTo>
                        <a:pt x="88692" y="308312"/>
                        <a:pt x="48329" y="267950"/>
                        <a:pt x="47889" y="218027"/>
                      </a:cubicBezTo>
                      <a:cubicBezTo>
                        <a:pt x="47443" y="167474"/>
                        <a:pt x="88063" y="126132"/>
                        <a:pt x="138615" y="125686"/>
                      </a:cubicBezTo>
                      <a:lnTo>
                        <a:pt x="212915" y="125686"/>
                      </a:lnTo>
                      <a:lnTo>
                        <a:pt x="212915" y="101638"/>
                      </a:lnTo>
                      <a:close/>
                      <a:moveTo>
                        <a:pt x="624456" y="99012"/>
                      </a:moveTo>
                      <a:cubicBezTo>
                        <a:pt x="602547" y="115693"/>
                        <a:pt x="574393" y="121854"/>
                        <a:pt x="547519" y="115848"/>
                      </a:cubicBezTo>
                      <a:lnTo>
                        <a:pt x="547492" y="115936"/>
                      </a:lnTo>
                      <a:lnTo>
                        <a:pt x="547492" y="130094"/>
                      </a:lnTo>
                      <a:cubicBezTo>
                        <a:pt x="547518" y="150867"/>
                        <a:pt x="554034" y="171113"/>
                        <a:pt x="566128" y="188003"/>
                      </a:cubicBezTo>
                      <a:cubicBezTo>
                        <a:pt x="569426" y="192600"/>
                        <a:pt x="573454" y="196628"/>
                        <a:pt x="578051" y="199926"/>
                      </a:cubicBezTo>
                      <a:cubicBezTo>
                        <a:pt x="601355" y="216646"/>
                        <a:pt x="633800" y="211307"/>
                        <a:pt x="650523" y="188003"/>
                      </a:cubicBezTo>
                      <a:cubicBezTo>
                        <a:pt x="662617" y="171113"/>
                        <a:pt x="669132" y="150867"/>
                        <a:pt x="669156" y="130094"/>
                      </a:cubicBezTo>
                      <a:lnTo>
                        <a:pt x="669156" y="125008"/>
                      </a:lnTo>
                      <a:cubicBezTo>
                        <a:pt x="649082" y="123536"/>
                        <a:pt x="633393" y="109438"/>
                        <a:pt x="624456" y="99012"/>
                      </a:cubicBezTo>
                      <a:close/>
                      <a:moveTo>
                        <a:pt x="237248" y="89472"/>
                      </a:moveTo>
                      <a:lnTo>
                        <a:pt x="237248" y="138138"/>
                      </a:lnTo>
                      <a:lnTo>
                        <a:pt x="261595" y="138138"/>
                      </a:lnTo>
                      <a:lnTo>
                        <a:pt x="261581" y="89472"/>
                      </a:lnTo>
                      <a:close/>
                      <a:moveTo>
                        <a:pt x="353151" y="83437"/>
                      </a:moveTo>
                      <a:cubicBezTo>
                        <a:pt x="359940" y="83340"/>
                        <a:pt x="365522" y="88766"/>
                        <a:pt x="365619" y="95555"/>
                      </a:cubicBezTo>
                      <a:lnTo>
                        <a:pt x="365619" y="114981"/>
                      </a:lnTo>
                      <a:lnTo>
                        <a:pt x="391440" y="106059"/>
                      </a:lnTo>
                      <a:cubicBezTo>
                        <a:pt x="397792" y="103865"/>
                        <a:pt x="404719" y="107236"/>
                        <a:pt x="406912" y="113588"/>
                      </a:cubicBezTo>
                      <a:cubicBezTo>
                        <a:pt x="409106" y="119940"/>
                        <a:pt x="405735" y="126867"/>
                        <a:pt x="399383" y="129060"/>
                      </a:cubicBezTo>
                      <a:lnTo>
                        <a:pt x="357424" y="143555"/>
                      </a:lnTo>
                      <a:cubicBezTo>
                        <a:pt x="356289" y="143919"/>
                        <a:pt x="355109" y="144117"/>
                        <a:pt x="353918" y="144144"/>
                      </a:cubicBezTo>
                      <a:cubicBezTo>
                        <a:pt x="347092" y="144294"/>
                        <a:pt x="341436" y="138881"/>
                        <a:pt x="341286" y="132054"/>
                      </a:cubicBezTo>
                      <a:lnTo>
                        <a:pt x="341286" y="112634"/>
                      </a:lnTo>
                      <a:lnTo>
                        <a:pt x="326390" y="117791"/>
                      </a:lnTo>
                      <a:cubicBezTo>
                        <a:pt x="320038" y="119987"/>
                        <a:pt x="313108" y="116619"/>
                        <a:pt x="310912" y="110267"/>
                      </a:cubicBezTo>
                      <a:cubicBezTo>
                        <a:pt x="308715" y="103915"/>
                        <a:pt x="312083" y="96985"/>
                        <a:pt x="318435" y="94789"/>
                      </a:cubicBezTo>
                      <a:lnTo>
                        <a:pt x="349475" y="84054"/>
                      </a:lnTo>
                      <a:cubicBezTo>
                        <a:pt x="350662" y="83662"/>
                        <a:pt x="351902" y="83455"/>
                        <a:pt x="353151" y="83437"/>
                      </a:cubicBezTo>
                      <a:close/>
                      <a:moveTo>
                        <a:pt x="237248" y="65139"/>
                      </a:moveTo>
                      <a:lnTo>
                        <a:pt x="261581" y="65139"/>
                      </a:lnTo>
                      <a:cubicBezTo>
                        <a:pt x="275013" y="65154"/>
                        <a:pt x="285899" y="76039"/>
                        <a:pt x="285913" y="89472"/>
                      </a:cubicBezTo>
                      <a:lnTo>
                        <a:pt x="285913" y="138138"/>
                      </a:lnTo>
                      <a:cubicBezTo>
                        <a:pt x="285899" y="151571"/>
                        <a:pt x="275013" y="162456"/>
                        <a:pt x="261581" y="162471"/>
                      </a:cubicBezTo>
                      <a:lnTo>
                        <a:pt x="237248" y="162471"/>
                      </a:lnTo>
                      <a:cubicBezTo>
                        <a:pt x="228480" y="162440"/>
                        <a:pt x="220410" y="157679"/>
                        <a:pt x="216144" y="150019"/>
                      </a:cubicBezTo>
                      <a:lnTo>
                        <a:pt x="138615" y="150019"/>
                      </a:lnTo>
                      <a:cubicBezTo>
                        <a:pt x="102133" y="150459"/>
                        <a:pt x="72666" y="179926"/>
                        <a:pt x="72225" y="216408"/>
                      </a:cubicBezTo>
                      <a:cubicBezTo>
                        <a:pt x="71778" y="253522"/>
                        <a:pt x="101501" y="283972"/>
                        <a:pt x="138615" y="284420"/>
                      </a:cubicBezTo>
                      <a:lnTo>
                        <a:pt x="216144" y="284420"/>
                      </a:lnTo>
                      <a:cubicBezTo>
                        <a:pt x="220410" y="276759"/>
                        <a:pt x="228480" y="271998"/>
                        <a:pt x="237248" y="271968"/>
                      </a:cubicBezTo>
                      <a:lnTo>
                        <a:pt x="261581" y="271968"/>
                      </a:lnTo>
                      <a:cubicBezTo>
                        <a:pt x="275013" y="271982"/>
                        <a:pt x="285899" y="282868"/>
                        <a:pt x="285913" y="296301"/>
                      </a:cubicBezTo>
                      <a:lnTo>
                        <a:pt x="285913" y="344967"/>
                      </a:lnTo>
                      <a:cubicBezTo>
                        <a:pt x="285899" y="358400"/>
                        <a:pt x="275013" y="369286"/>
                        <a:pt x="261581" y="369300"/>
                      </a:cubicBezTo>
                      <a:lnTo>
                        <a:pt x="237248" y="369300"/>
                      </a:lnTo>
                      <a:cubicBezTo>
                        <a:pt x="228594" y="369271"/>
                        <a:pt x="220611" y="364635"/>
                        <a:pt x="216299" y="357133"/>
                      </a:cubicBezTo>
                      <a:lnTo>
                        <a:pt x="138615" y="357133"/>
                      </a:lnTo>
                      <a:cubicBezTo>
                        <a:pt x="62360" y="356422"/>
                        <a:pt x="717" y="294779"/>
                        <a:pt x="6" y="218524"/>
                      </a:cubicBezTo>
                      <a:cubicBezTo>
                        <a:pt x="-715" y="141252"/>
                        <a:pt x="61343" y="78027"/>
                        <a:pt x="138615" y="77306"/>
                      </a:cubicBezTo>
                      <a:lnTo>
                        <a:pt x="216299" y="77306"/>
                      </a:lnTo>
                      <a:cubicBezTo>
                        <a:pt x="220611" y="69803"/>
                        <a:pt x="228594" y="65167"/>
                        <a:pt x="237248" y="65139"/>
                      </a:cubicBezTo>
                      <a:close/>
                      <a:moveTo>
                        <a:pt x="605155" y="24333"/>
                      </a:moveTo>
                      <a:cubicBezTo>
                        <a:pt x="573533" y="24367"/>
                        <a:pt x="547908" y="49991"/>
                        <a:pt x="547872" y="81612"/>
                      </a:cubicBezTo>
                      <a:lnTo>
                        <a:pt x="547871" y="90832"/>
                      </a:lnTo>
                      <a:cubicBezTo>
                        <a:pt x="572920" y="98144"/>
                        <a:pt x="599962" y="91166"/>
                        <a:pt x="618343" y="72648"/>
                      </a:cubicBezTo>
                      <a:cubicBezTo>
                        <a:pt x="618818" y="72234"/>
                        <a:pt x="619316" y="71855"/>
                        <a:pt x="619845" y="71517"/>
                      </a:cubicBezTo>
                      <a:cubicBezTo>
                        <a:pt x="625612" y="67829"/>
                        <a:pt x="633271" y="69511"/>
                        <a:pt x="636957" y="75273"/>
                      </a:cubicBezTo>
                      <a:cubicBezTo>
                        <a:pt x="637109" y="75514"/>
                        <a:pt x="650949" y="97563"/>
                        <a:pt x="668779" y="100527"/>
                      </a:cubicBezTo>
                      <a:lnTo>
                        <a:pt x="668779" y="81612"/>
                      </a:lnTo>
                      <a:cubicBezTo>
                        <a:pt x="668742" y="49991"/>
                        <a:pt x="643114" y="24367"/>
                        <a:pt x="611493" y="24333"/>
                      </a:cubicBezTo>
                      <a:close/>
                      <a:moveTo>
                        <a:pt x="605155" y="0"/>
                      </a:moveTo>
                      <a:lnTo>
                        <a:pt x="611493" y="0"/>
                      </a:lnTo>
                      <a:cubicBezTo>
                        <a:pt x="656546" y="50"/>
                        <a:pt x="693057" y="36559"/>
                        <a:pt x="693112" y="81612"/>
                      </a:cubicBezTo>
                      <a:lnTo>
                        <a:pt x="693489" y="130094"/>
                      </a:lnTo>
                      <a:cubicBezTo>
                        <a:pt x="693471" y="155913"/>
                        <a:pt x="685386" y="181081"/>
                        <a:pt x="670367" y="202083"/>
                      </a:cubicBezTo>
                      <a:cubicBezTo>
                        <a:pt x="667106" y="206644"/>
                        <a:pt x="663340" y="210825"/>
                        <a:pt x="659143" y="214547"/>
                      </a:cubicBezTo>
                      <a:cubicBezTo>
                        <a:pt x="659162" y="214849"/>
                        <a:pt x="659234" y="215136"/>
                        <a:pt x="659234" y="215443"/>
                      </a:cubicBezTo>
                      <a:lnTo>
                        <a:pt x="659234" y="234038"/>
                      </a:lnTo>
                      <a:cubicBezTo>
                        <a:pt x="659247" y="239128"/>
                        <a:pt x="662398" y="243683"/>
                        <a:pt x="667161" y="245491"/>
                      </a:cubicBezTo>
                      <a:lnTo>
                        <a:pt x="747441" y="276970"/>
                      </a:lnTo>
                      <a:cubicBezTo>
                        <a:pt x="766263" y="284209"/>
                        <a:pt x="778678" y="302306"/>
                        <a:pt x="778654" y="322475"/>
                      </a:cubicBezTo>
                      <a:lnTo>
                        <a:pt x="778654" y="410105"/>
                      </a:lnTo>
                      <a:cubicBezTo>
                        <a:pt x="778642" y="423539"/>
                        <a:pt x="767753" y="434425"/>
                        <a:pt x="754321" y="434438"/>
                      </a:cubicBezTo>
                      <a:lnTo>
                        <a:pt x="462326" y="434438"/>
                      </a:lnTo>
                      <a:cubicBezTo>
                        <a:pt x="448893" y="434425"/>
                        <a:pt x="438007" y="423539"/>
                        <a:pt x="437993" y="410105"/>
                      </a:cubicBezTo>
                      <a:lnTo>
                        <a:pt x="437993" y="322475"/>
                      </a:lnTo>
                      <a:cubicBezTo>
                        <a:pt x="437969" y="302306"/>
                        <a:pt x="450383" y="284209"/>
                        <a:pt x="469209" y="276970"/>
                      </a:cubicBezTo>
                      <a:lnTo>
                        <a:pt x="549482" y="245491"/>
                      </a:lnTo>
                      <a:cubicBezTo>
                        <a:pt x="554245" y="243687"/>
                        <a:pt x="557400" y="239130"/>
                        <a:pt x="557415" y="234038"/>
                      </a:cubicBezTo>
                      <a:lnTo>
                        <a:pt x="557415" y="215443"/>
                      </a:lnTo>
                      <a:cubicBezTo>
                        <a:pt x="557415" y="215136"/>
                        <a:pt x="557483" y="214849"/>
                        <a:pt x="557506" y="214547"/>
                      </a:cubicBezTo>
                      <a:cubicBezTo>
                        <a:pt x="553309" y="210826"/>
                        <a:pt x="549544" y="206644"/>
                        <a:pt x="546280" y="202083"/>
                      </a:cubicBezTo>
                      <a:cubicBezTo>
                        <a:pt x="531260" y="181081"/>
                        <a:pt x="523177" y="155913"/>
                        <a:pt x="523159" y="130094"/>
                      </a:cubicBezTo>
                      <a:lnTo>
                        <a:pt x="523539" y="81612"/>
                      </a:lnTo>
                      <a:cubicBezTo>
                        <a:pt x="523590" y="36559"/>
                        <a:pt x="560101" y="50"/>
                        <a:pt x="605155" y="0"/>
                      </a:cubicBezTo>
                      <a:close/>
                    </a:path>
                  </a:pathLst>
                </a:custGeom>
                <a:solidFill>
                  <a:schemeClr val="accent1"/>
                </a:solidFill>
                <a:ln cap="flat" cmpd="sng" w="9525">
                  <a:solidFill>
                    <a:srgbClr val="008FD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613" name="Google Shape;613;p10"/>
                <p:cNvSpPr/>
                <p:nvPr/>
              </p:nvSpPr>
              <p:spPr>
                <a:xfrm>
                  <a:off x="8389683" y="825538"/>
                  <a:ext cx="729984" cy="308467"/>
                </a:xfrm>
                <a:custGeom>
                  <a:rect b="b" l="l" r="r" t="t"/>
                  <a:pathLst>
                    <a:path extrusionOk="0" h="308467" w="729984">
                      <a:moveTo>
                        <a:pt x="638487" y="168291"/>
                      </a:moveTo>
                      <a:lnTo>
                        <a:pt x="714223" y="197990"/>
                      </a:lnTo>
                      <a:cubicBezTo>
                        <a:pt x="723700" y="201605"/>
                        <a:pt x="729972" y="210691"/>
                        <a:pt x="729984" y="220837"/>
                      </a:cubicBezTo>
                      <a:lnTo>
                        <a:pt x="729984" y="308467"/>
                      </a:lnTo>
                      <a:lnTo>
                        <a:pt x="693485" y="308467"/>
                      </a:lnTo>
                      <a:lnTo>
                        <a:pt x="693485" y="284134"/>
                      </a:lnTo>
                      <a:cubicBezTo>
                        <a:pt x="693485" y="277415"/>
                        <a:pt x="688040" y="271968"/>
                        <a:pt x="681318" y="271968"/>
                      </a:cubicBezTo>
                      <a:cubicBezTo>
                        <a:pt x="674596" y="271968"/>
                        <a:pt x="669152" y="277415"/>
                        <a:pt x="669152" y="284134"/>
                      </a:cubicBezTo>
                      <a:lnTo>
                        <a:pt x="669152" y="308467"/>
                      </a:lnTo>
                      <a:lnTo>
                        <a:pt x="498822" y="308467"/>
                      </a:lnTo>
                      <a:lnTo>
                        <a:pt x="498822" y="284134"/>
                      </a:lnTo>
                      <a:cubicBezTo>
                        <a:pt x="498822" y="277415"/>
                        <a:pt x="493374" y="271968"/>
                        <a:pt x="486655" y="271968"/>
                      </a:cubicBezTo>
                      <a:cubicBezTo>
                        <a:pt x="479936" y="271968"/>
                        <a:pt x="474489" y="277415"/>
                        <a:pt x="474489" y="284134"/>
                      </a:cubicBezTo>
                      <a:lnTo>
                        <a:pt x="474489" y="308467"/>
                      </a:lnTo>
                      <a:lnTo>
                        <a:pt x="437989" y="308467"/>
                      </a:lnTo>
                      <a:lnTo>
                        <a:pt x="437989" y="220837"/>
                      </a:lnTo>
                      <a:cubicBezTo>
                        <a:pt x="438004" y="210691"/>
                        <a:pt x="444273" y="201605"/>
                        <a:pt x="453753" y="197990"/>
                      </a:cubicBezTo>
                      <a:lnTo>
                        <a:pt x="525355" y="169909"/>
                      </a:lnTo>
                      <a:lnTo>
                        <a:pt x="575209" y="221829"/>
                      </a:lnTo>
                      <a:cubicBezTo>
                        <a:pt x="579978" y="226674"/>
                        <a:pt x="587771" y="226736"/>
                        <a:pt x="592613" y="221968"/>
                      </a:cubicBezTo>
                      <a:cubicBezTo>
                        <a:pt x="592831" y="221755"/>
                        <a:pt x="593038" y="221535"/>
                        <a:pt x="593240" y="221307"/>
                      </a:cubicBezTo>
                      <a:close/>
                      <a:moveTo>
                        <a:pt x="114278" y="0"/>
                      </a:moveTo>
                      <a:lnTo>
                        <a:pt x="188578" y="0"/>
                      </a:lnTo>
                      <a:lnTo>
                        <a:pt x="188578" y="24048"/>
                      </a:lnTo>
                      <a:lnTo>
                        <a:pt x="114278" y="24048"/>
                      </a:lnTo>
                      <a:cubicBezTo>
                        <a:pt x="63726" y="24494"/>
                        <a:pt x="23106" y="65836"/>
                        <a:pt x="23552" y="116389"/>
                      </a:cubicBezTo>
                      <a:cubicBezTo>
                        <a:pt x="23992" y="166312"/>
                        <a:pt x="64355" y="206674"/>
                        <a:pt x="114278" y="207115"/>
                      </a:cubicBezTo>
                      <a:lnTo>
                        <a:pt x="188578" y="207115"/>
                      </a:lnTo>
                      <a:lnTo>
                        <a:pt x="188578" y="231162"/>
                      </a:lnTo>
                      <a:lnTo>
                        <a:pt x="114278" y="231162"/>
                      </a:lnTo>
                      <a:cubicBezTo>
                        <a:pt x="50444" y="230439"/>
                        <a:pt x="-717" y="178105"/>
                        <a:pt x="7" y="114271"/>
                      </a:cubicBezTo>
                      <a:cubicBezTo>
                        <a:pt x="718" y="51458"/>
                        <a:pt x="51465" y="712"/>
                        <a:pt x="114278" y="0"/>
                      </a:cubicBezTo>
                      <a:close/>
                    </a:path>
                  </a:pathLst>
                </a:custGeom>
                <a:solidFill>
                  <a:srgbClr val="FEEFC9"/>
                </a:solidFill>
                <a:ln cap="flat" cmpd="sng" w="9525">
                  <a:solidFill>
                    <a:srgbClr val="008FD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grpSp>
        </p:grpSp>
      </p:grpSp>
      <p:grpSp>
        <p:nvGrpSpPr>
          <p:cNvPr id="614" name="Google Shape;614;p10"/>
          <p:cNvGrpSpPr/>
          <p:nvPr/>
        </p:nvGrpSpPr>
        <p:grpSpPr>
          <a:xfrm>
            <a:off x="10492803" y="1070990"/>
            <a:ext cx="560741" cy="836554"/>
            <a:chOff x="10491216" y="1070990"/>
            <a:chExt cx="560741" cy="836554"/>
          </a:xfrm>
        </p:grpSpPr>
        <p:cxnSp>
          <p:nvCxnSpPr>
            <p:cNvPr id="615" name="Google Shape;615;p10"/>
            <p:cNvCxnSpPr/>
            <p:nvPr/>
          </p:nvCxnSpPr>
          <p:spPr>
            <a:xfrm>
              <a:off x="10771586" y="1358904"/>
              <a:ext cx="0" cy="548640"/>
            </a:xfrm>
            <a:prstGeom prst="straightConnector1">
              <a:avLst/>
            </a:prstGeom>
            <a:noFill/>
            <a:ln cap="flat" cmpd="sng" w="9525">
              <a:solidFill>
                <a:srgbClr val="F0AB00"/>
              </a:solidFill>
              <a:prstDash val="solid"/>
              <a:round/>
              <a:headEnd len="sm" w="sm" type="none"/>
              <a:tailEnd len="med" w="med" type="stealth"/>
            </a:ln>
          </p:spPr>
        </p:cxnSp>
        <p:grpSp>
          <p:nvGrpSpPr>
            <p:cNvPr id="616" name="Google Shape;616;p10"/>
            <p:cNvGrpSpPr/>
            <p:nvPr/>
          </p:nvGrpSpPr>
          <p:grpSpPr>
            <a:xfrm>
              <a:off x="10719832" y="1676607"/>
              <a:ext cx="103506" cy="104674"/>
              <a:chOff x="1198331" y="1740453"/>
              <a:chExt cx="97632" cy="97632"/>
            </a:xfrm>
          </p:grpSpPr>
          <p:sp>
            <p:nvSpPr>
              <p:cNvPr id="617" name="Google Shape;617;p10"/>
              <p:cNvSpPr/>
              <p:nvPr/>
            </p:nvSpPr>
            <p:spPr>
              <a:xfrm>
                <a:off x="1198331" y="1740453"/>
                <a:ext cx="97632" cy="97632"/>
              </a:xfrm>
              <a:prstGeom prst="ellipse">
                <a:avLst/>
              </a:prstGeom>
              <a:solidFill>
                <a:schemeClr val="lt2"/>
              </a:solidFill>
              <a:ln cap="flat" cmpd="sng" w="9525">
                <a:solidFill>
                  <a:srgbClr val="F0AB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750">
                  <a:solidFill>
                    <a:srgbClr val="FFFFFF"/>
                  </a:solidFill>
                  <a:latin typeface="Calibri"/>
                  <a:ea typeface="Calibri"/>
                  <a:cs typeface="Calibri"/>
                  <a:sym typeface="Calibri"/>
                </a:endParaRPr>
              </a:p>
            </p:txBody>
          </p:sp>
          <p:sp>
            <p:nvSpPr>
              <p:cNvPr id="618" name="Google Shape;618;p10"/>
              <p:cNvSpPr/>
              <p:nvPr/>
            </p:nvSpPr>
            <p:spPr>
              <a:xfrm>
                <a:off x="1216836" y="1758958"/>
                <a:ext cx="60622" cy="60622"/>
              </a:xfrm>
              <a:prstGeom prst="ellipse">
                <a:avLst/>
              </a:prstGeom>
              <a:solidFill>
                <a:schemeClr val="accent2"/>
              </a:solidFill>
              <a:ln cap="flat" cmpd="sng" w="9525">
                <a:solidFill>
                  <a:srgbClr val="F0AB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750">
                  <a:solidFill>
                    <a:srgbClr val="FFFFFF"/>
                  </a:solidFill>
                  <a:latin typeface="Calibri"/>
                  <a:ea typeface="Calibri"/>
                  <a:cs typeface="Calibri"/>
                  <a:sym typeface="Calibri"/>
                </a:endParaRPr>
              </a:p>
            </p:txBody>
          </p:sp>
        </p:grpSp>
        <p:grpSp>
          <p:nvGrpSpPr>
            <p:cNvPr id="619" name="Google Shape;619;p10"/>
            <p:cNvGrpSpPr/>
            <p:nvPr/>
          </p:nvGrpSpPr>
          <p:grpSpPr>
            <a:xfrm>
              <a:off x="10491216" y="1070990"/>
              <a:ext cx="560741" cy="555897"/>
              <a:chOff x="7789968" y="1099806"/>
              <a:chExt cx="498264" cy="498264"/>
            </a:xfrm>
          </p:grpSpPr>
          <p:sp>
            <p:nvSpPr>
              <p:cNvPr id="620" name="Google Shape;620;p10"/>
              <p:cNvSpPr/>
              <p:nvPr/>
            </p:nvSpPr>
            <p:spPr>
              <a:xfrm>
                <a:off x="7789968" y="1099806"/>
                <a:ext cx="498264" cy="498264"/>
              </a:xfrm>
              <a:prstGeom prst="roundRect">
                <a:avLst>
                  <a:gd fmla="val 16667" name="adj"/>
                </a:avLst>
              </a:prstGeom>
              <a:noFill/>
              <a:ln cap="flat" cmpd="sng" w="9525">
                <a:solidFill>
                  <a:srgbClr val="F0AB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FEFEFE"/>
                  </a:solidFill>
                  <a:latin typeface="Arial"/>
                  <a:ea typeface="Arial"/>
                  <a:cs typeface="Arial"/>
                  <a:sym typeface="Arial"/>
                </a:endParaRPr>
              </a:p>
            </p:txBody>
          </p:sp>
          <p:grpSp>
            <p:nvGrpSpPr>
              <p:cNvPr id="621" name="Google Shape;621;p10"/>
              <p:cNvGrpSpPr/>
              <p:nvPr/>
            </p:nvGrpSpPr>
            <p:grpSpPr>
              <a:xfrm>
                <a:off x="7886836" y="1196807"/>
                <a:ext cx="304528" cy="304262"/>
                <a:chOff x="8479615" y="825481"/>
                <a:chExt cx="774876" cy="774200"/>
              </a:xfrm>
            </p:grpSpPr>
            <p:sp>
              <p:nvSpPr>
                <p:cNvPr id="622" name="Google Shape;622;p10"/>
                <p:cNvSpPr/>
                <p:nvPr/>
              </p:nvSpPr>
              <p:spPr>
                <a:xfrm>
                  <a:off x="8479615" y="825481"/>
                  <a:ext cx="774876" cy="774200"/>
                </a:xfrm>
                <a:custGeom>
                  <a:rect b="b" l="l" r="r" t="t"/>
                  <a:pathLst>
                    <a:path extrusionOk="0" h="774200" w="774876">
                      <a:moveTo>
                        <a:pt x="671996" y="621230"/>
                      </a:moveTo>
                      <a:cubicBezTo>
                        <a:pt x="645277" y="621230"/>
                        <a:pt x="623233" y="643274"/>
                        <a:pt x="623233" y="669994"/>
                      </a:cubicBezTo>
                      <a:cubicBezTo>
                        <a:pt x="623233" y="696713"/>
                        <a:pt x="645277" y="718757"/>
                        <a:pt x="671996" y="718757"/>
                      </a:cubicBezTo>
                      <a:cubicBezTo>
                        <a:pt x="698716" y="718757"/>
                        <a:pt x="720759" y="696713"/>
                        <a:pt x="720759" y="669994"/>
                      </a:cubicBezTo>
                      <a:cubicBezTo>
                        <a:pt x="720759" y="643274"/>
                        <a:pt x="698716" y="621230"/>
                        <a:pt x="671996" y="621230"/>
                      </a:cubicBezTo>
                      <a:close/>
                      <a:moveTo>
                        <a:pt x="388101" y="360047"/>
                      </a:moveTo>
                      <a:cubicBezTo>
                        <a:pt x="361382" y="360047"/>
                        <a:pt x="339338" y="382090"/>
                        <a:pt x="339338" y="408810"/>
                      </a:cubicBezTo>
                      <a:cubicBezTo>
                        <a:pt x="339338" y="435529"/>
                        <a:pt x="361382" y="457573"/>
                        <a:pt x="388101" y="457573"/>
                      </a:cubicBezTo>
                      <a:cubicBezTo>
                        <a:pt x="414821" y="457573"/>
                        <a:pt x="436865" y="435529"/>
                        <a:pt x="436865" y="408810"/>
                      </a:cubicBezTo>
                      <a:cubicBezTo>
                        <a:pt x="436865" y="381422"/>
                        <a:pt x="414821" y="360047"/>
                        <a:pt x="388101" y="360047"/>
                      </a:cubicBezTo>
                      <a:close/>
                      <a:moveTo>
                        <a:pt x="102870" y="54775"/>
                      </a:moveTo>
                      <a:cubicBezTo>
                        <a:pt x="76151" y="54775"/>
                        <a:pt x="54107" y="76819"/>
                        <a:pt x="54107" y="103539"/>
                      </a:cubicBezTo>
                      <a:cubicBezTo>
                        <a:pt x="54107" y="130258"/>
                        <a:pt x="76151" y="152302"/>
                        <a:pt x="102870" y="152302"/>
                      </a:cubicBezTo>
                      <a:cubicBezTo>
                        <a:pt x="129590" y="152302"/>
                        <a:pt x="151634" y="130258"/>
                        <a:pt x="151634" y="103539"/>
                      </a:cubicBezTo>
                      <a:cubicBezTo>
                        <a:pt x="151634" y="76819"/>
                        <a:pt x="129590" y="54775"/>
                        <a:pt x="102870" y="54775"/>
                      </a:cubicBezTo>
                      <a:close/>
                      <a:moveTo>
                        <a:pt x="671328" y="0"/>
                      </a:moveTo>
                      <a:cubicBezTo>
                        <a:pt x="686692" y="0"/>
                        <a:pt x="698716" y="12024"/>
                        <a:pt x="698716" y="27388"/>
                      </a:cubicBezTo>
                      <a:lnTo>
                        <a:pt x="698716" y="570463"/>
                      </a:lnTo>
                      <a:cubicBezTo>
                        <a:pt x="742803" y="582487"/>
                        <a:pt x="775535" y="622566"/>
                        <a:pt x="774866" y="669994"/>
                      </a:cubicBezTo>
                      <a:cubicBezTo>
                        <a:pt x="774866" y="727441"/>
                        <a:pt x="728775" y="773532"/>
                        <a:pt x="671328" y="773532"/>
                      </a:cubicBezTo>
                      <a:cubicBezTo>
                        <a:pt x="613881" y="773532"/>
                        <a:pt x="567790" y="726772"/>
                        <a:pt x="567790" y="669994"/>
                      </a:cubicBezTo>
                      <a:cubicBezTo>
                        <a:pt x="567790" y="622566"/>
                        <a:pt x="599853" y="582487"/>
                        <a:pt x="643941" y="570463"/>
                      </a:cubicBezTo>
                      <a:lnTo>
                        <a:pt x="643941" y="27388"/>
                      </a:lnTo>
                      <a:cubicBezTo>
                        <a:pt x="643941" y="12024"/>
                        <a:pt x="655964" y="0"/>
                        <a:pt x="671328" y="0"/>
                      </a:cubicBezTo>
                      <a:close/>
                      <a:moveTo>
                        <a:pt x="386765" y="0"/>
                      </a:moveTo>
                      <a:cubicBezTo>
                        <a:pt x="402129" y="0"/>
                        <a:pt x="414153" y="12024"/>
                        <a:pt x="414153" y="27388"/>
                      </a:cubicBezTo>
                      <a:lnTo>
                        <a:pt x="414153" y="307944"/>
                      </a:lnTo>
                      <a:cubicBezTo>
                        <a:pt x="458240" y="319967"/>
                        <a:pt x="490972" y="360047"/>
                        <a:pt x="490972" y="408142"/>
                      </a:cubicBezTo>
                      <a:cubicBezTo>
                        <a:pt x="490972" y="456237"/>
                        <a:pt x="458240" y="496317"/>
                        <a:pt x="414153" y="508340"/>
                      </a:cubicBezTo>
                      <a:lnTo>
                        <a:pt x="414153" y="746812"/>
                      </a:lnTo>
                      <a:cubicBezTo>
                        <a:pt x="414153" y="762176"/>
                        <a:pt x="402129" y="774200"/>
                        <a:pt x="386765" y="774200"/>
                      </a:cubicBezTo>
                      <a:cubicBezTo>
                        <a:pt x="371401" y="774200"/>
                        <a:pt x="359378" y="762176"/>
                        <a:pt x="359378" y="746812"/>
                      </a:cubicBezTo>
                      <a:lnTo>
                        <a:pt x="359378" y="508340"/>
                      </a:lnTo>
                      <a:cubicBezTo>
                        <a:pt x="315959" y="496317"/>
                        <a:pt x="283895" y="456237"/>
                        <a:pt x="283895" y="408810"/>
                      </a:cubicBezTo>
                      <a:cubicBezTo>
                        <a:pt x="283895" y="361383"/>
                        <a:pt x="315959" y="321303"/>
                        <a:pt x="359378" y="309279"/>
                      </a:cubicBezTo>
                      <a:lnTo>
                        <a:pt x="359378" y="27388"/>
                      </a:lnTo>
                      <a:cubicBezTo>
                        <a:pt x="359378" y="12024"/>
                        <a:pt x="371401" y="0"/>
                        <a:pt x="386765" y="0"/>
                      </a:cubicBezTo>
                      <a:close/>
                      <a:moveTo>
                        <a:pt x="102870" y="0"/>
                      </a:moveTo>
                      <a:cubicBezTo>
                        <a:pt x="160317" y="0"/>
                        <a:pt x="206409" y="46759"/>
                        <a:pt x="206409" y="103539"/>
                      </a:cubicBezTo>
                      <a:cubicBezTo>
                        <a:pt x="206409" y="151634"/>
                        <a:pt x="173677" y="191713"/>
                        <a:pt x="129590" y="203737"/>
                      </a:cubicBezTo>
                      <a:lnTo>
                        <a:pt x="129590" y="746145"/>
                      </a:lnTo>
                      <a:cubicBezTo>
                        <a:pt x="129590" y="761508"/>
                        <a:pt x="117566" y="773532"/>
                        <a:pt x="102203" y="773532"/>
                      </a:cubicBezTo>
                      <a:cubicBezTo>
                        <a:pt x="86838" y="773532"/>
                        <a:pt x="74815" y="761508"/>
                        <a:pt x="74815" y="746145"/>
                      </a:cubicBezTo>
                      <a:lnTo>
                        <a:pt x="75482" y="746145"/>
                      </a:lnTo>
                      <a:lnTo>
                        <a:pt x="75482" y="203069"/>
                      </a:lnTo>
                      <a:cubicBezTo>
                        <a:pt x="32063" y="191045"/>
                        <a:pt x="0" y="150966"/>
                        <a:pt x="0" y="103539"/>
                      </a:cubicBezTo>
                      <a:cubicBezTo>
                        <a:pt x="0" y="46759"/>
                        <a:pt x="45423" y="0"/>
                        <a:pt x="102870" y="0"/>
                      </a:cubicBezTo>
                      <a:close/>
                    </a:path>
                  </a:pathLst>
                </a:custGeom>
                <a:solidFill>
                  <a:schemeClr val="accent2"/>
                </a:solidFill>
                <a:ln cap="flat" cmpd="sng" w="9525">
                  <a:solidFill>
                    <a:srgbClr val="F0AB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623" name="Google Shape;623;p10"/>
                <p:cNvSpPr/>
                <p:nvPr/>
              </p:nvSpPr>
              <p:spPr>
                <a:xfrm>
                  <a:off x="8533722" y="880255"/>
                  <a:ext cx="666652" cy="663982"/>
                </a:xfrm>
                <a:custGeom>
                  <a:rect b="b" l="l" r="r" t="t"/>
                  <a:pathLst>
                    <a:path extrusionOk="0" h="663982" w="666652">
                      <a:moveTo>
                        <a:pt x="617889" y="566455"/>
                      </a:moveTo>
                      <a:cubicBezTo>
                        <a:pt x="644609" y="566455"/>
                        <a:pt x="666652" y="588499"/>
                        <a:pt x="666652" y="615219"/>
                      </a:cubicBezTo>
                      <a:cubicBezTo>
                        <a:pt x="666652" y="641938"/>
                        <a:pt x="644609" y="663982"/>
                        <a:pt x="617889" y="663982"/>
                      </a:cubicBezTo>
                      <a:cubicBezTo>
                        <a:pt x="591170" y="663982"/>
                        <a:pt x="569126" y="641938"/>
                        <a:pt x="569126" y="615219"/>
                      </a:cubicBezTo>
                      <a:cubicBezTo>
                        <a:pt x="569126" y="588499"/>
                        <a:pt x="591170" y="566455"/>
                        <a:pt x="617889" y="566455"/>
                      </a:cubicBezTo>
                      <a:close/>
                      <a:moveTo>
                        <a:pt x="333994" y="305272"/>
                      </a:moveTo>
                      <a:cubicBezTo>
                        <a:pt x="360714" y="305272"/>
                        <a:pt x="382758" y="326647"/>
                        <a:pt x="382758" y="354035"/>
                      </a:cubicBezTo>
                      <a:cubicBezTo>
                        <a:pt x="382758" y="380754"/>
                        <a:pt x="360714" y="402798"/>
                        <a:pt x="333994" y="402798"/>
                      </a:cubicBezTo>
                      <a:cubicBezTo>
                        <a:pt x="307275" y="402798"/>
                        <a:pt x="285231" y="380754"/>
                        <a:pt x="285231" y="354035"/>
                      </a:cubicBezTo>
                      <a:cubicBezTo>
                        <a:pt x="285231" y="327315"/>
                        <a:pt x="307275" y="305272"/>
                        <a:pt x="333994" y="305272"/>
                      </a:cubicBezTo>
                      <a:close/>
                      <a:moveTo>
                        <a:pt x="48763" y="0"/>
                      </a:moveTo>
                      <a:cubicBezTo>
                        <a:pt x="75483" y="0"/>
                        <a:pt x="97527" y="22044"/>
                        <a:pt x="97527" y="48764"/>
                      </a:cubicBezTo>
                      <a:cubicBezTo>
                        <a:pt x="97527" y="75483"/>
                        <a:pt x="75483" y="97527"/>
                        <a:pt x="48763" y="97527"/>
                      </a:cubicBezTo>
                      <a:cubicBezTo>
                        <a:pt x="22044" y="97527"/>
                        <a:pt x="0" y="75483"/>
                        <a:pt x="0" y="48764"/>
                      </a:cubicBezTo>
                      <a:cubicBezTo>
                        <a:pt x="0" y="22044"/>
                        <a:pt x="22044" y="0"/>
                        <a:pt x="48763" y="0"/>
                      </a:cubicBezTo>
                      <a:close/>
                    </a:path>
                  </a:pathLst>
                </a:custGeom>
                <a:solidFill>
                  <a:srgbClr val="E0E0E0"/>
                </a:solidFill>
                <a:ln cap="flat" cmpd="sng" w="9525">
                  <a:solidFill>
                    <a:srgbClr val="F0AB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grpSp>
        </p:grpSp>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7" name="Shape 627"/>
        <p:cNvGrpSpPr/>
        <p:nvPr/>
      </p:nvGrpSpPr>
      <p:grpSpPr>
        <a:xfrm>
          <a:off x="0" y="0"/>
          <a:ext cx="0" cy="0"/>
          <a:chOff x="0" y="0"/>
          <a:chExt cx="0" cy="0"/>
        </a:xfrm>
      </p:grpSpPr>
      <p:sp>
        <p:nvSpPr>
          <p:cNvPr id="628" name="Google Shape;628;p11"/>
          <p:cNvSpPr txBox="1"/>
          <p:nvPr>
            <p:ph type="title"/>
          </p:nvPr>
        </p:nvSpPr>
        <p:spPr>
          <a:xfrm>
            <a:off x="504001" y="504000"/>
            <a:ext cx="11186476" cy="369332"/>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Clr>
                <a:schemeClr val="dk1"/>
              </a:buClr>
              <a:buSzPts val="2400"/>
              <a:buFont typeface="Arial"/>
              <a:buNone/>
            </a:pPr>
            <a:r>
              <a:rPr lang="en-US"/>
              <a:t>Relevant experts</a:t>
            </a:r>
            <a:endParaRPr/>
          </a:p>
        </p:txBody>
      </p:sp>
      <p:graphicFrame>
        <p:nvGraphicFramePr>
          <p:cNvPr id="629" name="Google Shape;629;p11"/>
          <p:cNvGraphicFramePr/>
          <p:nvPr/>
        </p:nvGraphicFramePr>
        <p:xfrm>
          <a:off x="437653" y="1918354"/>
          <a:ext cx="3000000" cy="3000000"/>
        </p:xfrm>
        <a:graphic>
          <a:graphicData uri="http://schemas.openxmlformats.org/drawingml/2006/table">
            <a:tbl>
              <a:tblPr bandRow="1">
                <a:noFill/>
                <a:tableStyleId>{BE01DDE8-9B51-4AC8-BF2A-78F9D5B8C14A}</a:tableStyleId>
              </a:tblPr>
              <a:tblGrid>
                <a:gridCol w="1874650"/>
                <a:gridCol w="1874650"/>
                <a:gridCol w="1874650"/>
                <a:gridCol w="1874650"/>
                <a:gridCol w="1874650"/>
                <a:gridCol w="1874650"/>
              </a:tblGrid>
              <a:tr h="608700">
                <a:tc>
                  <a:txBody>
                    <a:bodyPr/>
                    <a:lstStyle/>
                    <a:p>
                      <a:pPr indent="0" lvl="0" marL="0" marR="0" rtl="0" algn="ctr">
                        <a:spcBef>
                          <a:spcPts val="0"/>
                        </a:spcBef>
                        <a:spcAft>
                          <a:spcPts val="0"/>
                        </a:spcAft>
                        <a:buNone/>
                      </a:pPr>
                      <a:r>
                        <a:rPr b="0" lang="en-US" sz="1200" u="none" cap="none" strike="noStrike">
                          <a:solidFill>
                            <a:schemeClr val="lt1"/>
                          </a:solidFill>
                        </a:rPr>
                        <a:t>Expert</a:t>
                      </a:r>
                      <a:endParaRPr b="0" sz="1200" u="none" cap="none" strike="noStrike">
                        <a:solidFill>
                          <a:schemeClr val="lt1"/>
                        </a:solidFill>
                        <a:latin typeface="Arial"/>
                        <a:ea typeface="Arial"/>
                        <a:cs typeface="Arial"/>
                        <a:sym typeface="Arial"/>
                      </a:endParaRPr>
                    </a:p>
                  </a:txBody>
                  <a:tcPr marT="34300" marB="34300" marR="66575" marL="66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008FD5"/>
                    </a:solidFill>
                  </a:tcPr>
                </a:tc>
                <a:tc>
                  <a:txBody>
                    <a:bodyPr/>
                    <a:lstStyle/>
                    <a:p>
                      <a:pPr indent="0" lvl="0" marL="0" marR="0" rtl="0" algn="ctr">
                        <a:spcBef>
                          <a:spcPts val="0"/>
                        </a:spcBef>
                        <a:spcAft>
                          <a:spcPts val="0"/>
                        </a:spcAft>
                        <a:buNone/>
                      </a:pPr>
                      <a:r>
                        <a:rPr b="0" lang="en-US" sz="1200" u="none" cap="none" strike="noStrike">
                          <a:solidFill>
                            <a:schemeClr val="lt1"/>
                          </a:solidFill>
                        </a:rPr>
                        <a:t>Role / Position</a:t>
                      </a:r>
                      <a:endParaRPr b="0" sz="1200" u="none" cap="none" strike="noStrike">
                        <a:solidFill>
                          <a:schemeClr val="lt1"/>
                        </a:solidFill>
                        <a:latin typeface="Arial"/>
                        <a:ea typeface="Arial"/>
                        <a:cs typeface="Arial"/>
                        <a:sym typeface="Arial"/>
                      </a:endParaRPr>
                    </a:p>
                  </a:txBody>
                  <a:tcPr marT="34300" marB="34300" marR="66575" marL="66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0AB00"/>
                    </a:solidFill>
                  </a:tcPr>
                </a:tc>
                <a:tc>
                  <a:txBody>
                    <a:bodyPr/>
                    <a:lstStyle/>
                    <a:p>
                      <a:pPr indent="0" lvl="0" marL="0" marR="0" rtl="0" algn="ctr">
                        <a:spcBef>
                          <a:spcPts val="0"/>
                        </a:spcBef>
                        <a:spcAft>
                          <a:spcPts val="0"/>
                        </a:spcAft>
                        <a:buNone/>
                      </a:pPr>
                      <a:r>
                        <a:rPr lang="en-US" sz="1200" u="none" cap="none" strike="noStrike">
                          <a:solidFill>
                            <a:schemeClr val="lt1"/>
                          </a:solidFill>
                        </a:rPr>
                        <a:t>Attitude</a:t>
                      </a:r>
                      <a:endParaRPr/>
                    </a:p>
                    <a:p>
                      <a:pPr indent="0" lvl="0" marL="0" marR="0" rtl="0" algn="ctr">
                        <a:lnSpc>
                          <a:spcPct val="100000"/>
                        </a:lnSpc>
                        <a:spcBef>
                          <a:spcPts val="0"/>
                        </a:spcBef>
                        <a:spcAft>
                          <a:spcPts val="0"/>
                        </a:spcAft>
                        <a:buClr>
                          <a:schemeClr val="lt1"/>
                        </a:buClr>
                        <a:buSzPts val="1200"/>
                        <a:buFont typeface="Arial"/>
                        <a:buNone/>
                      </a:pPr>
                      <a:r>
                        <a:rPr lang="en-US" sz="1200" u="none" cap="none" strike="noStrike">
                          <a:solidFill>
                            <a:schemeClr val="lt1"/>
                          </a:solidFill>
                        </a:rPr>
                        <a:t>☹ 🡨🡪 ☺</a:t>
                      </a:r>
                      <a:endParaRPr b="0" sz="1200" u="none" cap="none" strike="noStrike">
                        <a:solidFill>
                          <a:schemeClr val="lt1"/>
                        </a:solidFill>
                      </a:endParaRPr>
                    </a:p>
                  </a:txBody>
                  <a:tcPr marT="34300" marB="34300" marR="66575" marL="66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008FD5"/>
                    </a:solidFill>
                  </a:tcPr>
                </a:tc>
                <a:tc>
                  <a:txBody>
                    <a:bodyPr/>
                    <a:lstStyle/>
                    <a:p>
                      <a:pPr indent="0" lvl="0" marL="0" marR="0" rtl="0" algn="ctr">
                        <a:spcBef>
                          <a:spcPts val="0"/>
                        </a:spcBef>
                        <a:spcAft>
                          <a:spcPts val="0"/>
                        </a:spcAft>
                        <a:buNone/>
                      </a:pPr>
                      <a:r>
                        <a:rPr b="0" lang="en-US" sz="1200" u="none" cap="none" strike="noStrike">
                          <a:solidFill>
                            <a:schemeClr val="lt1"/>
                          </a:solidFill>
                        </a:rPr>
                        <a:t>Email</a:t>
                      </a:r>
                      <a:endParaRPr b="0" sz="1200" u="none" cap="none" strike="noStrike">
                        <a:solidFill>
                          <a:schemeClr val="lt1"/>
                        </a:solidFill>
                        <a:latin typeface="Arial"/>
                        <a:ea typeface="Arial"/>
                        <a:cs typeface="Arial"/>
                        <a:sym typeface="Arial"/>
                      </a:endParaRPr>
                    </a:p>
                  </a:txBody>
                  <a:tcPr marT="34300" marB="34300" marR="66575" marL="66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0AB00"/>
                    </a:solidFill>
                  </a:tcPr>
                </a:tc>
                <a:tc>
                  <a:txBody>
                    <a:bodyPr/>
                    <a:lstStyle/>
                    <a:p>
                      <a:pPr indent="0" lvl="0" marL="0" marR="0" rtl="0" algn="ctr">
                        <a:lnSpc>
                          <a:spcPct val="100000"/>
                        </a:lnSpc>
                        <a:spcBef>
                          <a:spcPts val="0"/>
                        </a:spcBef>
                        <a:spcAft>
                          <a:spcPts val="0"/>
                        </a:spcAft>
                        <a:buClr>
                          <a:schemeClr val="lt1"/>
                        </a:buClr>
                        <a:buSzPts val="1200"/>
                        <a:buFont typeface="Arial"/>
                        <a:buNone/>
                      </a:pPr>
                      <a:r>
                        <a:rPr lang="en-US" sz="1200" u="none" cap="none" strike="noStrike">
                          <a:solidFill>
                            <a:schemeClr val="lt1"/>
                          </a:solidFill>
                        </a:rPr>
                        <a:t>Phone</a:t>
                      </a:r>
                      <a:endParaRPr sz="1200" u="none" cap="none" strike="noStrike">
                        <a:solidFill>
                          <a:schemeClr val="lt1"/>
                        </a:solidFill>
                        <a:latin typeface="Arial"/>
                        <a:ea typeface="Arial"/>
                        <a:cs typeface="Arial"/>
                        <a:sym typeface="Arial"/>
                      </a:endParaRPr>
                    </a:p>
                  </a:txBody>
                  <a:tcPr marT="34300" marB="34300" marR="66575" marL="66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008FD5"/>
                    </a:solidFill>
                  </a:tcPr>
                </a:tc>
                <a:tc>
                  <a:txBody>
                    <a:bodyPr/>
                    <a:lstStyle/>
                    <a:p>
                      <a:pPr indent="0" lvl="0" marL="0" marR="0" rtl="0" algn="ctr">
                        <a:lnSpc>
                          <a:spcPct val="100000"/>
                        </a:lnSpc>
                        <a:spcBef>
                          <a:spcPts val="0"/>
                        </a:spcBef>
                        <a:spcAft>
                          <a:spcPts val="0"/>
                        </a:spcAft>
                        <a:buClr>
                          <a:schemeClr val="lt1"/>
                        </a:buClr>
                        <a:buSzPts val="1200"/>
                        <a:buFont typeface="Arial"/>
                        <a:buNone/>
                      </a:pPr>
                      <a:r>
                        <a:rPr b="0" lang="en-US" sz="1200" u="none" cap="none" strike="noStrike">
                          <a:solidFill>
                            <a:schemeClr val="lt1"/>
                          </a:solidFill>
                        </a:rPr>
                        <a:t>Actions</a:t>
                      </a:r>
                      <a:endParaRPr b="0" sz="1200" u="none" cap="none" strike="noStrike">
                        <a:solidFill>
                          <a:schemeClr val="lt1"/>
                        </a:solidFill>
                        <a:latin typeface="Arial"/>
                        <a:ea typeface="Arial"/>
                        <a:cs typeface="Arial"/>
                        <a:sym typeface="Arial"/>
                      </a:endParaRPr>
                    </a:p>
                  </a:txBody>
                  <a:tcPr marT="34300" marB="34300" marR="66575" marL="66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0AB00"/>
                    </a:solidFill>
                  </a:tcPr>
                </a:tc>
              </a:tr>
              <a:tr h="608075">
                <a:tc>
                  <a:txBody>
                    <a:bodyPr/>
                    <a:lstStyle/>
                    <a:p>
                      <a:pPr indent="0" lvl="0" marL="0" marR="0" rtl="0" algn="ctr">
                        <a:lnSpc>
                          <a:spcPct val="100000"/>
                        </a:lnSpc>
                        <a:spcBef>
                          <a:spcPts val="0"/>
                        </a:spcBef>
                        <a:spcAft>
                          <a:spcPts val="0"/>
                        </a:spcAft>
                        <a:buClr>
                          <a:schemeClr val="dk1"/>
                        </a:buClr>
                        <a:buSzPts val="1050"/>
                        <a:buFont typeface="Arial"/>
                        <a:buNone/>
                      </a:pPr>
                      <a:r>
                        <a:rPr b="1" lang="en-US" sz="1050"/>
                        <a:t>Yichuan Hu</a:t>
                      </a:r>
                      <a:endParaRPr b="1" i="0" sz="1050" u="none" cap="none" strike="noStrike">
                        <a:solidFill>
                          <a:schemeClr val="dk1"/>
                        </a:solidFill>
                        <a:latin typeface="Arial"/>
                        <a:ea typeface="Arial"/>
                        <a:cs typeface="Arial"/>
                        <a:sym typeface="Arial"/>
                      </a:endParaRPr>
                    </a:p>
                  </a:txBody>
                  <a:tcPr marT="34300" marB="34300" marR="66575" marL="66575" anchor="ctr">
                    <a:lnT cap="flat" cmpd="sng" w="9525">
                      <a:solidFill>
                        <a:srgbClr val="000000">
                          <a:alpha val="0"/>
                        </a:srgbClr>
                      </a:solidFill>
                      <a:prstDash val="solid"/>
                      <a:round/>
                      <a:headEnd len="sm" w="sm" type="none"/>
                      <a:tailEnd len="sm" w="sm" type="none"/>
                    </a:lnT>
                  </a:tcPr>
                </a:tc>
                <a:tc>
                  <a:txBody>
                    <a:bodyPr/>
                    <a:lstStyle/>
                    <a:p>
                      <a:pPr indent="0" lvl="0" marL="0" rtl="0" algn="ctr">
                        <a:spcBef>
                          <a:spcPts val="0"/>
                        </a:spcBef>
                        <a:spcAft>
                          <a:spcPts val="0"/>
                        </a:spcAft>
                        <a:buClr>
                          <a:schemeClr val="dk1"/>
                        </a:buClr>
                        <a:buSzPts val="1050"/>
                        <a:buFont typeface="Arial"/>
                        <a:buNone/>
                      </a:pPr>
                      <a:r>
                        <a:rPr b="1" lang="en-US" sz="1050"/>
                        <a:t>CTO</a:t>
                      </a:r>
                      <a:endParaRPr sz="1050" u="none" cap="none" strike="noStrike">
                        <a:solidFill>
                          <a:schemeClr val="dk1"/>
                        </a:solidFill>
                        <a:latin typeface="Arial"/>
                        <a:ea typeface="Arial"/>
                        <a:cs typeface="Arial"/>
                        <a:sym typeface="Arial"/>
                      </a:endParaRPr>
                    </a:p>
                  </a:txBody>
                  <a:tcPr marT="34300" marB="34300" marR="66575" marL="66575" anchor="ctr">
                    <a:lnT cap="flat" cmpd="sng" w="9525">
                      <a:solidFill>
                        <a:srgbClr val="000000">
                          <a:alpha val="0"/>
                        </a:srgbClr>
                      </a:solidFill>
                      <a:prstDash val="solid"/>
                      <a:round/>
                      <a:headEnd len="sm" w="sm" type="none"/>
                      <a:tailEnd len="sm" w="sm" type="none"/>
                    </a:lnT>
                  </a:tcPr>
                </a:tc>
                <a:tc>
                  <a:txBody>
                    <a:bodyPr/>
                    <a:lstStyle/>
                    <a:p>
                      <a:pPr indent="0" lvl="0" marL="0" rtl="0" algn="ctr">
                        <a:spcBef>
                          <a:spcPts val="0"/>
                        </a:spcBef>
                        <a:spcAft>
                          <a:spcPts val="0"/>
                        </a:spcAft>
                        <a:buClr>
                          <a:schemeClr val="lt1"/>
                        </a:buClr>
                        <a:buSzPts val="1200"/>
                        <a:buFont typeface="Arial"/>
                        <a:buNone/>
                      </a:pPr>
                      <a:r>
                        <a:t/>
                      </a:r>
                      <a:endParaRPr sz="1050"/>
                    </a:p>
                    <a:p>
                      <a:pPr indent="0" lvl="0" marL="0" rtl="0" algn="ctr">
                        <a:spcBef>
                          <a:spcPts val="0"/>
                        </a:spcBef>
                        <a:spcAft>
                          <a:spcPts val="0"/>
                        </a:spcAft>
                        <a:buClr>
                          <a:schemeClr val="lt1"/>
                        </a:buClr>
                        <a:buSzPts val="1200"/>
                        <a:buFont typeface="Arial"/>
                        <a:buNone/>
                      </a:pPr>
                      <a:r>
                        <a:rPr lang="en-US" sz="1200"/>
                        <a:t>☺</a:t>
                      </a:r>
                      <a:endParaRPr sz="1050" u="none" cap="none" strike="noStrike">
                        <a:latin typeface="Arial"/>
                        <a:ea typeface="Arial"/>
                        <a:cs typeface="Arial"/>
                        <a:sym typeface="Arial"/>
                      </a:endParaRPr>
                    </a:p>
                  </a:txBody>
                  <a:tcPr marT="34300" marB="34300" marR="66575" marL="66575" anchor="ctr">
                    <a:lnT cap="flat" cmpd="sng" w="9525">
                      <a:solidFill>
                        <a:srgbClr val="000000">
                          <a:alpha val="0"/>
                        </a:srgbClr>
                      </a:solidFill>
                      <a:prstDash val="solid"/>
                      <a:round/>
                      <a:headEnd len="sm" w="sm" type="none"/>
                      <a:tailEnd len="sm" w="sm" type="none"/>
                    </a:lnT>
                    <a:solidFill>
                      <a:schemeClr val="lt1"/>
                    </a:solidFill>
                  </a:tcPr>
                </a:tc>
                <a:tc>
                  <a:txBody>
                    <a:bodyPr/>
                    <a:lstStyle/>
                    <a:p>
                      <a:pPr indent="0" lvl="0" marL="0" marR="0" rtl="0" algn="ctr">
                        <a:lnSpc>
                          <a:spcPct val="100000"/>
                        </a:lnSpc>
                        <a:spcBef>
                          <a:spcPts val="0"/>
                        </a:spcBef>
                        <a:spcAft>
                          <a:spcPts val="0"/>
                        </a:spcAft>
                        <a:buClr>
                          <a:schemeClr val="dk1"/>
                        </a:buClr>
                        <a:buSzPts val="1050"/>
                        <a:buFont typeface="Arial"/>
                        <a:buNone/>
                      </a:pPr>
                      <a:r>
                        <a:rPr b="1" lang="en-US" sz="1050"/>
                        <a:t>hu5731@gmail.com</a:t>
                      </a:r>
                      <a:endParaRPr b="1" sz="1050" u="none" cap="none" strike="noStrike">
                        <a:solidFill>
                          <a:schemeClr val="dk1"/>
                        </a:solidFill>
                        <a:latin typeface="Arial"/>
                        <a:ea typeface="Arial"/>
                        <a:cs typeface="Arial"/>
                        <a:sym typeface="Arial"/>
                      </a:endParaRPr>
                    </a:p>
                  </a:txBody>
                  <a:tcPr marT="34300" marB="34300" marR="66575" marL="66575" anchor="ctr">
                    <a:lnT cap="flat" cmpd="sng" w="9525">
                      <a:solidFill>
                        <a:srgbClr val="000000">
                          <a:alpha val="0"/>
                        </a:srgbClr>
                      </a:solidFill>
                      <a:prstDash val="solid"/>
                      <a:round/>
                      <a:headEnd len="sm" w="sm" type="none"/>
                      <a:tailEnd len="sm" w="sm" type="none"/>
                    </a:lnT>
                  </a:tcPr>
                </a:tc>
                <a:tc>
                  <a:txBody>
                    <a:bodyPr/>
                    <a:lstStyle/>
                    <a:p>
                      <a:pPr indent="0" lvl="0" marL="0" marR="0" rtl="0" algn="ctr">
                        <a:lnSpc>
                          <a:spcPct val="100000"/>
                        </a:lnSpc>
                        <a:spcBef>
                          <a:spcPts val="0"/>
                        </a:spcBef>
                        <a:spcAft>
                          <a:spcPts val="0"/>
                        </a:spcAft>
                        <a:buClr>
                          <a:schemeClr val="dk1"/>
                        </a:buClr>
                        <a:buSzPts val="1050"/>
                        <a:buFont typeface="Arial"/>
                        <a:buNone/>
                      </a:pPr>
                      <a:r>
                        <a:rPr b="1" lang="en-US" sz="1050"/>
                        <a:t>+86 13380075230</a:t>
                      </a:r>
                      <a:endParaRPr/>
                    </a:p>
                  </a:txBody>
                  <a:tcPr marT="34300" marB="34300" marR="66575" marL="66575" anchor="ctr">
                    <a:lnT cap="flat" cmpd="sng" w="9525">
                      <a:solidFill>
                        <a:srgbClr val="000000">
                          <a:alpha val="0"/>
                        </a:srgbClr>
                      </a:solidFill>
                      <a:prstDash val="solid"/>
                      <a:round/>
                      <a:headEnd len="sm" w="sm" type="none"/>
                      <a:tailEnd len="sm" w="sm" type="none"/>
                    </a:lnT>
                  </a:tcPr>
                </a:tc>
                <a:tc>
                  <a:txBody>
                    <a:bodyPr/>
                    <a:lstStyle/>
                    <a:p>
                      <a:pPr indent="0" lvl="0" marL="0" marR="0" rtl="0" algn="ctr">
                        <a:lnSpc>
                          <a:spcPct val="100000"/>
                        </a:lnSpc>
                        <a:spcBef>
                          <a:spcPts val="0"/>
                        </a:spcBef>
                        <a:spcAft>
                          <a:spcPts val="0"/>
                        </a:spcAft>
                        <a:buClr>
                          <a:schemeClr val="dk1"/>
                        </a:buClr>
                        <a:buSzPts val="1050"/>
                        <a:buFont typeface="Arial"/>
                        <a:buNone/>
                      </a:pPr>
                      <a:r>
                        <a:rPr b="1" lang="en-US" sz="1050"/>
                        <a:t>Responsible for expanding the company, driving profitability</a:t>
                      </a:r>
                      <a:endParaRPr/>
                    </a:p>
                  </a:txBody>
                  <a:tcPr marT="34300" marB="34300" marR="66575" marL="66575" anchor="ctr">
                    <a:lnT cap="flat" cmpd="sng" w="9525">
                      <a:solidFill>
                        <a:srgbClr val="000000">
                          <a:alpha val="0"/>
                        </a:srgbClr>
                      </a:solidFill>
                      <a:prstDash val="solid"/>
                      <a:round/>
                      <a:headEnd len="sm" w="sm" type="none"/>
                      <a:tailEnd len="sm" w="sm" type="none"/>
                    </a:lnT>
                  </a:tcPr>
                </a:tc>
              </a:tr>
              <a:tr h="927500">
                <a:tc>
                  <a:txBody>
                    <a:bodyPr/>
                    <a:lstStyle/>
                    <a:p>
                      <a:pPr indent="0" lvl="0" marL="0" marR="0" rtl="0" algn="ctr">
                        <a:lnSpc>
                          <a:spcPct val="100000"/>
                        </a:lnSpc>
                        <a:spcBef>
                          <a:spcPts val="0"/>
                        </a:spcBef>
                        <a:spcAft>
                          <a:spcPts val="0"/>
                        </a:spcAft>
                        <a:buClr>
                          <a:schemeClr val="dk1"/>
                        </a:buClr>
                        <a:buSzPts val="1050"/>
                        <a:buFont typeface="Arial"/>
                        <a:buNone/>
                      </a:pPr>
                      <a:r>
                        <a:rPr b="1" lang="en-US" sz="1050"/>
                        <a:t>Wei Li</a:t>
                      </a:r>
                      <a:endParaRPr b="1" i="0" sz="1050" u="none" cap="none" strike="noStrike">
                        <a:solidFill>
                          <a:schemeClr val="dk1"/>
                        </a:solidFill>
                        <a:latin typeface="Arial"/>
                        <a:ea typeface="Arial"/>
                        <a:cs typeface="Arial"/>
                        <a:sym typeface="Arial"/>
                      </a:endParaRPr>
                    </a:p>
                  </a:txBody>
                  <a:tcPr marT="34300" marB="34300" marR="66575" marL="66575" anchor="ctr"/>
                </a:tc>
                <a:tc>
                  <a:txBody>
                    <a:bodyPr/>
                    <a:lstStyle/>
                    <a:p>
                      <a:pPr indent="0" lvl="0" marL="0" marR="0" rtl="0" algn="ctr">
                        <a:lnSpc>
                          <a:spcPct val="100000"/>
                        </a:lnSpc>
                        <a:spcBef>
                          <a:spcPts val="0"/>
                        </a:spcBef>
                        <a:spcAft>
                          <a:spcPts val="0"/>
                        </a:spcAft>
                        <a:buClr>
                          <a:schemeClr val="dk1"/>
                        </a:buClr>
                        <a:buSzPts val="1050"/>
                        <a:buFont typeface="Arial"/>
                        <a:buNone/>
                      </a:pPr>
                      <a:r>
                        <a:rPr lang="en-US" sz="1050"/>
                        <a:t>CEO</a:t>
                      </a:r>
                      <a:endParaRPr sz="1050" u="none" cap="none" strike="noStrike">
                        <a:solidFill>
                          <a:schemeClr val="dk1"/>
                        </a:solidFill>
                        <a:latin typeface="Arial"/>
                        <a:ea typeface="Arial"/>
                        <a:cs typeface="Arial"/>
                        <a:sym typeface="Arial"/>
                      </a:endParaRPr>
                    </a:p>
                  </a:txBody>
                  <a:tcPr marT="34300" marB="34300" marR="66575" marL="66575" anchor="ctr"/>
                </a:tc>
                <a:tc>
                  <a:txBody>
                    <a:bodyPr/>
                    <a:lstStyle/>
                    <a:p>
                      <a:pPr indent="0" lvl="0" marL="0" rtl="0" algn="ctr">
                        <a:spcBef>
                          <a:spcPts val="0"/>
                        </a:spcBef>
                        <a:spcAft>
                          <a:spcPts val="0"/>
                        </a:spcAft>
                        <a:buClr>
                          <a:schemeClr val="lt1"/>
                        </a:buClr>
                        <a:buSzPts val="1200"/>
                        <a:buFont typeface="Arial"/>
                        <a:buNone/>
                      </a:pPr>
                      <a:r>
                        <a:rPr lang="en-US" sz="1200"/>
                        <a:t>☺</a:t>
                      </a:r>
                      <a:endParaRPr sz="1050" u="none" cap="none" strike="noStrike">
                        <a:latin typeface="Arial"/>
                        <a:ea typeface="Arial"/>
                        <a:cs typeface="Arial"/>
                        <a:sym typeface="Arial"/>
                      </a:endParaRPr>
                    </a:p>
                  </a:txBody>
                  <a:tcPr marT="34300" marB="34300" marR="66575" marL="66575" anchor="ctr"/>
                </a:tc>
                <a:tc>
                  <a:txBody>
                    <a:bodyPr/>
                    <a:lstStyle/>
                    <a:p>
                      <a:pPr indent="0" lvl="0" marL="0" marR="0" rtl="0" algn="ctr">
                        <a:lnSpc>
                          <a:spcPct val="100000"/>
                        </a:lnSpc>
                        <a:spcBef>
                          <a:spcPts val="0"/>
                        </a:spcBef>
                        <a:spcAft>
                          <a:spcPts val="0"/>
                        </a:spcAft>
                        <a:buClr>
                          <a:schemeClr val="dk1"/>
                        </a:buClr>
                        <a:buSzPts val="1050"/>
                        <a:buFont typeface="Arial"/>
                        <a:buNone/>
                      </a:pPr>
                      <a:r>
                        <a:rPr lang="en-US" sz="1050"/>
                        <a:t>wl4856995@163.com</a:t>
                      </a:r>
                      <a:endParaRPr b="1" sz="1050" u="none" cap="none" strike="noStrike">
                        <a:solidFill>
                          <a:schemeClr val="dk1"/>
                        </a:solidFill>
                        <a:latin typeface="Arial"/>
                        <a:ea typeface="Arial"/>
                        <a:cs typeface="Arial"/>
                        <a:sym typeface="Arial"/>
                      </a:endParaRPr>
                    </a:p>
                  </a:txBody>
                  <a:tcPr marT="34300" marB="34300" marR="66575" marL="66575" anchor="ctr"/>
                </a:tc>
                <a:tc>
                  <a:txBody>
                    <a:bodyPr/>
                    <a:lstStyle/>
                    <a:p>
                      <a:pPr indent="0" lvl="0" marL="0" marR="0" rtl="0" algn="ctr">
                        <a:lnSpc>
                          <a:spcPct val="100000"/>
                        </a:lnSpc>
                        <a:spcBef>
                          <a:spcPts val="0"/>
                        </a:spcBef>
                        <a:spcAft>
                          <a:spcPts val="0"/>
                        </a:spcAft>
                        <a:buClr>
                          <a:schemeClr val="dk1"/>
                        </a:buClr>
                        <a:buSzPts val="1050"/>
                        <a:buFont typeface="Arial"/>
                        <a:buNone/>
                      </a:pPr>
                      <a:r>
                        <a:rPr lang="en-US" sz="1050"/>
                        <a:t>+86 13281213050</a:t>
                      </a:r>
                      <a:endParaRPr b="1" sz="1050" u="none" cap="none" strike="noStrike">
                        <a:solidFill>
                          <a:schemeClr val="dk1"/>
                        </a:solidFill>
                        <a:latin typeface="Arial"/>
                        <a:ea typeface="Arial"/>
                        <a:cs typeface="Arial"/>
                        <a:sym typeface="Arial"/>
                      </a:endParaRPr>
                    </a:p>
                  </a:txBody>
                  <a:tcPr marT="34300" marB="34300" marR="66575" marL="66575" anchor="ctr"/>
                </a:tc>
                <a:tc>
                  <a:txBody>
                    <a:bodyPr/>
                    <a:lstStyle/>
                    <a:p>
                      <a:pPr indent="0" lvl="0" marL="0" marR="0" rtl="0" algn="ctr">
                        <a:lnSpc>
                          <a:spcPct val="100000"/>
                        </a:lnSpc>
                        <a:spcBef>
                          <a:spcPts val="0"/>
                        </a:spcBef>
                        <a:spcAft>
                          <a:spcPts val="0"/>
                        </a:spcAft>
                        <a:buClr>
                          <a:schemeClr val="dk1"/>
                        </a:buClr>
                        <a:buSzPts val="1050"/>
                        <a:buFont typeface="Arial"/>
                        <a:buNone/>
                      </a:pPr>
                      <a:r>
                        <a:rPr lang="en-US" sz="1050"/>
                        <a:t>Make decisions for the overarching technology infrastructure</a:t>
                      </a:r>
                      <a:endParaRPr b="1" sz="1050" u="none" cap="none" strike="noStrike">
                        <a:solidFill>
                          <a:schemeClr val="dk1"/>
                        </a:solidFill>
                        <a:latin typeface="Arial"/>
                        <a:ea typeface="Arial"/>
                        <a:cs typeface="Arial"/>
                        <a:sym typeface="Arial"/>
                      </a:endParaRPr>
                    </a:p>
                  </a:txBody>
                  <a:tcPr marT="34300" marB="34300" marR="66575" marL="66575" anchor="ctr"/>
                </a:tc>
              </a:tr>
              <a:tr h="608075">
                <a:tc>
                  <a:txBody>
                    <a:bodyPr/>
                    <a:lstStyle/>
                    <a:p>
                      <a:pPr indent="0" lvl="0" marL="0" marR="0" rtl="0" algn="ctr">
                        <a:lnSpc>
                          <a:spcPct val="100000"/>
                        </a:lnSpc>
                        <a:spcBef>
                          <a:spcPts val="0"/>
                        </a:spcBef>
                        <a:spcAft>
                          <a:spcPts val="0"/>
                        </a:spcAft>
                        <a:buClr>
                          <a:schemeClr val="dk1"/>
                        </a:buClr>
                        <a:buSzPts val="1050"/>
                        <a:buFont typeface="Arial"/>
                        <a:buNone/>
                      </a:pPr>
                      <a:r>
                        <a:rPr b="1" lang="en-US" sz="1050"/>
                        <a:t>Chao Luo</a:t>
                      </a:r>
                      <a:endParaRPr b="1" i="0" sz="1050" u="none" cap="none" strike="noStrike">
                        <a:solidFill>
                          <a:schemeClr val="dk1"/>
                        </a:solidFill>
                        <a:latin typeface="Arial"/>
                        <a:ea typeface="Arial"/>
                        <a:cs typeface="Arial"/>
                        <a:sym typeface="Arial"/>
                      </a:endParaRPr>
                    </a:p>
                  </a:txBody>
                  <a:tcPr marT="34300" marB="34300" marR="66575" marL="66575" anchor="ctr"/>
                </a:tc>
                <a:tc>
                  <a:txBody>
                    <a:bodyPr/>
                    <a:lstStyle/>
                    <a:p>
                      <a:pPr indent="0" lvl="0" marL="0" rtl="0" algn="ctr">
                        <a:spcBef>
                          <a:spcPts val="0"/>
                        </a:spcBef>
                        <a:spcAft>
                          <a:spcPts val="0"/>
                        </a:spcAft>
                        <a:buClr>
                          <a:schemeClr val="dk1"/>
                        </a:buClr>
                        <a:buSzPts val="1050"/>
                        <a:buFont typeface="Arial"/>
                        <a:buNone/>
                      </a:pPr>
                      <a:r>
                        <a:rPr b="1" lang="en-US" sz="1050"/>
                        <a:t>CSO</a:t>
                      </a:r>
                      <a:endParaRPr b="1" i="0" sz="1050" u="none" cap="none" strike="noStrike">
                        <a:solidFill>
                          <a:schemeClr val="dk1"/>
                        </a:solidFill>
                        <a:latin typeface="Arial"/>
                        <a:ea typeface="Arial"/>
                        <a:cs typeface="Arial"/>
                        <a:sym typeface="Arial"/>
                      </a:endParaRPr>
                    </a:p>
                  </a:txBody>
                  <a:tcPr marT="34300" marB="34300" marR="66575" marL="66575" anchor="ctr"/>
                </a:tc>
                <a:tc>
                  <a:txBody>
                    <a:bodyPr/>
                    <a:lstStyle/>
                    <a:p>
                      <a:pPr indent="0" lvl="0" marL="0" rtl="0" algn="ctr">
                        <a:spcBef>
                          <a:spcPts val="0"/>
                        </a:spcBef>
                        <a:spcAft>
                          <a:spcPts val="0"/>
                        </a:spcAft>
                        <a:buClr>
                          <a:schemeClr val="lt1"/>
                        </a:buClr>
                        <a:buSzPts val="1200"/>
                        <a:buFont typeface="Arial"/>
                        <a:buNone/>
                      </a:pPr>
                      <a:r>
                        <a:rPr lang="en-US" sz="1200"/>
                        <a:t>☺</a:t>
                      </a:r>
                      <a:endParaRPr b="1" i="0" sz="1050" u="none" cap="none" strike="noStrike">
                        <a:latin typeface="Arial"/>
                        <a:ea typeface="Arial"/>
                        <a:cs typeface="Arial"/>
                        <a:sym typeface="Arial"/>
                      </a:endParaRPr>
                    </a:p>
                  </a:txBody>
                  <a:tcPr marT="34300" marB="34300" marR="66575" marL="66575" anchor="ctr">
                    <a:solidFill>
                      <a:schemeClr val="lt1"/>
                    </a:solidFill>
                  </a:tcPr>
                </a:tc>
                <a:tc>
                  <a:txBody>
                    <a:bodyPr/>
                    <a:lstStyle/>
                    <a:p>
                      <a:pPr indent="0" lvl="0" marL="0" marR="0" rtl="0" algn="ctr">
                        <a:lnSpc>
                          <a:spcPct val="100000"/>
                        </a:lnSpc>
                        <a:spcBef>
                          <a:spcPts val="0"/>
                        </a:spcBef>
                        <a:spcAft>
                          <a:spcPts val="0"/>
                        </a:spcAft>
                        <a:buClr>
                          <a:schemeClr val="dk1"/>
                        </a:buClr>
                        <a:buSzPts val="1050"/>
                        <a:buFont typeface="Arial"/>
                        <a:buNone/>
                      </a:pPr>
                      <a:r>
                        <a:rPr b="1" lang="en-US" sz="1050"/>
                        <a:t>h1436268171@qq.com</a:t>
                      </a:r>
                      <a:endParaRPr b="1" i="0" sz="1050" u="none" cap="none" strike="noStrike">
                        <a:solidFill>
                          <a:schemeClr val="dk1"/>
                        </a:solidFill>
                        <a:latin typeface="Arial"/>
                        <a:ea typeface="Arial"/>
                        <a:cs typeface="Arial"/>
                        <a:sym typeface="Arial"/>
                      </a:endParaRPr>
                    </a:p>
                  </a:txBody>
                  <a:tcPr marT="34300" marB="34300" marR="66575" marL="66575" anchor="ctr"/>
                </a:tc>
                <a:tc>
                  <a:txBody>
                    <a:bodyPr/>
                    <a:lstStyle/>
                    <a:p>
                      <a:pPr indent="0" lvl="0" marL="0" marR="0" rtl="0" algn="ctr">
                        <a:lnSpc>
                          <a:spcPct val="100000"/>
                        </a:lnSpc>
                        <a:spcBef>
                          <a:spcPts val="0"/>
                        </a:spcBef>
                        <a:spcAft>
                          <a:spcPts val="0"/>
                        </a:spcAft>
                        <a:buClr>
                          <a:schemeClr val="dk1"/>
                        </a:buClr>
                        <a:buSzPts val="1050"/>
                        <a:buFont typeface="Arial"/>
                        <a:buNone/>
                      </a:pPr>
                      <a:r>
                        <a:rPr b="1" lang="en-US" sz="1050"/>
                        <a:t>+86 15229296338</a:t>
                      </a:r>
                      <a:endParaRPr b="1" i="0" sz="1050" u="none" cap="none" strike="noStrike">
                        <a:solidFill>
                          <a:schemeClr val="dk1"/>
                        </a:solidFill>
                        <a:latin typeface="Arial"/>
                        <a:ea typeface="Arial"/>
                        <a:cs typeface="Arial"/>
                        <a:sym typeface="Arial"/>
                      </a:endParaRPr>
                    </a:p>
                  </a:txBody>
                  <a:tcPr marT="34300" marB="34300" marR="66575" marL="66575" anchor="ctr"/>
                </a:tc>
                <a:tc>
                  <a:txBody>
                    <a:bodyPr/>
                    <a:lstStyle/>
                    <a:p>
                      <a:pPr indent="0" lvl="0" marL="0" marR="0" rtl="0" algn="ctr">
                        <a:lnSpc>
                          <a:spcPct val="100000"/>
                        </a:lnSpc>
                        <a:spcBef>
                          <a:spcPts val="0"/>
                        </a:spcBef>
                        <a:spcAft>
                          <a:spcPts val="0"/>
                        </a:spcAft>
                        <a:buClr>
                          <a:schemeClr val="dk1"/>
                        </a:buClr>
                        <a:buSzPts val="1050"/>
                        <a:buFont typeface="Arial"/>
                        <a:buNone/>
                      </a:pPr>
                      <a:r>
                        <a:rPr b="1" lang="en-US" sz="1050"/>
                        <a:t>Position at the head of scientific research operations at organizations or companies performing significant scientific research projects</a:t>
                      </a:r>
                      <a:endParaRPr b="1" i="0" sz="1050" u="none" cap="none" strike="noStrike">
                        <a:solidFill>
                          <a:schemeClr val="dk1"/>
                        </a:solidFill>
                        <a:latin typeface="Arial"/>
                        <a:ea typeface="Arial"/>
                        <a:cs typeface="Arial"/>
                        <a:sym typeface="Arial"/>
                      </a:endParaRPr>
                    </a:p>
                  </a:txBody>
                  <a:tcPr marT="34300" marB="34300" marR="66575" marL="66575" anchor="ctr"/>
                </a:tc>
              </a:tr>
            </a:tbl>
          </a:graphicData>
        </a:graphic>
      </p:graphicFrame>
      <p:grpSp>
        <p:nvGrpSpPr>
          <p:cNvPr id="630" name="Google Shape;630;p11"/>
          <p:cNvGrpSpPr/>
          <p:nvPr/>
        </p:nvGrpSpPr>
        <p:grpSpPr>
          <a:xfrm>
            <a:off x="2314467" y="1923634"/>
            <a:ext cx="7626965" cy="638600"/>
            <a:chOff x="2312879" y="1923634"/>
            <a:chExt cx="7626965" cy="638600"/>
          </a:xfrm>
        </p:grpSpPr>
        <p:sp>
          <p:nvSpPr>
            <p:cNvPr id="631" name="Google Shape;631;p11"/>
            <p:cNvSpPr/>
            <p:nvPr/>
          </p:nvSpPr>
          <p:spPr>
            <a:xfrm>
              <a:off x="2312879" y="1923634"/>
              <a:ext cx="124451" cy="638600"/>
            </a:xfrm>
            <a:custGeom>
              <a:rect b="b" l="l" r="r" t="t"/>
              <a:pathLst>
                <a:path extrusionOk="0" h="1804244" w="133975">
                  <a:moveTo>
                    <a:pt x="0" y="0"/>
                  </a:moveTo>
                  <a:lnTo>
                    <a:pt x="133975" y="0"/>
                  </a:lnTo>
                  <a:lnTo>
                    <a:pt x="0" y="1804244"/>
                  </a:lnTo>
                  <a:lnTo>
                    <a:pt x="0" y="0"/>
                  </a:lnTo>
                  <a:close/>
                </a:path>
              </a:pathLst>
            </a:custGeom>
            <a:gradFill>
              <a:gsLst>
                <a:gs pos="0">
                  <a:srgbClr val="000000"/>
                </a:gs>
                <a:gs pos="100000">
                  <a:srgbClr val="000000"/>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632" name="Google Shape;632;p11"/>
            <p:cNvSpPr/>
            <p:nvPr/>
          </p:nvSpPr>
          <p:spPr>
            <a:xfrm>
              <a:off x="4198823" y="1923634"/>
              <a:ext cx="124451" cy="638600"/>
            </a:xfrm>
            <a:custGeom>
              <a:rect b="b" l="l" r="r" t="t"/>
              <a:pathLst>
                <a:path extrusionOk="0" h="1804244" w="133975">
                  <a:moveTo>
                    <a:pt x="0" y="0"/>
                  </a:moveTo>
                  <a:lnTo>
                    <a:pt x="133975" y="0"/>
                  </a:lnTo>
                  <a:lnTo>
                    <a:pt x="0" y="1804244"/>
                  </a:lnTo>
                  <a:lnTo>
                    <a:pt x="0" y="0"/>
                  </a:lnTo>
                  <a:close/>
                </a:path>
              </a:pathLst>
            </a:custGeom>
            <a:gradFill>
              <a:gsLst>
                <a:gs pos="0">
                  <a:srgbClr val="000000"/>
                </a:gs>
                <a:gs pos="100000">
                  <a:srgbClr val="000000"/>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633" name="Google Shape;633;p11"/>
            <p:cNvSpPr/>
            <p:nvPr/>
          </p:nvSpPr>
          <p:spPr>
            <a:xfrm>
              <a:off x="6063974" y="1923634"/>
              <a:ext cx="124451" cy="638600"/>
            </a:xfrm>
            <a:custGeom>
              <a:rect b="b" l="l" r="r" t="t"/>
              <a:pathLst>
                <a:path extrusionOk="0" h="1804244" w="133975">
                  <a:moveTo>
                    <a:pt x="0" y="0"/>
                  </a:moveTo>
                  <a:lnTo>
                    <a:pt x="133975" y="0"/>
                  </a:lnTo>
                  <a:lnTo>
                    <a:pt x="0" y="1804244"/>
                  </a:lnTo>
                  <a:lnTo>
                    <a:pt x="0" y="0"/>
                  </a:lnTo>
                  <a:close/>
                </a:path>
              </a:pathLst>
            </a:custGeom>
            <a:gradFill>
              <a:gsLst>
                <a:gs pos="0">
                  <a:srgbClr val="000000"/>
                </a:gs>
                <a:gs pos="100000">
                  <a:srgbClr val="000000"/>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634" name="Google Shape;634;p11"/>
            <p:cNvSpPr/>
            <p:nvPr/>
          </p:nvSpPr>
          <p:spPr>
            <a:xfrm>
              <a:off x="7949926" y="1923634"/>
              <a:ext cx="124451" cy="638600"/>
            </a:xfrm>
            <a:custGeom>
              <a:rect b="b" l="l" r="r" t="t"/>
              <a:pathLst>
                <a:path extrusionOk="0" h="1804244" w="133975">
                  <a:moveTo>
                    <a:pt x="0" y="0"/>
                  </a:moveTo>
                  <a:lnTo>
                    <a:pt x="133975" y="0"/>
                  </a:lnTo>
                  <a:lnTo>
                    <a:pt x="0" y="1804244"/>
                  </a:lnTo>
                  <a:lnTo>
                    <a:pt x="0" y="0"/>
                  </a:lnTo>
                  <a:close/>
                </a:path>
              </a:pathLst>
            </a:custGeom>
            <a:gradFill>
              <a:gsLst>
                <a:gs pos="0">
                  <a:srgbClr val="000000"/>
                </a:gs>
                <a:gs pos="100000">
                  <a:srgbClr val="000000"/>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635" name="Google Shape;635;p11"/>
            <p:cNvSpPr/>
            <p:nvPr/>
          </p:nvSpPr>
          <p:spPr>
            <a:xfrm>
              <a:off x="9815393" y="1923634"/>
              <a:ext cx="124451" cy="638600"/>
            </a:xfrm>
            <a:custGeom>
              <a:rect b="b" l="l" r="r" t="t"/>
              <a:pathLst>
                <a:path extrusionOk="0" h="1804244" w="133975">
                  <a:moveTo>
                    <a:pt x="0" y="0"/>
                  </a:moveTo>
                  <a:lnTo>
                    <a:pt x="133975" y="0"/>
                  </a:lnTo>
                  <a:lnTo>
                    <a:pt x="0" y="1804244"/>
                  </a:lnTo>
                  <a:lnTo>
                    <a:pt x="0" y="0"/>
                  </a:lnTo>
                  <a:close/>
                </a:path>
              </a:pathLst>
            </a:custGeom>
            <a:gradFill>
              <a:gsLst>
                <a:gs pos="0">
                  <a:srgbClr val="000000"/>
                </a:gs>
                <a:gs pos="100000">
                  <a:srgbClr val="000000"/>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grpSp>
      <p:grpSp>
        <p:nvGrpSpPr>
          <p:cNvPr id="636" name="Google Shape;636;p11"/>
          <p:cNvGrpSpPr/>
          <p:nvPr/>
        </p:nvGrpSpPr>
        <p:grpSpPr>
          <a:xfrm>
            <a:off x="249364" y="1738450"/>
            <a:ext cx="11944223" cy="4642824"/>
            <a:chOff x="221273" y="1738450"/>
            <a:chExt cx="8873010" cy="4642824"/>
          </a:xfrm>
        </p:grpSpPr>
        <p:cxnSp>
          <p:nvCxnSpPr>
            <p:cNvPr id="637" name="Google Shape;637;p11"/>
            <p:cNvCxnSpPr/>
            <p:nvPr/>
          </p:nvCxnSpPr>
          <p:spPr>
            <a:xfrm>
              <a:off x="224326" y="1738450"/>
              <a:ext cx="8463679" cy="0"/>
            </a:xfrm>
            <a:prstGeom prst="straightConnector1">
              <a:avLst/>
            </a:prstGeom>
            <a:noFill/>
            <a:ln cap="flat" cmpd="sng" w="9525">
              <a:solidFill>
                <a:srgbClr val="999999"/>
              </a:solidFill>
              <a:prstDash val="solid"/>
              <a:round/>
              <a:headEnd len="sm" w="sm" type="none"/>
              <a:tailEnd len="sm" w="sm" type="none"/>
            </a:ln>
          </p:spPr>
        </p:cxnSp>
        <p:cxnSp>
          <p:nvCxnSpPr>
            <p:cNvPr id="638" name="Google Shape;638;p11"/>
            <p:cNvCxnSpPr/>
            <p:nvPr/>
          </p:nvCxnSpPr>
          <p:spPr>
            <a:xfrm>
              <a:off x="223891" y="1739553"/>
              <a:ext cx="0" cy="4592191"/>
            </a:xfrm>
            <a:prstGeom prst="straightConnector1">
              <a:avLst/>
            </a:prstGeom>
            <a:noFill/>
            <a:ln cap="flat" cmpd="sng" w="9525">
              <a:solidFill>
                <a:srgbClr val="999999"/>
              </a:solidFill>
              <a:prstDash val="solid"/>
              <a:round/>
              <a:headEnd len="sm" w="sm" type="none"/>
              <a:tailEnd len="sm" w="sm" type="none"/>
            </a:ln>
          </p:spPr>
        </p:cxnSp>
        <p:cxnSp>
          <p:nvCxnSpPr>
            <p:cNvPr id="639" name="Google Shape;639;p11"/>
            <p:cNvCxnSpPr/>
            <p:nvPr/>
          </p:nvCxnSpPr>
          <p:spPr>
            <a:xfrm rot="10800000">
              <a:off x="221273" y="6326316"/>
              <a:ext cx="4388827" cy="0"/>
            </a:xfrm>
            <a:prstGeom prst="straightConnector1">
              <a:avLst/>
            </a:prstGeom>
            <a:noFill/>
            <a:ln cap="flat" cmpd="sng" w="9525">
              <a:solidFill>
                <a:srgbClr val="999999"/>
              </a:solidFill>
              <a:prstDash val="solid"/>
              <a:round/>
              <a:headEnd len="sm" w="sm" type="none"/>
              <a:tailEnd len="sm" w="sm" type="none"/>
            </a:ln>
          </p:spPr>
        </p:cxnSp>
        <p:sp>
          <p:nvSpPr>
            <p:cNvPr id="640" name="Google Shape;640;p11"/>
            <p:cNvSpPr/>
            <p:nvPr/>
          </p:nvSpPr>
          <p:spPr>
            <a:xfrm>
              <a:off x="956123" y="6271481"/>
              <a:ext cx="8138160" cy="109793"/>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rgbClr val="FFFFFF"/>
                </a:solidFill>
                <a:latin typeface="Calibri"/>
                <a:ea typeface="Calibri"/>
                <a:cs typeface="Calibri"/>
                <a:sym typeface="Calibri"/>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4" name="Shape 644"/>
        <p:cNvGrpSpPr/>
        <p:nvPr/>
      </p:nvGrpSpPr>
      <p:grpSpPr>
        <a:xfrm>
          <a:off x="0" y="0"/>
          <a:ext cx="0" cy="0"/>
          <a:chOff x="0" y="0"/>
          <a:chExt cx="0" cy="0"/>
        </a:xfrm>
      </p:grpSpPr>
      <p:sp>
        <p:nvSpPr>
          <p:cNvPr id="645" name="Google Shape;645;p12"/>
          <p:cNvSpPr txBox="1"/>
          <p:nvPr>
            <p:ph type="title"/>
          </p:nvPr>
        </p:nvSpPr>
        <p:spPr>
          <a:xfrm>
            <a:off x="504001" y="504000"/>
            <a:ext cx="11186476" cy="369332"/>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Clr>
                <a:schemeClr val="dk1"/>
              </a:buClr>
              <a:buSzPts val="2400"/>
              <a:buFont typeface="Arial"/>
              <a:buNone/>
            </a:pPr>
            <a:r>
              <a:rPr lang="en-US"/>
              <a:t>Relevant initiatives </a:t>
            </a:r>
            <a:endParaRPr/>
          </a:p>
        </p:txBody>
      </p:sp>
      <p:graphicFrame>
        <p:nvGraphicFramePr>
          <p:cNvPr id="646" name="Google Shape;646;p12"/>
          <p:cNvGraphicFramePr/>
          <p:nvPr/>
        </p:nvGraphicFramePr>
        <p:xfrm>
          <a:off x="437653" y="1918354"/>
          <a:ext cx="3000000" cy="3000000"/>
        </p:xfrm>
        <a:graphic>
          <a:graphicData uri="http://schemas.openxmlformats.org/drawingml/2006/table">
            <a:tbl>
              <a:tblPr bandRow="1">
                <a:noFill/>
                <a:tableStyleId>{BE01DDE8-9B51-4AC8-BF2A-78F9D5B8C14A}</a:tableStyleId>
              </a:tblPr>
              <a:tblGrid>
                <a:gridCol w="1874650"/>
                <a:gridCol w="1874650"/>
                <a:gridCol w="1874650"/>
                <a:gridCol w="1874650"/>
                <a:gridCol w="1874650"/>
                <a:gridCol w="1874650"/>
              </a:tblGrid>
              <a:tr h="619400">
                <a:tc>
                  <a:txBody>
                    <a:bodyPr/>
                    <a:lstStyle/>
                    <a:p>
                      <a:pPr indent="0" lvl="0" marL="0" marR="0" rtl="0" algn="ctr">
                        <a:spcBef>
                          <a:spcPts val="0"/>
                        </a:spcBef>
                        <a:spcAft>
                          <a:spcPts val="0"/>
                        </a:spcAft>
                        <a:buNone/>
                      </a:pPr>
                      <a:r>
                        <a:rPr b="0" lang="en-US" sz="1200" u="none" cap="none" strike="noStrike">
                          <a:solidFill>
                            <a:schemeClr val="lt1"/>
                          </a:solidFill>
                        </a:rPr>
                        <a:t>Initiative</a:t>
                      </a:r>
                      <a:endParaRPr b="0" sz="1200" u="none" cap="none" strike="noStrike">
                        <a:solidFill>
                          <a:schemeClr val="lt1"/>
                        </a:solidFill>
                        <a:latin typeface="Arial"/>
                        <a:ea typeface="Arial"/>
                        <a:cs typeface="Arial"/>
                        <a:sym typeface="Arial"/>
                      </a:endParaRPr>
                    </a:p>
                  </a:txBody>
                  <a:tcPr marT="34300" marB="34300" marR="66575" marL="66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008FD5"/>
                    </a:solidFill>
                  </a:tcPr>
                </a:tc>
                <a:tc>
                  <a:txBody>
                    <a:bodyPr/>
                    <a:lstStyle/>
                    <a:p>
                      <a:pPr indent="0" lvl="0" marL="0" marR="0" rtl="0" algn="ctr">
                        <a:spcBef>
                          <a:spcPts val="0"/>
                        </a:spcBef>
                        <a:spcAft>
                          <a:spcPts val="0"/>
                        </a:spcAft>
                        <a:buNone/>
                      </a:pPr>
                      <a:r>
                        <a:rPr b="0" lang="en-US" sz="1200" u="none" cap="none" strike="noStrike">
                          <a:solidFill>
                            <a:schemeClr val="lt1"/>
                          </a:solidFill>
                        </a:rPr>
                        <a:t>Contact / Role</a:t>
                      </a:r>
                      <a:endParaRPr b="0" sz="1200" u="none" cap="none" strike="noStrike">
                        <a:solidFill>
                          <a:schemeClr val="lt1"/>
                        </a:solidFill>
                        <a:latin typeface="Arial"/>
                        <a:ea typeface="Arial"/>
                        <a:cs typeface="Arial"/>
                        <a:sym typeface="Arial"/>
                      </a:endParaRPr>
                    </a:p>
                  </a:txBody>
                  <a:tcPr marT="34300" marB="34300" marR="66575" marL="66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0AB00"/>
                    </a:solidFill>
                  </a:tcPr>
                </a:tc>
                <a:tc>
                  <a:txBody>
                    <a:bodyPr/>
                    <a:lstStyle/>
                    <a:p>
                      <a:pPr indent="0" lvl="0" marL="0" marR="0" rtl="0" algn="ctr">
                        <a:spcBef>
                          <a:spcPts val="0"/>
                        </a:spcBef>
                        <a:spcAft>
                          <a:spcPts val="0"/>
                        </a:spcAft>
                        <a:buNone/>
                      </a:pPr>
                      <a:r>
                        <a:rPr lang="en-US" sz="1200" u="none" cap="none" strike="noStrike">
                          <a:solidFill>
                            <a:schemeClr val="lt1"/>
                          </a:solidFill>
                        </a:rPr>
                        <a:t>Attitude</a:t>
                      </a:r>
                      <a:endParaRPr/>
                    </a:p>
                    <a:p>
                      <a:pPr indent="0" lvl="0" marL="0" marR="0" rtl="0" algn="ctr">
                        <a:lnSpc>
                          <a:spcPct val="100000"/>
                        </a:lnSpc>
                        <a:spcBef>
                          <a:spcPts val="0"/>
                        </a:spcBef>
                        <a:spcAft>
                          <a:spcPts val="0"/>
                        </a:spcAft>
                        <a:buClr>
                          <a:schemeClr val="lt1"/>
                        </a:buClr>
                        <a:buSzPts val="1200"/>
                        <a:buFont typeface="Arial"/>
                        <a:buNone/>
                      </a:pPr>
                      <a:r>
                        <a:rPr lang="en-US" sz="1200" u="none" cap="none" strike="noStrike">
                          <a:solidFill>
                            <a:schemeClr val="lt1"/>
                          </a:solidFill>
                        </a:rPr>
                        <a:t>☹ 🡨🡪 ☺</a:t>
                      </a:r>
                      <a:endParaRPr b="0" sz="1200" u="none" cap="none" strike="noStrike">
                        <a:solidFill>
                          <a:schemeClr val="lt1"/>
                        </a:solidFill>
                      </a:endParaRPr>
                    </a:p>
                  </a:txBody>
                  <a:tcPr marT="34300" marB="34300" marR="66575" marL="66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008FD5"/>
                    </a:solidFill>
                  </a:tcPr>
                </a:tc>
                <a:tc>
                  <a:txBody>
                    <a:bodyPr/>
                    <a:lstStyle/>
                    <a:p>
                      <a:pPr indent="0" lvl="0" marL="0" marR="0" rtl="0" algn="ctr">
                        <a:spcBef>
                          <a:spcPts val="0"/>
                        </a:spcBef>
                        <a:spcAft>
                          <a:spcPts val="0"/>
                        </a:spcAft>
                        <a:buNone/>
                      </a:pPr>
                      <a:r>
                        <a:rPr b="0" lang="en-US" sz="1200" u="none" cap="none" strike="noStrike">
                          <a:solidFill>
                            <a:schemeClr val="lt1"/>
                          </a:solidFill>
                        </a:rPr>
                        <a:t>Email</a:t>
                      </a:r>
                      <a:endParaRPr b="0" sz="1200" u="none" cap="none" strike="noStrike">
                        <a:solidFill>
                          <a:schemeClr val="lt1"/>
                        </a:solidFill>
                        <a:latin typeface="Arial"/>
                        <a:ea typeface="Arial"/>
                        <a:cs typeface="Arial"/>
                        <a:sym typeface="Arial"/>
                      </a:endParaRPr>
                    </a:p>
                  </a:txBody>
                  <a:tcPr marT="34300" marB="34300" marR="66575" marL="66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0AB00"/>
                    </a:solidFill>
                  </a:tcPr>
                </a:tc>
                <a:tc>
                  <a:txBody>
                    <a:bodyPr/>
                    <a:lstStyle/>
                    <a:p>
                      <a:pPr indent="0" lvl="0" marL="0" marR="0" rtl="0" algn="ctr">
                        <a:lnSpc>
                          <a:spcPct val="100000"/>
                        </a:lnSpc>
                        <a:spcBef>
                          <a:spcPts val="0"/>
                        </a:spcBef>
                        <a:spcAft>
                          <a:spcPts val="0"/>
                        </a:spcAft>
                        <a:buClr>
                          <a:schemeClr val="lt1"/>
                        </a:buClr>
                        <a:buSzPts val="1200"/>
                        <a:buFont typeface="Arial"/>
                        <a:buNone/>
                      </a:pPr>
                      <a:r>
                        <a:rPr lang="en-US" sz="1200" u="none" cap="none" strike="noStrike">
                          <a:solidFill>
                            <a:schemeClr val="lt1"/>
                          </a:solidFill>
                        </a:rPr>
                        <a:t>Phone</a:t>
                      </a:r>
                      <a:endParaRPr sz="1200" u="none" cap="none" strike="noStrike">
                        <a:solidFill>
                          <a:schemeClr val="lt1"/>
                        </a:solidFill>
                        <a:latin typeface="Arial"/>
                        <a:ea typeface="Arial"/>
                        <a:cs typeface="Arial"/>
                        <a:sym typeface="Arial"/>
                      </a:endParaRPr>
                    </a:p>
                  </a:txBody>
                  <a:tcPr marT="34300" marB="34300" marR="66575" marL="66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008FD5"/>
                    </a:solidFill>
                  </a:tcPr>
                </a:tc>
                <a:tc>
                  <a:txBody>
                    <a:bodyPr/>
                    <a:lstStyle/>
                    <a:p>
                      <a:pPr indent="0" lvl="0" marL="0" marR="0" rtl="0" algn="ctr">
                        <a:lnSpc>
                          <a:spcPct val="100000"/>
                        </a:lnSpc>
                        <a:spcBef>
                          <a:spcPts val="0"/>
                        </a:spcBef>
                        <a:spcAft>
                          <a:spcPts val="0"/>
                        </a:spcAft>
                        <a:buClr>
                          <a:schemeClr val="lt1"/>
                        </a:buClr>
                        <a:buSzPts val="1200"/>
                        <a:buFont typeface="Arial"/>
                        <a:buNone/>
                      </a:pPr>
                      <a:r>
                        <a:rPr b="0" lang="en-US" sz="1200" u="none" cap="none" strike="noStrike">
                          <a:solidFill>
                            <a:schemeClr val="lt1"/>
                          </a:solidFill>
                        </a:rPr>
                        <a:t>Actions</a:t>
                      </a:r>
                      <a:endParaRPr b="0" sz="1200" u="none" cap="none" strike="noStrike">
                        <a:solidFill>
                          <a:schemeClr val="lt1"/>
                        </a:solidFill>
                        <a:latin typeface="Arial"/>
                        <a:ea typeface="Arial"/>
                        <a:cs typeface="Arial"/>
                        <a:sym typeface="Arial"/>
                      </a:endParaRPr>
                    </a:p>
                  </a:txBody>
                  <a:tcPr marT="34300" marB="34300" marR="66575" marL="66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0AB00"/>
                    </a:solidFill>
                  </a:tcPr>
                </a:tc>
              </a:tr>
              <a:tr h="618775">
                <a:tc>
                  <a:txBody>
                    <a:bodyPr/>
                    <a:lstStyle/>
                    <a:p>
                      <a:pPr indent="0" lvl="0" marL="0" rtl="0" algn="ctr">
                        <a:spcBef>
                          <a:spcPts val="0"/>
                        </a:spcBef>
                        <a:spcAft>
                          <a:spcPts val="0"/>
                        </a:spcAft>
                        <a:buClr>
                          <a:schemeClr val="dk1"/>
                        </a:buClr>
                        <a:buSzPts val="1050"/>
                        <a:buFont typeface="Arial"/>
                        <a:buNone/>
                      </a:pPr>
                      <a:r>
                        <a:rPr b="1" lang="en-US" sz="1050"/>
                        <a:t>RPA Labs</a:t>
                      </a:r>
                      <a:endParaRPr b="1" i="0" sz="1050" u="none" cap="none" strike="noStrike">
                        <a:solidFill>
                          <a:schemeClr val="dk1"/>
                        </a:solidFill>
                        <a:latin typeface="Arial"/>
                        <a:ea typeface="Arial"/>
                        <a:cs typeface="Arial"/>
                        <a:sym typeface="Arial"/>
                      </a:endParaRPr>
                    </a:p>
                  </a:txBody>
                  <a:tcPr marT="34300" marB="34300" marR="66575" marL="66575" anchor="ctr">
                    <a:lnT cap="flat" cmpd="sng" w="9525">
                      <a:solidFill>
                        <a:srgbClr val="000000">
                          <a:alpha val="0"/>
                        </a:srgbClr>
                      </a:solidFill>
                      <a:prstDash val="solid"/>
                      <a:round/>
                      <a:headEnd len="sm" w="sm" type="none"/>
                      <a:tailEnd len="sm" w="sm" type="none"/>
                    </a:lnT>
                  </a:tcPr>
                </a:tc>
                <a:tc>
                  <a:txBody>
                    <a:bodyPr/>
                    <a:lstStyle/>
                    <a:p>
                      <a:pPr indent="0" lvl="0" marL="0" rtl="0" algn="ctr">
                        <a:spcBef>
                          <a:spcPts val="0"/>
                        </a:spcBef>
                        <a:spcAft>
                          <a:spcPts val="0"/>
                        </a:spcAft>
                        <a:buClr>
                          <a:schemeClr val="dk1"/>
                        </a:buClr>
                        <a:buSzPts val="1050"/>
                        <a:buFont typeface="Arial"/>
                        <a:buNone/>
                      </a:pPr>
                      <a:r>
                        <a:rPr b="1" lang="en-US" sz="1050"/>
                        <a:t>Brendan McKittrick</a:t>
                      </a:r>
                      <a:endParaRPr b="1" sz="1050"/>
                    </a:p>
                    <a:p>
                      <a:pPr indent="0" lvl="0" marL="0" rtl="0" algn="ctr">
                        <a:spcBef>
                          <a:spcPts val="0"/>
                        </a:spcBef>
                        <a:spcAft>
                          <a:spcPts val="0"/>
                        </a:spcAft>
                        <a:buClr>
                          <a:schemeClr val="dk1"/>
                        </a:buClr>
                        <a:buSzPts val="1050"/>
                        <a:buFont typeface="Arial"/>
                        <a:buNone/>
                      </a:pPr>
                      <a:r>
                        <a:rPr b="1" lang="en-US" sz="1050"/>
                        <a:t>/CEO</a:t>
                      </a:r>
                      <a:endParaRPr sz="1050"/>
                    </a:p>
                  </a:txBody>
                  <a:tcPr marT="34300" marB="34300" marR="66575" marL="66575" anchor="ctr">
                    <a:lnT cap="flat" cmpd="sng" w="9525">
                      <a:solidFill>
                        <a:srgbClr val="000000">
                          <a:alpha val="0"/>
                        </a:srgbClr>
                      </a:solidFill>
                      <a:prstDash val="solid"/>
                      <a:round/>
                      <a:headEnd len="sm" w="sm" type="none"/>
                      <a:tailEnd len="sm" w="sm" type="none"/>
                    </a:lnT>
                  </a:tcPr>
                </a:tc>
                <a:tc>
                  <a:txBody>
                    <a:bodyPr/>
                    <a:lstStyle/>
                    <a:p>
                      <a:pPr indent="0" lvl="0" marL="0" rtl="0" algn="ctr">
                        <a:spcBef>
                          <a:spcPts val="0"/>
                        </a:spcBef>
                        <a:spcAft>
                          <a:spcPts val="0"/>
                        </a:spcAft>
                        <a:buClr>
                          <a:schemeClr val="dk1"/>
                        </a:buClr>
                        <a:buSzPts val="1050"/>
                        <a:buFont typeface="Arial"/>
                        <a:buNone/>
                      </a:pPr>
                      <a:r>
                        <a:rPr lang="en-US" sz="1200"/>
                        <a:t>☺</a:t>
                      </a:r>
                      <a:endParaRPr b="1" i="0" sz="1050" u="none" cap="none" strike="noStrike">
                        <a:solidFill>
                          <a:schemeClr val="dk1"/>
                        </a:solidFill>
                        <a:latin typeface="Arial"/>
                        <a:ea typeface="Arial"/>
                        <a:cs typeface="Arial"/>
                        <a:sym typeface="Arial"/>
                      </a:endParaRPr>
                    </a:p>
                  </a:txBody>
                  <a:tcPr marT="34300" marB="34300" marR="66575" marL="66575" anchor="ctr">
                    <a:lnT cap="flat" cmpd="sng" w="9525">
                      <a:solidFill>
                        <a:srgbClr val="000000">
                          <a:alpha val="0"/>
                        </a:srgbClr>
                      </a:solidFill>
                      <a:prstDash val="solid"/>
                      <a:round/>
                      <a:headEnd len="sm" w="sm" type="none"/>
                      <a:tailEnd len="sm" w="sm" type="none"/>
                    </a:lnT>
                  </a:tcPr>
                </a:tc>
                <a:tc>
                  <a:txBody>
                    <a:bodyPr/>
                    <a:lstStyle/>
                    <a:p>
                      <a:pPr indent="0" lvl="0" marL="0" rtl="0" algn="l">
                        <a:spcBef>
                          <a:spcPts val="0"/>
                        </a:spcBef>
                        <a:spcAft>
                          <a:spcPts val="0"/>
                        </a:spcAft>
                        <a:buClr>
                          <a:schemeClr val="dk1"/>
                        </a:buClr>
                        <a:buSzPts val="1050"/>
                        <a:buFont typeface="Arial"/>
                        <a:buNone/>
                      </a:pPr>
                      <a:r>
                        <a:rPr lang="en-US" sz="1050"/>
                        <a:t>                      /</a:t>
                      </a:r>
                      <a:endParaRPr b="1" i="0" sz="1050" u="none" cap="none" strike="noStrike">
                        <a:solidFill>
                          <a:schemeClr val="dk1"/>
                        </a:solidFill>
                        <a:latin typeface="Arial"/>
                        <a:ea typeface="Arial"/>
                        <a:cs typeface="Arial"/>
                        <a:sym typeface="Arial"/>
                      </a:endParaRPr>
                    </a:p>
                  </a:txBody>
                  <a:tcPr marT="34300" marB="34300" marR="66575" marL="66575" anchor="ctr">
                    <a:lnT cap="flat" cmpd="sng" w="9525">
                      <a:solidFill>
                        <a:srgbClr val="000000">
                          <a:alpha val="0"/>
                        </a:srgbClr>
                      </a:solidFill>
                      <a:prstDash val="solid"/>
                      <a:round/>
                      <a:headEnd len="sm" w="sm" type="none"/>
                      <a:tailEnd len="sm" w="sm" type="none"/>
                    </a:lnT>
                  </a:tcPr>
                </a:tc>
                <a:tc>
                  <a:txBody>
                    <a:bodyPr/>
                    <a:lstStyle/>
                    <a:p>
                      <a:pPr indent="0" lvl="0" marL="0" rtl="0" algn="ctr">
                        <a:spcBef>
                          <a:spcPts val="0"/>
                        </a:spcBef>
                        <a:spcAft>
                          <a:spcPts val="0"/>
                        </a:spcAft>
                        <a:buClr>
                          <a:schemeClr val="dk1"/>
                        </a:buClr>
                        <a:buSzPts val="1050"/>
                        <a:buFont typeface="Arial"/>
                        <a:buNone/>
                      </a:pPr>
                      <a:r>
                        <a:rPr lang="en-US" sz="1050"/>
                        <a:t>/</a:t>
                      </a:r>
                      <a:endParaRPr b="1" i="0" sz="1050" u="none" cap="none" strike="noStrike">
                        <a:solidFill>
                          <a:schemeClr val="dk1"/>
                        </a:solidFill>
                        <a:latin typeface="Arial"/>
                        <a:ea typeface="Arial"/>
                        <a:cs typeface="Arial"/>
                        <a:sym typeface="Arial"/>
                      </a:endParaRPr>
                    </a:p>
                  </a:txBody>
                  <a:tcPr marT="34300" marB="34300" marR="66575" marL="66575" anchor="ctr">
                    <a:lnT cap="flat" cmpd="sng" w="9525">
                      <a:solidFill>
                        <a:srgbClr val="000000">
                          <a:alpha val="0"/>
                        </a:srgbClr>
                      </a:solidFill>
                      <a:prstDash val="solid"/>
                      <a:round/>
                      <a:headEnd len="sm" w="sm" type="none"/>
                      <a:tailEnd len="sm" w="sm" type="none"/>
                    </a:lnT>
                  </a:tcPr>
                </a:tc>
                <a:tc>
                  <a:txBody>
                    <a:bodyPr/>
                    <a:lstStyle/>
                    <a:p>
                      <a:pPr indent="0" lvl="0" marL="0" rtl="0" algn="ctr">
                        <a:spcBef>
                          <a:spcPts val="0"/>
                        </a:spcBef>
                        <a:spcAft>
                          <a:spcPts val="0"/>
                        </a:spcAft>
                        <a:buClr>
                          <a:schemeClr val="dk1"/>
                        </a:buClr>
                        <a:buSzPts val="1050"/>
                        <a:buFont typeface="Arial"/>
                        <a:buNone/>
                      </a:pPr>
                      <a:r>
                        <a:rPr lang="en-US" sz="1050"/>
                        <a:t>Applied in automatic logistics systems</a:t>
                      </a:r>
                      <a:endParaRPr b="1" i="0" sz="1050" u="none" cap="none" strike="noStrike">
                        <a:solidFill>
                          <a:schemeClr val="dk1"/>
                        </a:solidFill>
                        <a:latin typeface="Arial"/>
                        <a:ea typeface="Arial"/>
                        <a:cs typeface="Arial"/>
                        <a:sym typeface="Arial"/>
                      </a:endParaRPr>
                    </a:p>
                  </a:txBody>
                  <a:tcPr marT="34300" marB="34300" marR="66575" marL="66575" anchor="ctr">
                    <a:lnT cap="flat" cmpd="sng" w="9525">
                      <a:solidFill>
                        <a:srgbClr val="000000">
                          <a:alpha val="0"/>
                        </a:srgbClr>
                      </a:solidFill>
                      <a:prstDash val="solid"/>
                      <a:round/>
                      <a:headEnd len="sm" w="sm" type="none"/>
                      <a:tailEnd len="sm" w="sm" type="none"/>
                    </a:lnT>
                  </a:tcPr>
                </a:tc>
              </a:tr>
              <a:tr h="618775">
                <a:tc>
                  <a:txBody>
                    <a:bodyPr/>
                    <a:lstStyle/>
                    <a:p>
                      <a:pPr indent="0" lvl="0" marL="0" rtl="0" algn="ctr">
                        <a:spcBef>
                          <a:spcPts val="0"/>
                        </a:spcBef>
                        <a:spcAft>
                          <a:spcPts val="0"/>
                        </a:spcAft>
                        <a:buClr>
                          <a:schemeClr val="dk1"/>
                        </a:buClr>
                        <a:buSzPts val="1050"/>
                        <a:buFont typeface="Arial"/>
                        <a:buNone/>
                      </a:pPr>
                      <a:r>
                        <a:rPr b="1" lang="en-US" sz="1050"/>
                        <a:t>Blue Prism</a:t>
                      </a:r>
                      <a:endParaRPr b="1" i="0" sz="1050" u="none" cap="none" strike="noStrike">
                        <a:solidFill>
                          <a:schemeClr val="dk1"/>
                        </a:solidFill>
                        <a:latin typeface="Arial"/>
                        <a:ea typeface="Arial"/>
                        <a:cs typeface="Arial"/>
                        <a:sym typeface="Arial"/>
                      </a:endParaRPr>
                    </a:p>
                  </a:txBody>
                  <a:tcPr marT="34300" marB="34300" marR="66575" marL="66575" anchor="ctr"/>
                </a:tc>
                <a:tc>
                  <a:txBody>
                    <a:bodyPr/>
                    <a:lstStyle/>
                    <a:p>
                      <a:pPr indent="0" lvl="0" marL="0" rtl="0" algn="ctr">
                        <a:spcBef>
                          <a:spcPts val="0"/>
                        </a:spcBef>
                        <a:spcAft>
                          <a:spcPts val="0"/>
                        </a:spcAft>
                        <a:buClr>
                          <a:schemeClr val="dk1"/>
                        </a:buClr>
                        <a:buSzPts val="1050"/>
                        <a:buFont typeface="Arial"/>
                        <a:buNone/>
                      </a:pPr>
                      <a:r>
                        <a:rPr lang="en-US" sz="1050"/>
                        <a:t>Ian Horobin</a:t>
                      </a:r>
                      <a:endParaRPr sz="1050"/>
                    </a:p>
                    <a:p>
                      <a:pPr indent="0" lvl="0" marL="0" rtl="0" algn="ctr">
                        <a:spcBef>
                          <a:spcPts val="0"/>
                        </a:spcBef>
                        <a:spcAft>
                          <a:spcPts val="0"/>
                        </a:spcAft>
                        <a:buClr>
                          <a:schemeClr val="dk1"/>
                        </a:buClr>
                        <a:buSzPts val="1050"/>
                        <a:buFont typeface="Arial"/>
                        <a:buNone/>
                      </a:pPr>
                      <a:r>
                        <a:rPr lang="en-US" sz="1050"/>
                        <a:t>/Chief Product Officer</a:t>
                      </a:r>
                      <a:endParaRPr b="1" sz="1050"/>
                    </a:p>
                  </a:txBody>
                  <a:tcPr marT="34300" marB="34300" marR="66575" marL="66575" anchor="ctr"/>
                </a:tc>
                <a:tc>
                  <a:txBody>
                    <a:bodyPr/>
                    <a:lstStyle/>
                    <a:p>
                      <a:pPr indent="0" lvl="0" marL="0" rtl="0" algn="ctr">
                        <a:spcBef>
                          <a:spcPts val="0"/>
                        </a:spcBef>
                        <a:spcAft>
                          <a:spcPts val="0"/>
                        </a:spcAft>
                        <a:buClr>
                          <a:schemeClr val="lt1"/>
                        </a:buClr>
                        <a:buSzPts val="1200"/>
                        <a:buFont typeface="Arial"/>
                        <a:buNone/>
                      </a:pPr>
                      <a:r>
                        <a:rPr lang="en-US" sz="1200"/>
                        <a:t>☺</a:t>
                      </a:r>
                      <a:endParaRPr sz="1050" u="none" cap="none" strike="noStrike">
                        <a:latin typeface="Arial"/>
                        <a:ea typeface="Arial"/>
                        <a:cs typeface="Arial"/>
                        <a:sym typeface="Arial"/>
                      </a:endParaRPr>
                    </a:p>
                  </a:txBody>
                  <a:tcPr marT="34300" marB="34300" marR="66575" marL="66575" anchor="ctr"/>
                </a:tc>
                <a:tc>
                  <a:txBody>
                    <a:bodyPr/>
                    <a:lstStyle/>
                    <a:p>
                      <a:pPr indent="0" lvl="0" marL="0" marR="0" rtl="0" algn="l">
                        <a:lnSpc>
                          <a:spcPct val="100000"/>
                        </a:lnSpc>
                        <a:spcBef>
                          <a:spcPts val="0"/>
                        </a:spcBef>
                        <a:spcAft>
                          <a:spcPts val="0"/>
                        </a:spcAft>
                        <a:buClr>
                          <a:schemeClr val="dk1"/>
                        </a:buClr>
                        <a:buSzPts val="1050"/>
                        <a:buFont typeface="Arial"/>
                        <a:buNone/>
                      </a:pPr>
                      <a:r>
                        <a:rPr lang="en-US" sz="1050"/>
                        <a:t>                      /</a:t>
                      </a:r>
                      <a:endParaRPr b="1" sz="1050" u="none" cap="none" strike="noStrike">
                        <a:solidFill>
                          <a:schemeClr val="dk1"/>
                        </a:solidFill>
                        <a:latin typeface="Arial"/>
                        <a:ea typeface="Arial"/>
                        <a:cs typeface="Arial"/>
                        <a:sym typeface="Arial"/>
                      </a:endParaRPr>
                    </a:p>
                  </a:txBody>
                  <a:tcPr marT="34300" marB="34300" marR="66575" marL="66575" anchor="ctr"/>
                </a:tc>
                <a:tc>
                  <a:txBody>
                    <a:bodyPr/>
                    <a:lstStyle/>
                    <a:p>
                      <a:pPr indent="0" lvl="0" marL="0" marR="0" rtl="0" algn="ctr">
                        <a:lnSpc>
                          <a:spcPct val="100000"/>
                        </a:lnSpc>
                        <a:spcBef>
                          <a:spcPts val="0"/>
                        </a:spcBef>
                        <a:spcAft>
                          <a:spcPts val="0"/>
                        </a:spcAft>
                        <a:buClr>
                          <a:schemeClr val="dk1"/>
                        </a:buClr>
                        <a:buSzPts val="1050"/>
                        <a:buFont typeface="Arial"/>
                        <a:buNone/>
                      </a:pPr>
                      <a:r>
                        <a:rPr lang="en-US" sz="1050"/>
                        <a:t>/</a:t>
                      </a:r>
                      <a:endParaRPr b="1" sz="1050" u="none" cap="none" strike="noStrike">
                        <a:solidFill>
                          <a:schemeClr val="dk1"/>
                        </a:solidFill>
                        <a:latin typeface="Arial"/>
                        <a:ea typeface="Arial"/>
                        <a:cs typeface="Arial"/>
                        <a:sym typeface="Arial"/>
                      </a:endParaRPr>
                    </a:p>
                  </a:txBody>
                  <a:tcPr marT="34300" marB="34300" marR="66575" marL="66575" anchor="ctr"/>
                </a:tc>
                <a:tc>
                  <a:txBody>
                    <a:bodyPr/>
                    <a:lstStyle/>
                    <a:p>
                      <a:pPr indent="0" lvl="0" marL="0" rtl="0" algn="ctr">
                        <a:spcBef>
                          <a:spcPts val="0"/>
                        </a:spcBef>
                        <a:spcAft>
                          <a:spcPts val="0"/>
                        </a:spcAft>
                        <a:buClr>
                          <a:schemeClr val="dk1"/>
                        </a:buClr>
                        <a:buSzPts val="1050"/>
                        <a:buFont typeface="Arial"/>
                        <a:buNone/>
                      </a:pPr>
                      <a:r>
                        <a:rPr lang="en-US" sz="1050"/>
                        <a:t>Build a new operating model for financial services with intelligent automation</a:t>
                      </a:r>
                      <a:endParaRPr sz="1050" u="none" cap="none" strike="noStrike">
                        <a:solidFill>
                          <a:schemeClr val="dk1"/>
                        </a:solidFill>
                      </a:endParaRPr>
                    </a:p>
                  </a:txBody>
                  <a:tcPr marT="34300" marB="34300" marR="66575" marL="66575" anchor="ctr"/>
                </a:tc>
              </a:tr>
              <a:tr h="618775">
                <a:tc>
                  <a:txBody>
                    <a:bodyPr/>
                    <a:lstStyle/>
                    <a:p>
                      <a:pPr indent="0" lvl="0" marL="0" rtl="0" algn="ctr">
                        <a:spcBef>
                          <a:spcPts val="0"/>
                        </a:spcBef>
                        <a:spcAft>
                          <a:spcPts val="0"/>
                        </a:spcAft>
                        <a:buClr>
                          <a:schemeClr val="dk1"/>
                        </a:buClr>
                        <a:buSzPts val="1050"/>
                        <a:buFont typeface="Arial"/>
                        <a:buNone/>
                      </a:pPr>
                      <a:r>
                        <a:rPr b="1" lang="en-US" sz="1050"/>
                        <a:t>UIPath</a:t>
                      </a:r>
                      <a:endParaRPr b="1" i="0" sz="1050" u="none" cap="none" strike="noStrike">
                        <a:solidFill>
                          <a:schemeClr val="dk1"/>
                        </a:solidFill>
                        <a:latin typeface="Arial"/>
                        <a:ea typeface="Arial"/>
                        <a:cs typeface="Arial"/>
                        <a:sym typeface="Arial"/>
                      </a:endParaRPr>
                    </a:p>
                  </a:txBody>
                  <a:tcPr marT="34300" marB="34300" marR="66575" marL="66575" anchor="ctr"/>
                </a:tc>
                <a:tc>
                  <a:txBody>
                    <a:bodyPr/>
                    <a:lstStyle/>
                    <a:p>
                      <a:pPr indent="0" lvl="0" marL="0" rtl="0" algn="ctr">
                        <a:spcBef>
                          <a:spcPts val="0"/>
                        </a:spcBef>
                        <a:spcAft>
                          <a:spcPts val="0"/>
                        </a:spcAft>
                        <a:buClr>
                          <a:schemeClr val="dk1"/>
                        </a:buClr>
                        <a:buSzPts val="1050"/>
                        <a:buFont typeface="Arial"/>
                        <a:buNone/>
                      </a:pPr>
                      <a:r>
                        <a:rPr b="1" lang="en-US" sz="1050"/>
                        <a:t>Daniel Dines</a:t>
                      </a:r>
                      <a:endParaRPr b="1" i="0" sz="1050" u="none" cap="none" strike="noStrike">
                        <a:solidFill>
                          <a:schemeClr val="dk1"/>
                        </a:solidFill>
                        <a:latin typeface="Arial"/>
                        <a:ea typeface="Arial"/>
                        <a:cs typeface="Arial"/>
                        <a:sym typeface="Arial"/>
                      </a:endParaRPr>
                    </a:p>
                  </a:txBody>
                  <a:tcPr marT="34300" marB="34300" marR="66575" marL="66575" anchor="ctr"/>
                </a:tc>
                <a:tc>
                  <a:txBody>
                    <a:bodyPr/>
                    <a:lstStyle/>
                    <a:p>
                      <a:pPr indent="0" lvl="0" marL="0" rtl="0" algn="ctr">
                        <a:spcBef>
                          <a:spcPts val="0"/>
                        </a:spcBef>
                        <a:spcAft>
                          <a:spcPts val="0"/>
                        </a:spcAft>
                        <a:buClr>
                          <a:schemeClr val="dk1"/>
                        </a:buClr>
                        <a:buSzPts val="1050"/>
                        <a:buFont typeface="Arial"/>
                        <a:buNone/>
                      </a:pPr>
                      <a:r>
                        <a:rPr lang="en-US" sz="1200"/>
                        <a:t>☺</a:t>
                      </a:r>
                      <a:endParaRPr b="1" i="0" sz="1050" u="none" cap="none" strike="noStrike">
                        <a:latin typeface="Arial"/>
                        <a:ea typeface="Arial"/>
                        <a:cs typeface="Arial"/>
                        <a:sym typeface="Arial"/>
                      </a:endParaRPr>
                    </a:p>
                  </a:txBody>
                  <a:tcPr marT="34300" marB="34300" marR="66575" marL="66575" anchor="ctr">
                    <a:solidFill>
                      <a:schemeClr val="lt1"/>
                    </a:solidFill>
                  </a:tcPr>
                </a:tc>
                <a:tc>
                  <a:txBody>
                    <a:bodyPr/>
                    <a:lstStyle/>
                    <a:p>
                      <a:pPr indent="0" lvl="0" marL="0" marR="0" rtl="0" algn="ctr">
                        <a:lnSpc>
                          <a:spcPct val="100000"/>
                        </a:lnSpc>
                        <a:spcBef>
                          <a:spcPts val="0"/>
                        </a:spcBef>
                        <a:spcAft>
                          <a:spcPts val="0"/>
                        </a:spcAft>
                        <a:buClr>
                          <a:schemeClr val="dk1"/>
                        </a:buClr>
                        <a:buSzPts val="1050"/>
                        <a:buFont typeface="Arial"/>
                        <a:buNone/>
                      </a:pPr>
                      <a:r>
                        <a:rPr b="1" lang="en-US" sz="1050"/>
                        <a:t>/</a:t>
                      </a:r>
                      <a:endParaRPr b="1" i="0" sz="1050" u="none" cap="none" strike="noStrike">
                        <a:solidFill>
                          <a:schemeClr val="dk1"/>
                        </a:solidFill>
                        <a:latin typeface="Arial"/>
                        <a:ea typeface="Arial"/>
                        <a:cs typeface="Arial"/>
                        <a:sym typeface="Arial"/>
                      </a:endParaRPr>
                    </a:p>
                  </a:txBody>
                  <a:tcPr marT="34300" marB="34300" marR="66575" marL="66575" anchor="ctr"/>
                </a:tc>
                <a:tc>
                  <a:txBody>
                    <a:bodyPr/>
                    <a:lstStyle/>
                    <a:p>
                      <a:pPr indent="0" lvl="0" marL="0" marR="0" rtl="0" algn="ctr">
                        <a:lnSpc>
                          <a:spcPct val="100000"/>
                        </a:lnSpc>
                        <a:spcBef>
                          <a:spcPts val="0"/>
                        </a:spcBef>
                        <a:spcAft>
                          <a:spcPts val="0"/>
                        </a:spcAft>
                        <a:buClr>
                          <a:schemeClr val="dk1"/>
                        </a:buClr>
                        <a:buSzPts val="1050"/>
                        <a:buFont typeface="Arial"/>
                        <a:buNone/>
                      </a:pPr>
                      <a:r>
                        <a:rPr b="1" lang="en-US" sz="1050"/>
                        <a:t>/</a:t>
                      </a:r>
                      <a:endParaRPr b="1" i="0" sz="1050" u="none" cap="none" strike="noStrike">
                        <a:solidFill>
                          <a:schemeClr val="dk1"/>
                        </a:solidFill>
                        <a:latin typeface="Arial"/>
                        <a:ea typeface="Arial"/>
                        <a:cs typeface="Arial"/>
                        <a:sym typeface="Arial"/>
                      </a:endParaRPr>
                    </a:p>
                  </a:txBody>
                  <a:tcPr marT="34300" marB="34300" marR="66575" marL="66575" anchor="ctr"/>
                </a:tc>
                <a:tc>
                  <a:txBody>
                    <a:bodyPr/>
                    <a:lstStyle/>
                    <a:p>
                      <a:pPr indent="0" lvl="0" marL="0" rtl="0" algn="ctr">
                        <a:spcBef>
                          <a:spcPts val="0"/>
                        </a:spcBef>
                        <a:spcAft>
                          <a:spcPts val="0"/>
                        </a:spcAft>
                        <a:buClr>
                          <a:schemeClr val="dk1"/>
                        </a:buClr>
                        <a:buSzPts val="1050"/>
                        <a:buFont typeface="Arial"/>
                        <a:buNone/>
                      </a:pPr>
                      <a:r>
                        <a:rPr lang="en-US" sz="1050"/>
                        <a:t>Automation for banking and financial services</a:t>
                      </a:r>
                      <a:endParaRPr b="1" i="0" sz="1050" u="none" cap="none" strike="noStrike">
                        <a:solidFill>
                          <a:schemeClr val="dk1"/>
                        </a:solidFill>
                        <a:latin typeface="Arial"/>
                        <a:ea typeface="Arial"/>
                        <a:cs typeface="Arial"/>
                        <a:sym typeface="Arial"/>
                      </a:endParaRPr>
                    </a:p>
                  </a:txBody>
                  <a:tcPr marT="34300" marB="34300" marR="66575" marL="66575" anchor="ctr"/>
                </a:tc>
              </a:tr>
              <a:tr h="618775">
                <a:tc>
                  <a:txBody>
                    <a:bodyPr/>
                    <a:lstStyle/>
                    <a:p>
                      <a:pPr indent="0" lvl="0" marL="0" marR="0" rtl="0" algn="ctr">
                        <a:lnSpc>
                          <a:spcPct val="100000"/>
                        </a:lnSpc>
                        <a:spcBef>
                          <a:spcPts val="0"/>
                        </a:spcBef>
                        <a:spcAft>
                          <a:spcPts val="0"/>
                        </a:spcAft>
                        <a:buClr>
                          <a:schemeClr val="dk1"/>
                        </a:buClr>
                        <a:buSzPts val="1050"/>
                        <a:buFont typeface="Arial"/>
                        <a:buNone/>
                      </a:pPr>
                      <a:r>
                        <a:t/>
                      </a:r>
                      <a:endParaRPr b="1" i="0" sz="1050" u="none" cap="none" strike="noStrike">
                        <a:solidFill>
                          <a:schemeClr val="dk1"/>
                        </a:solidFill>
                        <a:latin typeface="Arial"/>
                        <a:ea typeface="Arial"/>
                        <a:cs typeface="Arial"/>
                        <a:sym typeface="Arial"/>
                      </a:endParaRPr>
                    </a:p>
                  </a:txBody>
                  <a:tcPr marT="34300" marB="34300" marR="66575" marL="66575" anchor="ctr"/>
                </a:tc>
                <a:tc>
                  <a:txBody>
                    <a:bodyPr/>
                    <a:lstStyle/>
                    <a:p>
                      <a:pPr indent="0" lvl="0" marL="0" marR="0" rtl="0" algn="ctr">
                        <a:lnSpc>
                          <a:spcPct val="100000"/>
                        </a:lnSpc>
                        <a:spcBef>
                          <a:spcPts val="0"/>
                        </a:spcBef>
                        <a:spcAft>
                          <a:spcPts val="0"/>
                        </a:spcAft>
                        <a:buClr>
                          <a:schemeClr val="dk1"/>
                        </a:buClr>
                        <a:buSzPts val="1050"/>
                        <a:buFont typeface="Arial"/>
                        <a:buNone/>
                      </a:pPr>
                      <a:r>
                        <a:t/>
                      </a:r>
                      <a:endParaRPr sz="1050"/>
                    </a:p>
                  </a:txBody>
                  <a:tcPr marT="34300" marB="34300" marR="66575" marL="66575" anchor="ctr"/>
                </a:tc>
                <a:tc>
                  <a:txBody>
                    <a:bodyPr/>
                    <a:lstStyle/>
                    <a:p>
                      <a:pPr indent="0" lvl="0" marL="0" rtl="0" algn="ctr">
                        <a:spcBef>
                          <a:spcPts val="0"/>
                        </a:spcBef>
                        <a:spcAft>
                          <a:spcPts val="0"/>
                        </a:spcAft>
                        <a:buClr>
                          <a:schemeClr val="lt1"/>
                        </a:buClr>
                        <a:buSzPts val="1200"/>
                        <a:buFont typeface="Arial"/>
                        <a:buNone/>
                      </a:pPr>
                      <a:r>
                        <a:t/>
                      </a:r>
                      <a:endParaRPr sz="1050" u="none" cap="none" strike="noStrike">
                        <a:latin typeface="Arial"/>
                        <a:ea typeface="Arial"/>
                        <a:cs typeface="Arial"/>
                        <a:sym typeface="Arial"/>
                      </a:endParaRPr>
                    </a:p>
                  </a:txBody>
                  <a:tcPr marT="34300" marB="34300" marR="66575" marL="66575" anchor="ctr"/>
                </a:tc>
                <a:tc>
                  <a:txBody>
                    <a:bodyPr/>
                    <a:lstStyle/>
                    <a:p>
                      <a:pPr indent="0" lvl="0" marL="0" marR="0" rtl="0" algn="ctr">
                        <a:lnSpc>
                          <a:spcPct val="100000"/>
                        </a:lnSpc>
                        <a:spcBef>
                          <a:spcPts val="0"/>
                        </a:spcBef>
                        <a:spcAft>
                          <a:spcPts val="0"/>
                        </a:spcAft>
                        <a:buClr>
                          <a:schemeClr val="dk1"/>
                        </a:buClr>
                        <a:buSzPts val="1050"/>
                        <a:buFont typeface="Arial"/>
                        <a:buNone/>
                      </a:pPr>
                      <a:r>
                        <a:t/>
                      </a:r>
                      <a:endParaRPr b="1" sz="1050" u="none" cap="none" strike="noStrike">
                        <a:solidFill>
                          <a:schemeClr val="dk1"/>
                        </a:solidFill>
                        <a:latin typeface="Arial"/>
                        <a:ea typeface="Arial"/>
                        <a:cs typeface="Arial"/>
                        <a:sym typeface="Arial"/>
                      </a:endParaRPr>
                    </a:p>
                  </a:txBody>
                  <a:tcPr marT="34300" marB="34300" marR="66575" marL="66575" anchor="ctr"/>
                </a:tc>
                <a:tc>
                  <a:txBody>
                    <a:bodyPr/>
                    <a:lstStyle/>
                    <a:p>
                      <a:pPr indent="0" lvl="0" marL="0" marR="0" rtl="0" algn="ctr">
                        <a:lnSpc>
                          <a:spcPct val="100000"/>
                        </a:lnSpc>
                        <a:spcBef>
                          <a:spcPts val="0"/>
                        </a:spcBef>
                        <a:spcAft>
                          <a:spcPts val="0"/>
                        </a:spcAft>
                        <a:buClr>
                          <a:schemeClr val="dk1"/>
                        </a:buClr>
                        <a:buSzPts val="1050"/>
                        <a:buFont typeface="Arial"/>
                        <a:buNone/>
                      </a:pPr>
                      <a:r>
                        <a:t/>
                      </a:r>
                      <a:endParaRPr b="1" sz="1050" u="none" cap="none" strike="noStrike">
                        <a:solidFill>
                          <a:schemeClr val="dk1"/>
                        </a:solidFill>
                        <a:latin typeface="Arial"/>
                        <a:ea typeface="Arial"/>
                        <a:cs typeface="Arial"/>
                        <a:sym typeface="Arial"/>
                      </a:endParaRPr>
                    </a:p>
                  </a:txBody>
                  <a:tcPr marT="34300" marB="34300" marR="66575" marL="66575" anchor="ctr"/>
                </a:tc>
                <a:tc>
                  <a:txBody>
                    <a:bodyPr/>
                    <a:lstStyle/>
                    <a:p>
                      <a:pPr indent="0" lvl="0" marL="0" marR="0" rtl="0" algn="ctr">
                        <a:lnSpc>
                          <a:spcPct val="100000"/>
                        </a:lnSpc>
                        <a:spcBef>
                          <a:spcPts val="0"/>
                        </a:spcBef>
                        <a:spcAft>
                          <a:spcPts val="0"/>
                        </a:spcAft>
                        <a:buClr>
                          <a:schemeClr val="dk1"/>
                        </a:buClr>
                        <a:buSzPts val="1050"/>
                        <a:buFont typeface="Arial"/>
                        <a:buNone/>
                      </a:pPr>
                      <a:r>
                        <a:t/>
                      </a:r>
                      <a:endParaRPr b="1" sz="1050" u="none" cap="none" strike="noStrike">
                        <a:solidFill>
                          <a:schemeClr val="dk1"/>
                        </a:solidFill>
                        <a:latin typeface="Arial"/>
                        <a:ea typeface="Arial"/>
                        <a:cs typeface="Arial"/>
                        <a:sym typeface="Arial"/>
                      </a:endParaRPr>
                    </a:p>
                  </a:txBody>
                  <a:tcPr marT="34300" marB="34300" marR="66575" marL="66575" anchor="ctr"/>
                </a:tc>
              </a:tr>
              <a:tr h="618775">
                <a:tc>
                  <a:txBody>
                    <a:bodyPr/>
                    <a:lstStyle/>
                    <a:p>
                      <a:pPr indent="0" lvl="0" marL="0" marR="0" rtl="0" algn="ctr">
                        <a:lnSpc>
                          <a:spcPct val="100000"/>
                        </a:lnSpc>
                        <a:spcBef>
                          <a:spcPts val="0"/>
                        </a:spcBef>
                        <a:spcAft>
                          <a:spcPts val="0"/>
                        </a:spcAft>
                        <a:buClr>
                          <a:schemeClr val="dk1"/>
                        </a:buClr>
                        <a:buSzPts val="1050"/>
                        <a:buFont typeface="Arial"/>
                        <a:buNone/>
                      </a:pPr>
                      <a:r>
                        <a:t/>
                      </a:r>
                      <a:endParaRPr b="1" i="0" sz="1050" u="none" cap="none" strike="noStrike">
                        <a:solidFill>
                          <a:schemeClr val="dk1"/>
                        </a:solidFill>
                        <a:latin typeface="Arial"/>
                        <a:ea typeface="Arial"/>
                        <a:cs typeface="Arial"/>
                        <a:sym typeface="Arial"/>
                      </a:endParaRPr>
                    </a:p>
                  </a:txBody>
                  <a:tcPr marT="34300" marB="34300" marR="66575" marL="66575" anchor="ctr"/>
                </a:tc>
                <a:tc>
                  <a:txBody>
                    <a:bodyPr/>
                    <a:lstStyle/>
                    <a:p>
                      <a:pPr indent="0" lvl="0" marL="0" marR="0" rtl="0" algn="ctr">
                        <a:lnSpc>
                          <a:spcPct val="100000"/>
                        </a:lnSpc>
                        <a:spcBef>
                          <a:spcPts val="0"/>
                        </a:spcBef>
                        <a:spcAft>
                          <a:spcPts val="0"/>
                        </a:spcAft>
                        <a:buClr>
                          <a:schemeClr val="dk1"/>
                        </a:buClr>
                        <a:buSzPts val="1050"/>
                        <a:buFont typeface="Arial"/>
                        <a:buNone/>
                      </a:pPr>
                      <a:r>
                        <a:t/>
                      </a:r>
                      <a:endParaRPr b="1" i="0" sz="1050" u="none" cap="none" strike="noStrike">
                        <a:solidFill>
                          <a:schemeClr val="dk1"/>
                        </a:solidFill>
                        <a:latin typeface="Arial"/>
                        <a:ea typeface="Arial"/>
                        <a:cs typeface="Arial"/>
                        <a:sym typeface="Arial"/>
                      </a:endParaRPr>
                    </a:p>
                  </a:txBody>
                  <a:tcPr marT="34300" marB="34300" marR="66575" marL="66575" anchor="ctr"/>
                </a:tc>
                <a:tc>
                  <a:txBody>
                    <a:bodyPr/>
                    <a:lstStyle/>
                    <a:p>
                      <a:pPr indent="0" lvl="0" marL="0" rtl="0" algn="ctr">
                        <a:spcBef>
                          <a:spcPts val="0"/>
                        </a:spcBef>
                        <a:spcAft>
                          <a:spcPts val="0"/>
                        </a:spcAft>
                        <a:buClr>
                          <a:schemeClr val="dk1"/>
                        </a:buClr>
                        <a:buSzPts val="1050"/>
                        <a:buFont typeface="Arial"/>
                        <a:buNone/>
                      </a:pPr>
                      <a:r>
                        <a:t/>
                      </a:r>
                      <a:endParaRPr b="1" i="0" sz="1050" u="none" cap="none" strike="noStrike">
                        <a:solidFill>
                          <a:schemeClr val="dk1"/>
                        </a:solidFill>
                        <a:latin typeface="Arial"/>
                        <a:ea typeface="Arial"/>
                        <a:cs typeface="Arial"/>
                        <a:sym typeface="Arial"/>
                      </a:endParaRPr>
                    </a:p>
                  </a:txBody>
                  <a:tcPr marT="34300" marB="34300" marR="66575" marL="66575" anchor="ctr"/>
                </a:tc>
                <a:tc>
                  <a:txBody>
                    <a:bodyPr/>
                    <a:lstStyle/>
                    <a:p>
                      <a:pPr indent="0" lvl="0" marL="0" marR="0" rtl="0" algn="ctr">
                        <a:lnSpc>
                          <a:spcPct val="100000"/>
                        </a:lnSpc>
                        <a:spcBef>
                          <a:spcPts val="0"/>
                        </a:spcBef>
                        <a:spcAft>
                          <a:spcPts val="0"/>
                        </a:spcAft>
                        <a:buClr>
                          <a:schemeClr val="dk1"/>
                        </a:buClr>
                        <a:buSzPts val="1050"/>
                        <a:buFont typeface="Arial"/>
                        <a:buNone/>
                      </a:pPr>
                      <a:r>
                        <a:t/>
                      </a:r>
                      <a:endParaRPr b="1" i="0" sz="1050" u="none" cap="none" strike="noStrike">
                        <a:solidFill>
                          <a:schemeClr val="dk1"/>
                        </a:solidFill>
                        <a:latin typeface="Arial"/>
                        <a:ea typeface="Arial"/>
                        <a:cs typeface="Arial"/>
                        <a:sym typeface="Arial"/>
                      </a:endParaRPr>
                    </a:p>
                  </a:txBody>
                  <a:tcPr marT="34300" marB="34300" marR="66575" marL="66575" anchor="ctr"/>
                </a:tc>
                <a:tc>
                  <a:txBody>
                    <a:bodyPr/>
                    <a:lstStyle/>
                    <a:p>
                      <a:pPr indent="0" lvl="0" marL="0" marR="0" rtl="0" algn="ctr">
                        <a:lnSpc>
                          <a:spcPct val="100000"/>
                        </a:lnSpc>
                        <a:spcBef>
                          <a:spcPts val="0"/>
                        </a:spcBef>
                        <a:spcAft>
                          <a:spcPts val="0"/>
                        </a:spcAft>
                        <a:buClr>
                          <a:schemeClr val="dk1"/>
                        </a:buClr>
                        <a:buSzPts val="1050"/>
                        <a:buFont typeface="Arial"/>
                        <a:buNone/>
                      </a:pPr>
                      <a:r>
                        <a:t/>
                      </a:r>
                      <a:endParaRPr b="1" i="0" sz="1050" u="none" cap="none" strike="noStrike">
                        <a:solidFill>
                          <a:schemeClr val="dk1"/>
                        </a:solidFill>
                        <a:latin typeface="Arial"/>
                        <a:ea typeface="Arial"/>
                        <a:cs typeface="Arial"/>
                        <a:sym typeface="Arial"/>
                      </a:endParaRPr>
                    </a:p>
                  </a:txBody>
                  <a:tcPr marT="34300" marB="34300" marR="66575" marL="66575" anchor="ctr"/>
                </a:tc>
                <a:tc>
                  <a:txBody>
                    <a:bodyPr/>
                    <a:lstStyle/>
                    <a:p>
                      <a:pPr indent="0" lvl="0" marL="0" marR="0" rtl="0" algn="ctr">
                        <a:lnSpc>
                          <a:spcPct val="100000"/>
                        </a:lnSpc>
                        <a:spcBef>
                          <a:spcPts val="0"/>
                        </a:spcBef>
                        <a:spcAft>
                          <a:spcPts val="0"/>
                        </a:spcAft>
                        <a:buClr>
                          <a:schemeClr val="dk1"/>
                        </a:buClr>
                        <a:buSzPts val="1050"/>
                        <a:buFont typeface="Arial"/>
                        <a:buNone/>
                      </a:pPr>
                      <a:r>
                        <a:t/>
                      </a:r>
                      <a:endParaRPr b="1" i="0" sz="1050" u="none" cap="none" strike="noStrike">
                        <a:solidFill>
                          <a:schemeClr val="dk1"/>
                        </a:solidFill>
                        <a:latin typeface="Arial"/>
                        <a:ea typeface="Arial"/>
                        <a:cs typeface="Arial"/>
                        <a:sym typeface="Arial"/>
                      </a:endParaRPr>
                    </a:p>
                  </a:txBody>
                  <a:tcPr marT="34300" marB="34300" marR="66575" marL="66575" anchor="ctr"/>
                </a:tc>
              </a:tr>
              <a:tr h="618775">
                <a:tc>
                  <a:txBody>
                    <a:bodyPr/>
                    <a:lstStyle/>
                    <a:p>
                      <a:pPr indent="0" lvl="0" marL="0" marR="0" rtl="0" algn="ctr">
                        <a:lnSpc>
                          <a:spcPct val="100000"/>
                        </a:lnSpc>
                        <a:spcBef>
                          <a:spcPts val="0"/>
                        </a:spcBef>
                        <a:spcAft>
                          <a:spcPts val="0"/>
                        </a:spcAft>
                        <a:buClr>
                          <a:schemeClr val="dk1"/>
                        </a:buClr>
                        <a:buSzPts val="1050"/>
                        <a:buFont typeface="Arial"/>
                        <a:buNone/>
                      </a:pPr>
                      <a:r>
                        <a:t/>
                      </a:r>
                      <a:endParaRPr b="1" i="0" sz="1050" u="none" cap="none" strike="noStrike">
                        <a:solidFill>
                          <a:schemeClr val="dk1"/>
                        </a:solidFill>
                        <a:latin typeface="Arial"/>
                        <a:ea typeface="Arial"/>
                        <a:cs typeface="Arial"/>
                        <a:sym typeface="Arial"/>
                      </a:endParaRPr>
                    </a:p>
                  </a:txBody>
                  <a:tcPr marT="34300" marB="34300" marR="66575" marL="66575" anchor="ctr"/>
                </a:tc>
                <a:tc>
                  <a:txBody>
                    <a:bodyPr/>
                    <a:lstStyle/>
                    <a:p>
                      <a:pPr indent="0" lvl="0" marL="0" marR="0" rtl="0" algn="ctr">
                        <a:lnSpc>
                          <a:spcPct val="100000"/>
                        </a:lnSpc>
                        <a:spcBef>
                          <a:spcPts val="0"/>
                        </a:spcBef>
                        <a:spcAft>
                          <a:spcPts val="0"/>
                        </a:spcAft>
                        <a:buClr>
                          <a:schemeClr val="dk1"/>
                        </a:buClr>
                        <a:buSzPts val="1050"/>
                        <a:buFont typeface="Arial"/>
                        <a:buNone/>
                      </a:pPr>
                      <a:r>
                        <a:t/>
                      </a:r>
                      <a:endParaRPr sz="1050" u="none" cap="none" strike="noStrike">
                        <a:solidFill>
                          <a:schemeClr val="dk1"/>
                        </a:solidFill>
                        <a:latin typeface="Arial"/>
                        <a:ea typeface="Arial"/>
                        <a:cs typeface="Arial"/>
                        <a:sym typeface="Arial"/>
                      </a:endParaRPr>
                    </a:p>
                  </a:txBody>
                  <a:tcPr marT="34300" marB="34300" marR="66575" marL="66575" anchor="ctr"/>
                </a:tc>
                <a:tc>
                  <a:txBody>
                    <a:bodyPr/>
                    <a:lstStyle/>
                    <a:p>
                      <a:pPr indent="0" lvl="0" marL="0" marR="0" rtl="0" algn="ctr">
                        <a:lnSpc>
                          <a:spcPct val="100000"/>
                        </a:lnSpc>
                        <a:spcBef>
                          <a:spcPts val="0"/>
                        </a:spcBef>
                        <a:spcAft>
                          <a:spcPts val="0"/>
                        </a:spcAft>
                        <a:buClr>
                          <a:schemeClr val="dk1"/>
                        </a:buClr>
                        <a:buSzPts val="1050"/>
                        <a:buFont typeface="Arial"/>
                        <a:buNone/>
                      </a:pPr>
                      <a:r>
                        <a:t/>
                      </a:r>
                      <a:endParaRPr sz="1050" u="none" cap="none" strike="noStrike">
                        <a:latin typeface="Arial"/>
                        <a:ea typeface="Arial"/>
                        <a:cs typeface="Arial"/>
                        <a:sym typeface="Arial"/>
                      </a:endParaRPr>
                    </a:p>
                  </a:txBody>
                  <a:tcPr marT="34300" marB="34300" marR="66575" marL="66575" anchor="ctr"/>
                </a:tc>
                <a:tc>
                  <a:txBody>
                    <a:bodyPr/>
                    <a:lstStyle/>
                    <a:p>
                      <a:pPr indent="0" lvl="0" marL="0" marR="0" rtl="0" algn="ctr">
                        <a:lnSpc>
                          <a:spcPct val="100000"/>
                        </a:lnSpc>
                        <a:spcBef>
                          <a:spcPts val="0"/>
                        </a:spcBef>
                        <a:spcAft>
                          <a:spcPts val="0"/>
                        </a:spcAft>
                        <a:buClr>
                          <a:schemeClr val="dk1"/>
                        </a:buClr>
                        <a:buSzPts val="1050"/>
                        <a:buFont typeface="Arial"/>
                        <a:buNone/>
                      </a:pPr>
                      <a:r>
                        <a:t/>
                      </a:r>
                      <a:endParaRPr b="1" sz="1050" u="none" cap="none" strike="noStrike">
                        <a:solidFill>
                          <a:schemeClr val="dk1"/>
                        </a:solidFill>
                        <a:latin typeface="Arial"/>
                        <a:ea typeface="Arial"/>
                        <a:cs typeface="Arial"/>
                        <a:sym typeface="Arial"/>
                      </a:endParaRPr>
                    </a:p>
                  </a:txBody>
                  <a:tcPr marT="34300" marB="34300" marR="66575" marL="66575" anchor="ctr"/>
                </a:tc>
                <a:tc>
                  <a:txBody>
                    <a:bodyPr/>
                    <a:lstStyle/>
                    <a:p>
                      <a:pPr indent="0" lvl="0" marL="0" marR="0" rtl="0" algn="ctr">
                        <a:lnSpc>
                          <a:spcPct val="100000"/>
                        </a:lnSpc>
                        <a:spcBef>
                          <a:spcPts val="0"/>
                        </a:spcBef>
                        <a:spcAft>
                          <a:spcPts val="0"/>
                        </a:spcAft>
                        <a:buClr>
                          <a:schemeClr val="dk1"/>
                        </a:buClr>
                        <a:buSzPts val="1050"/>
                        <a:buFont typeface="Arial"/>
                        <a:buNone/>
                      </a:pPr>
                      <a:r>
                        <a:t/>
                      </a:r>
                      <a:endParaRPr b="1" sz="1050" u="none" cap="none" strike="noStrike">
                        <a:solidFill>
                          <a:schemeClr val="dk1"/>
                        </a:solidFill>
                        <a:latin typeface="Arial"/>
                        <a:ea typeface="Arial"/>
                        <a:cs typeface="Arial"/>
                        <a:sym typeface="Arial"/>
                      </a:endParaRPr>
                    </a:p>
                  </a:txBody>
                  <a:tcPr marT="34300" marB="34300" marR="66575" marL="66575" anchor="ctr"/>
                </a:tc>
                <a:tc>
                  <a:txBody>
                    <a:bodyPr/>
                    <a:lstStyle/>
                    <a:p>
                      <a:pPr indent="0" lvl="0" marL="0" marR="0" rtl="0" algn="ctr">
                        <a:lnSpc>
                          <a:spcPct val="100000"/>
                        </a:lnSpc>
                        <a:spcBef>
                          <a:spcPts val="0"/>
                        </a:spcBef>
                        <a:spcAft>
                          <a:spcPts val="0"/>
                        </a:spcAft>
                        <a:buClr>
                          <a:schemeClr val="dk1"/>
                        </a:buClr>
                        <a:buSzPts val="1050"/>
                        <a:buFont typeface="Arial"/>
                        <a:buNone/>
                      </a:pPr>
                      <a:r>
                        <a:t/>
                      </a:r>
                      <a:endParaRPr b="1" sz="1050" u="none" cap="none" strike="noStrike">
                        <a:solidFill>
                          <a:schemeClr val="dk1"/>
                        </a:solidFill>
                        <a:latin typeface="Arial"/>
                        <a:ea typeface="Arial"/>
                        <a:cs typeface="Arial"/>
                        <a:sym typeface="Arial"/>
                      </a:endParaRPr>
                    </a:p>
                  </a:txBody>
                  <a:tcPr marT="34300" marB="34300" marR="66575" marL="66575" anchor="ctr"/>
                </a:tc>
              </a:tr>
            </a:tbl>
          </a:graphicData>
        </a:graphic>
      </p:graphicFrame>
      <p:grpSp>
        <p:nvGrpSpPr>
          <p:cNvPr id="647" name="Google Shape;647;p12"/>
          <p:cNvGrpSpPr/>
          <p:nvPr/>
        </p:nvGrpSpPr>
        <p:grpSpPr>
          <a:xfrm>
            <a:off x="2314467" y="1923634"/>
            <a:ext cx="7626965" cy="638600"/>
            <a:chOff x="2312879" y="1923634"/>
            <a:chExt cx="7626965" cy="638600"/>
          </a:xfrm>
        </p:grpSpPr>
        <p:sp>
          <p:nvSpPr>
            <p:cNvPr id="648" name="Google Shape;648;p12"/>
            <p:cNvSpPr/>
            <p:nvPr/>
          </p:nvSpPr>
          <p:spPr>
            <a:xfrm>
              <a:off x="2312879" y="1923634"/>
              <a:ext cx="124451" cy="638600"/>
            </a:xfrm>
            <a:custGeom>
              <a:rect b="b" l="l" r="r" t="t"/>
              <a:pathLst>
                <a:path extrusionOk="0" h="1804244" w="133975">
                  <a:moveTo>
                    <a:pt x="0" y="0"/>
                  </a:moveTo>
                  <a:lnTo>
                    <a:pt x="133975" y="0"/>
                  </a:lnTo>
                  <a:lnTo>
                    <a:pt x="0" y="1804244"/>
                  </a:lnTo>
                  <a:lnTo>
                    <a:pt x="0" y="0"/>
                  </a:lnTo>
                  <a:close/>
                </a:path>
              </a:pathLst>
            </a:custGeom>
            <a:gradFill>
              <a:gsLst>
                <a:gs pos="0">
                  <a:srgbClr val="000000"/>
                </a:gs>
                <a:gs pos="100000">
                  <a:srgbClr val="000000"/>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649" name="Google Shape;649;p12"/>
            <p:cNvSpPr/>
            <p:nvPr/>
          </p:nvSpPr>
          <p:spPr>
            <a:xfrm>
              <a:off x="4198823" y="1923634"/>
              <a:ext cx="124451" cy="638600"/>
            </a:xfrm>
            <a:custGeom>
              <a:rect b="b" l="l" r="r" t="t"/>
              <a:pathLst>
                <a:path extrusionOk="0" h="1804244" w="133975">
                  <a:moveTo>
                    <a:pt x="0" y="0"/>
                  </a:moveTo>
                  <a:lnTo>
                    <a:pt x="133975" y="0"/>
                  </a:lnTo>
                  <a:lnTo>
                    <a:pt x="0" y="1804244"/>
                  </a:lnTo>
                  <a:lnTo>
                    <a:pt x="0" y="0"/>
                  </a:lnTo>
                  <a:close/>
                </a:path>
              </a:pathLst>
            </a:custGeom>
            <a:gradFill>
              <a:gsLst>
                <a:gs pos="0">
                  <a:srgbClr val="000000"/>
                </a:gs>
                <a:gs pos="100000">
                  <a:srgbClr val="000000"/>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650" name="Google Shape;650;p12"/>
            <p:cNvSpPr/>
            <p:nvPr/>
          </p:nvSpPr>
          <p:spPr>
            <a:xfrm>
              <a:off x="6063974" y="1923634"/>
              <a:ext cx="124451" cy="638600"/>
            </a:xfrm>
            <a:custGeom>
              <a:rect b="b" l="l" r="r" t="t"/>
              <a:pathLst>
                <a:path extrusionOk="0" h="1804244" w="133975">
                  <a:moveTo>
                    <a:pt x="0" y="0"/>
                  </a:moveTo>
                  <a:lnTo>
                    <a:pt x="133975" y="0"/>
                  </a:lnTo>
                  <a:lnTo>
                    <a:pt x="0" y="1804244"/>
                  </a:lnTo>
                  <a:lnTo>
                    <a:pt x="0" y="0"/>
                  </a:lnTo>
                  <a:close/>
                </a:path>
              </a:pathLst>
            </a:custGeom>
            <a:gradFill>
              <a:gsLst>
                <a:gs pos="0">
                  <a:srgbClr val="000000"/>
                </a:gs>
                <a:gs pos="100000">
                  <a:srgbClr val="000000"/>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651" name="Google Shape;651;p12"/>
            <p:cNvSpPr/>
            <p:nvPr/>
          </p:nvSpPr>
          <p:spPr>
            <a:xfrm>
              <a:off x="7949926" y="1923634"/>
              <a:ext cx="124451" cy="638600"/>
            </a:xfrm>
            <a:custGeom>
              <a:rect b="b" l="l" r="r" t="t"/>
              <a:pathLst>
                <a:path extrusionOk="0" h="1804244" w="133975">
                  <a:moveTo>
                    <a:pt x="0" y="0"/>
                  </a:moveTo>
                  <a:lnTo>
                    <a:pt x="133975" y="0"/>
                  </a:lnTo>
                  <a:lnTo>
                    <a:pt x="0" y="1804244"/>
                  </a:lnTo>
                  <a:lnTo>
                    <a:pt x="0" y="0"/>
                  </a:lnTo>
                  <a:close/>
                </a:path>
              </a:pathLst>
            </a:custGeom>
            <a:gradFill>
              <a:gsLst>
                <a:gs pos="0">
                  <a:srgbClr val="000000"/>
                </a:gs>
                <a:gs pos="100000">
                  <a:srgbClr val="000000"/>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652" name="Google Shape;652;p12"/>
            <p:cNvSpPr/>
            <p:nvPr/>
          </p:nvSpPr>
          <p:spPr>
            <a:xfrm>
              <a:off x="9815393" y="1923634"/>
              <a:ext cx="124451" cy="638600"/>
            </a:xfrm>
            <a:custGeom>
              <a:rect b="b" l="l" r="r" t="t"/>
              <a:pathLst>
                <a:path extrusionOk="0" h="1804244" w="133975">
                  <a:moveTo>
                    <a:pt x="0" y="0"/>
                  </a:moveTo>
                  <a:lnTo>
                    <a:pt x="133975" y="0"/>
                  </a:lnTo>
                  <a:lnTo>
                    <a:pt x="0" y="1804244"/>
                  </a:lnTo>
                  <a:lnTo>
                    <a:pt x="0" y="0"/>
                  </a:lnTo>
                  <a:close/>
                </a:path>
              </a:pathLst>
            </a:custGeom>
            <a:gradFill>
              <a:gsLst>
                <a:gs pos="0">
                  <a:srgbClr val="000000"/>
                </a:gs>
                <a:gs pos="100000">
                  <a:srgbClr val="000000"/>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grpSp>
      <p:grpSp>
        <p:nvGrpSpPr>
          <p:cNvPr id="653" name="Google Shape;653;p12"/>
          <p:cNvGrpSpPr/>
          <p:nvPr/>
        </p:nvGrpSpPr>
        <p:grpSpPr>
          <a:xfrm>
            <a:off x="249364" y="1738450"/>
            <a:ext cx="11944223" cy="4642824"/>
            <a:chOff x="221273" y="1738450"/>
            <a:chExt cx="8873010" cy="4642824"/>
          </a:xfrm>
        </p:grpSpPr>
        <p:cxnSp>
          <p:nvCxnSpPr>
            <p:cNvPr id="654" name="Google Shape;654;p12"/>
            <p:cNvCxnSpPr/>
            <p:nvPr/>
          </p:nvCxnSpPr>
          <p:spPr>
            <a:xfrm>
              <a:off x="224326" y="1738450"/>
              <a:ext cx="8463679" cy="0"/>
            </a:xfrm>
            <a:prstGeom prst="straightConnector1">
              <a:avLst/>
            </a:prstGeom>
            <a:noFill/>
            <a:ln cap="flat" cmpd="sng" w="9525">
              <a:solidFill>
                <a:srgbClr val="999999"/>
              </a:solidFill>
              <a:prstDash val="solid"/>
              <a:round/>
              <a:headEnd len="sm" w="sm" type="none"/>
              <a:tailEnd len="sm" w="sm" type="none"/>
            </a:ln>
          </p:spPr>
        </p:cxnSp>
        <p:cxnSp>
          <p:nvCxnSpPr>
            <p:cNvPr id="655" name="Google Shape;655;p12"/>
            <p:cNvCxnSpPr/>
            <p:nvPr/>
          </p:nvCxnSpPr>
          <p:spPr>
            <a:xfrm>
              <a:off x="223891" y="1739553"/>
              <a:ext cx="0" cy="4592191"/>
            </a:xfrm>
            <a:prstGeom prst="straightConnector1">
              <a:avLst/>
            </a:prstGeom>
            <a:noFill/>
            <a:ln cap="flat" cmpd="sng" w="9525">
              <a:solidFill>
                <a:srgbClr val="999999"/>
              </a:solidFill>
              <a:prstDash val="solid"/>
              <a:round/>
              <a:headEnd len="sm" w="sm" type="none"/>
              <a:tailEnd len="sm" w="sm" type="none"/>
            </a:ln>
          </p:spPr>
        </p:cxnSp>
        <p:cxnSp>
          <p:nvCxnSpPr>
            <p:cNvPr id="656" name="Google Shape;656;p12"/>
            <p:cNvCxnSpPr/>
            <p:nvPr/>
          </p:nvCxnSpPr>
          <p:spPr>
            <a:xfrm rot="10800000">
              <a:off x="221273" y="6326316"/>
              <a:ext cx="4388827" cy="0"/>
            </a:xfrm>
            <a:prstGeom prst="straightConnector1">
              <a:avLst/>
            </a:prstGeom>
            <a:noFill/>
            <a:ln cap="flat" cmpd="sng" w="9525">
              <a:solidFill>
                <a:srgbClr val="999999"/>
              </a:solidFill>
              <a:prstDash val="solid"/>
              <a:round/>
              <a:headEnd len="sm" w="sm" type="none"/>
              <a:tailEnd len="sm" w="sm" type="none"/>
            </a:ln>
          </p:spPr>
        </p:cxnSp>
        <p:sp>
          <p:nvSpPr>
            <p:cNvPr id="657" name="Google Shape;657;p12"/>
            <p:cNvSpPr/>
            <p:nvPr/>
          </p:nvSpPr>
          <p:spPr>
            <a:xfrm>
              <a:off x="956123" y="6271481"/>
              <a:ext cx="8138160" cy="109793"/>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rgbClr val="FFFFFF"/>
                </a:solidFill>
                <a:latin typeface="Calibri"/>
                <a:ea typeface="Calibri"/>
                <a:cs typeface="Calibri"/>
                <a:sym typeface="Calibri"/>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1" name="Shape 661"/>
        <p:cNvGrpSpPr/>
        <p:nvPr/>
      </p:nvGrpSpPr>
      <p:grpSpPr>
        <a:xfrm>
          <a:off x="0" y="0"/>
          <a:ext cx="0" cy="0"/>
          <a:chOff x="0" y="0"/>
          <a:chExt cx="0" cy="0"/>
        </a:xfrm>
      </p:grpSpPr>
      <p:sp>
        <p:nvSpPr>
          <p:cNvPr id="662" name="Google Shape;662;g116df3b041b_0_0"/>
          <p:cNvSpPr txBox="1"/>
          <p:nvPr/>
        </p:nvSpPr>
        <p:spPr>
          <a:xfrm>
            <a:off x="6924425" y="1341800"/>
            <a:ext cx="26616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20"/>
              <a:buFont typeface="Arial"/>
              <a:buNone/>
            </a:pPr>
            <a:r>
              <a:rPr lang="en-US" sz="2000">
                <a:solidFill>
                  <a:schemeClr val="dk1"/>
                </a:solidFill>
              </a:rPr>
              <a:t>C</a:t>
            </a:r>
            <a:r>
              <a:rPr lang="en-US" sz="2000">
                <a:solidFill>
                  <a:schemeClr val="dk1"/>
                </a:solidFill>
              </a:rPr>
              <a:t>onfirmations letter</a:t>
            </a:r>
            <a:endParaRPr/>
          </a:p>
        </p:txBody>
      </p:sp>
      <p:sp>
        <p:nvSpPr>
          <p:cNvPr id="663" name="Google Shape;663;g116df3b041b_0_0"/>
          <p:cNvSpPr txBox="1"/>
          <p:nvPr>
            <p:ph type="title"/>
          </p:nvPr>
        </p:nvSpPr>
        <p:spPr>
          <a:xfrm>
            <a:off x="580201" y="504000"/>
            <a:ext cx="11186400" cy="3693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Clr>
                <a:schemeClr val="dk1"/>
              </a:buClr>
              <a:buSzPts val="2400"/>
              <a:buFont typeface="Arial"/>
              <a:buNone/>
            </a:pPr>
            <a:r>
              <a:rPr lang="en-US"/>
              <a:t>List of candidates for Customer testing</a:t>
            </a:r>
            <a:endParaRPr/>
          </a:p>
        </p:txBody>
      </p:sp>
      <p:sp>
        <p:nvSpPr>
          <p:cNvPr id="664" name="Google Shape;664;g116df3b041b_0_0"/>
          <p:cNvSpPr txBox="1"/>
          <p:nvPr/>
        </p:nvSpPr>
        <p:spPr>
          <a:xfrm>
            <a:off x="960450" y="1299675"/>
            <a:ext cx="5448300" cy="5494500"/>
          </a:xfrm>
          <a:prstGeom prst="rect">
            <a:avLst/>
          </a:prstGeom>
          <a:noFill/>
          <a:ln>
            <a:noFill/>
          </a:ln>
        </p:spPr>
        <p:txBody>
          <a:bodyPr anchorCtr="0" anchor="t" bIns="0" lIns="72000" spcFirstLastPara="1" rIns="0" wrap="square" tIns="144000">
            <a:noAutofit/>
          </a:bodyPr>
          <a:lstStyle/>
          <a:p>
            <a:pPr indent="0" lvl="0" marL="0" marR="0" rtl="0" algn="l">
              <a:spcBef>
                <a:spcPts val="600"/>
              </a:spcBef>
              <a:spcAft>
                <a:spcPts val="0"/>
              </a:spcAft>
              <a:buNone/>
            </a:pPr>
            <a:r>
              <a:rPr lang="en-US" sz="2000">
                <a:solidFill>
                  <a:schemeClr val="dk1"/>
                </a:solidFill>
              </a:rPr>
              <a:t>C</a:t>
            </a:r>
            <a:r>
              <a:rPr b="0" lang="en-US" sz="2000">
                <a:solidFill>
                  <a:schemeClr val="dk1"/>
                </a:solidFill>
                <a:latin typeface="Arial"/>
                <a:ea typeface="Arial"/>
                <a:cs typeface="Arial"/>
                <a:sym typeface="Arial"/>
              </a:rPr>
              <a:t>ontact info </a:t>
            </a:r>
            <a:endParaRPr sz="2000">
              <a:solidFill>
                <a:schemeClr val="dk1"/>
              </a:solidFill>
            </a:endParaRPr>
          </a:p>
          <a:p>
            <a:pPr indent="-341999" lvl="0" marL="341999" marR="0" rtl="0" algn="l">
              <a:spcBef>
                <a:spcPts val="600"/>
              </a:spcBef>
              <a:spcAft>
                <a:spcPts val="0"/>
              </a:spcAft>
              <a:buClr>
                <a:schemeClr val="accent1"/>
              </a:buClr>
              <a:buSzPts val="1600"/>
              <a:buFont typeface="Arial"/>
              <a:buNone/>
            </a:pPr>
            <a:r>
              <a:t/>
            </a:r>
            <a:endParaRPr sz="2000">
              <a:solidFill>
                <a:schemeClr val="dk1"/>
              </a:solidFill>
            </a:endParaRPr>
          </a:p>
          <a:p>
            <a:pPr indent="-341999" lvl="0" marL="341999" marR="0" rtl="0" algn="l">
              <a:spcBef>
                <a:spcPts val="600"/>
              </a:spcBef>
              <a:spcAft>
                <a:spcPts val="0"/>
              </a:spcAft>
              <a:buClr>
                <a:schemeClr val="accent1"/>
              </a:buClr>
              <a:buSzPts val="1600"/>
              <a:buFont typeface="Arial"/>
              <a:buNone/>
            </a:pPr>
            <a:r>
              <a:t/>
            </a:r>
            <a:endParaRPr sz="2000">
              <a:solidFill>
                <a:schemeClr val="dk1"/>
              </a:solidFill>
            </a:endParaRPr>
          </a:p>
          <a:p>
            <a:pPr indent="0" lvl="0" marL="0" marR="0" rtl="0" algn="l">
              <a:spcBef>
                <a:spcPts val="600"/>
              </a:spcBef>
              <a:spcAft>
                <a:spcPts val="0"/>
              </a:spcAft>
              <a:buClr>
                <a:schemeClr val="accent1"/>
              </a:buClr>
              <a:buSzPts val="1600"/>
              <a:buFont typeface="Arial"/>
              <a:buNone/>
            </a:pPr>
            <a:r>
              <a:t/>
            </a:r>
            <a:endParaRPr sz="2000">
              <a:solidFill>
                <a:schemeClr val="dk1"/>
              </a:solidFill>
            </a:endParaRPr>
          </a:p>
          <a:p>
            <a:pPr indent="0" lvl="0" marL="0" marR="0" rtl="0" algn="l">
              <a:spcBef>
                <a:spcPts val="600"/>
              </a:spcBef>
              <a:spcAft>
                <a:spcPts val="0"/>
              </a:spcAft>
              <a:buClr>
                <a:schemeClr val="accent1"/>
              </a:buClr>
              <a:buSzPts val="1600"/>
              <a:buFont typeface="Arial"/>
              <a:buNone/>
            </a:pPr>
            <a:r>
              <a:t/>
            </a:r>
            <a:endParaRPr sz="2000">
              <a:solidFill>
                <a:schemeClr val="dk1"/>
              </a:solidFill>
            </a:endParaRPr>
          </a:p>
          <a:p>
            <a:pPr indent="0" lvl="0" marL="0" marR="0" rtl="0" algn="l">
              <a:spcBef>
                <a:spcPts val="600"/>
              </a:spcBef>
              <a:spcAft>
                <a:spcPts val="0"/>
              </a:spcAft>
              <a:buClr>
                <a:schemeClr val="accent1"/>
              </a:buClr>
              <a:buSzPts val="1600"/>
              <a:buFont typeface="Arial"/>
              <a:buNone/>
            </a:pPr>
            <a:r>
              <a:t/>
            </a:r>
            <a:endParaRPr sz="2000">
              <a:solidFill>
                <a:schemeClr val="dk1"/>
              </a:solidFill>
            </a:endParaRPr>
          </a:p>
          <a:p>
            <a:pPr indent="0" lvl="0" marL="0" marR="0" rtl="0" algn="l">
              <a:spcBef>
                <a:spcPts val="600"/>
              </a:spcBef>
              <a:spcAft>
                <a:spcPts val="0"/>
              </a:spcAft>
              <a:buClr>
                <a:schemeClr val="accent1"/>
              </a:buClr>
              <a:buSzPts val="1600"/>
              <a:buFont typeface="Arial"/>
              <a:buNone/>
            </a:pPr>
            <a:r>
              <a:t/>
            </a:r>
            <a:endParaRPr sz="2000">
              <a:solidFill>
                <a:schemeClr val="dk1"/>
              </a:solidFill>
            </a:endParaRPr>
          </a:p>
          <a:p>
            <a:pPr indent="0" lvl="0" marL="0" marR="0" rtl="0" algn="l">
              <a:spcBef>
                <a:spcPts val="600"/>
              </a:spcBef>
              <a:spcAft>
                <a:spcPts val="0"/>
              </a:spcAft>
              <a:buClr>
                <a:schemeClr val="accent1"/>
              </a:buClr>
              <a:buSzPts val="1600"/>
              <a:buFont typeface="Arial"/>
              <a:buNone/>
            </a:pPr>
            <a:r>
              <a:t/>
            </a:r>
            <a:endParaRPr sz="1900">
              <a:solidFill>
                <a:schemeClr val="dk1"/>
              </a:solidFill>
            </a:endParaRPr>
          </a:p>
          <a:p>
            <a:pPr indent="0" lvl="0" marL="0" marR="0" rtl="0" algn="l">
              <a:spcBef>
                <a:spcPts val="600"/>
              </a:spcBef>
              <a:spcAft>
                <a:spcPts val="0"/>
              </a:spcAft>
              <a:buClr>
                <a:schemeClr val="accent1"/>
              </a:buClr>
              <a:buSzPts val="1600"/>
              <a:buFont typeface="Arial"/>
              <a:buNone/>
            </a:pPr>
            <a:r>
              <a:rPr lang="en-US" sz="1500">
                <a:solidFill>
                  <a:schemeClr val="dk1"/>
                </a:solidFill>
              </a:rPr>
              <a:t>Zheng Liu</a:t>
            </a:r>
            <a:endParaRPr sz="1500">
              <a:solidFill>
                <a:schemeClr val="dk1"/>
              </a:solidFill>
            </a:endParaRPr>
          </a:p>
          <a:p>
            <a:pPr indent="0" lvl="0" marL="0" rtl="0" algn="l">
              <a:spcBef>
                <a:spcPts val="600"/>
              </a:spcBef>
              <a:spcAft>
                <a:spcPts val="0"/>
              </a:spcAft>
              <a:buClr>
                <a:schemeClr val="accent1"/>
              </a:buClr>
              <a:buSzPts val="1600"/>
              <a:buFont typeface="Arial"/>
              <a:buNone/>
            </a:pPr>
            <a:r>
              <a:rPr lang="en-US" sz="1500">
                <a:solidFill>
                  <a:schemeClr val="dk1"/>
                </a:solidFill>
              </a:rPr>
              <a:t>Financial Product Manager</a:t>
            </a:r>
            <a:endParaRPr sz="1500">
              <a:solidFill>
                <a:schemeClr val="dk1"/>
              </a:solidFill>
            </a:endParaRPr>
          </a:p>
          <a:p>
            <a:pPr indent="0" lvl="0" marL="0" marR="0" rtl="0" algn="l">
              <a:spcBef>
                <a:spcPts val="600"/>
              </a:spcBef>
              <a:spcAft>
                <a:spcPts val="0"/>
              </a:spcAft>
              <a:buClr>
                <a:schemeClr val="accent1"/>
              </a:buClr>
              <a:buSzPts val="1600"/>
              <a:buFont typeface="Arial"/>
              <a:buNone/>
            </a:pPr>
            <a:r>
              <a:rPr lang="en-US" sz="1500" u="sng">
                <a:solidFill>
                  <a:schemeClr val="hlink"/>
                </a:solidFill>
                <a:hlinkClick r:id="rId3"/>
              </a:rPr>
              <a:t>billy07345@sina.com</a:t>
            </a:r>
            <a:endParaRPr sz="1500">
              <a:solidFill>
                <a:schemeClr val="dk1"/>
              </a:solidFill>
            </a:endParaRPr>
          </a:p>
          <a:p>
            <a:pPr indent="0" lvl="0" marL="0" marR="0" rtl="0" algn="l">
              <a:spcBef>
                <a:spcPts val="600"/>
              </a:spcBef>
              <a:spcAft>
                <a:spcPts val="0"/>
              </a:spcAft>
              <a:buClr>
                <a:schemeClr val="accent1"/>
              </a:buClr>
              <a:buSzPts val="1600"/>
              <a:buFont typeface="Arial"/>
              <a:buNone/>
            </a:pPr>
            <a:r>
              <a:t/>
            </a:r>
            <a:endParaRPr sz="1500">
              <a:solidFill>
                <a:schemeClr val="dk1"/>
              </a:solidFill>
            </a:endParaRPr>
          </a:p>
          <a:p>
            <a:pPr indent="0" lvl="0" marL="0" marR="0" rtl="0" algn="l">
              <a:spcBef>
                <a:spcPts val="600"/>
              </a:spcBef>
              <a:spcAft>
                <a:spcPts val="0"/>
              </a:spcAft>
              <a:buClr>
                <a:schemeClr val="accent1"/>
              </a:buClr>
              <a:buSzPts val="1600"/>
              <a:buFont typeface="Arial"/>
              <a:buNone/>
            </a:pPr>
            <a:r>
              <a:rPr lang="en-US" sz="1500">
                <a:solidFill>
                  <a:schemeClr val="dk1"/>
                </a:solidFill>
              </a:rPr>
              <a:t>The Industrial and Commercial Bank of China, Head Office</a:t>
            </a:r>
            <a:endParaRPr sz="1500">
              <a:solidFill>
                <a:schemeClr val="dk1"/>
              </a:solidFill>
            </a:endParaRPr>
          </a:p>
          <a:p>
            <a:pPr indent="0" lvl="0" marL="0" marR="0" rtl="0" algn="l">
              <a:spcBef>
                <a:spcPts val="600"/>
              </a:spcBef>
              <a:spcAft>
                <a:spcPts val="0"/>
              </a:spcAft>
              <a:buClr>
                <a:schemeClr val="accent1"/>
              </a:buClr>
              <a:buSzPts val="1600"/>
              <a:buFont typeface="Arial"/>
              <a:buNone/>
            </a:pPr>
            <a:r>
              <a:rPr lang="en-US" sz="1500">
                <a:solidFill>
                  <a:schemeClr val="dk1"/>
                </a:solidFill>
              </a:rPr>
              <a:t>http://www.icbc.com.cn/icbc/</a:t>
            </a:r>
            <a:endParaRPr sz="1500">
              <a:solidFill>
                <a:schemeClr val="dk1"/>
              </a:solidFill>
            </a:endParaRPr>
          </a:p>
          <a:p>
            <a:pPr indent="0" lvl="0" marL="0" marR="0" rtl="0" algn="l">
              <a:spcBef>
                <a:spcPts val="600"/>
              </a:spcBef>
              <a:spcAft>
                <a:spcPts val="0"/>
              </a:spcAft>
              <a:buClr>
                <a:schemeClr val="accent1"/>
              </a:buClr>
              <a:buSzPts val="1600"/>
              <a:buFont typeface="Arial"/>
              <a:buNone/>
            </a:pPr>
            <a:r>
              <a:rPr lang="en-US" sz="1500">
                <a:solidFill>
                  <a:schemeClr val="dk1"/>
                </a:solidFill>
              </a:rPr>
              <a:t>Beijing, China</a:t>
            </a:r>
            <a:endParaRPr sz="1500">
              <a:solidFill>
                <a:schemeClr val="dk1"/>
              </a:solidFill>
            </a:endParaRPr>
          </a:p>
          <a:p>
            <a:pPr indent="0" lvl="0" marL="0" marR="0" rtl="0" algn="l">
              <a:spcBef>
                <a:spcPts val="600"/>
              </a:spcBef>
              <a:spcAft>
                <a:spcPts val="0"/>
              </a:spcAft>
              <a:buClr>
                <a:schemeClr val="accent1"/>
              </a:buClr>
              <a:buSzPts val="1600"/>
              <a:buFont typeface="Arial"/>
              <a:buNone/>
            </a:pPr>
            <a:r>
              <a:t/>
            </a:r>
            <a:endParaRPr sz="1500">
              <a:solidFill>
                <a:schemeClr val="dk1"/>
              </a:solidFill>
            </a:endParaRPr>
          </a:p>
          <a:p>
            <a:pPr indent="0" lvl="0" marL="0" marR="0" rtl="0" algn="l">
              <a:spcBef>
                <a:spcPts val="600"/>
              </a:spcBef>
              <a:spcAft>
                <a:spcPts val="0"/>
              </a:spcAft>
              <a:buClr>
                <a:schemeClr val="accent1"/>
              </a:buClr>
              <a:buSzPts val="1600"/>
              <a:buFont typeface="Arial"/>
              <a:buNone/>
            </a:pPr>
            <a:r>
              <a:t/>
            </a:r>
            <a:endParaRPr sz="1600">
              <a:solidFill>
                <a:schemeClr val="dk1"/>
              </a:solidFill>
            </a:endParaRPr>
          </a:p>
        </p:txBody>
      </p:sp>
      <p:pic>
        <p:nvPicPr>
          <p:cNvPr id="665" name="Google Shape;665;g116df3b041b_0_0"/>
          <p:cNvPicPr preferRelativeResize="0"/>
          <p:nvPr/>
        </p:nvPicPr>
        <p:blipFill rotWithShape="1">
          <a:blip r:embed="rId4">
            <a:alphaModFix/>
          </a:blip>
          <a:srcRect b="7786" l="6120" r="0" t="18754"/>
          <a:stretch/>
        </p:blipFill>
        <p:spPr>
          <a:xfrm>
            <a:off x="6924425" y="1772150"/>
            <a:ext cx="3745624" cy="4794250"/>
          </a:xfrm>
          <a:prstGeom prst="rect">
            <a:avLst/>
          </a:prstGeom>
          <a:noFill/>
          <a:ln>
            <a:noFill/>
          </a:ln>
        </p:spPr>
      </p:pic>
      <p:pic>
        <p:nvPicPr>
          <p:cNvPr id="666" name="Google Shape;666;g116df3b041b_0_0"/>
          <p:cNvPicPr preferRelativeResize="0"/>
          <p:nvPr/>
        </p:nvPicPr>
        <p:blipFill>
          <a:blip r:embed="rId5">
            <a:alphaModFix/>
          </a:blip>
          <a:stretch>
            <a:fillRect/>
          </a:stretch>
        </p:blipFill>
        <p:spPr>
          <a:xfrm>
            <a:off x="960450" y="2029650"/>
            <a:ext cx="1368774" cy="191607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0" name="Shape 670"/>
        <p:cNvGrpSpPr/>
        <p:nvPr/>
      </p:nvGrpSpPr>
      <p:grpSpPr>
        <a:xfrm>
          <a:off x="0" y="0"/>
          <a:ext cx="0" cy="0"/>
          <a:chOff x="0" y="0"/>
          <a:chExt cx="0" cy="0"/>
        </a:xfrm>
      </p:grpSpPr>
      <p:sp>
        <p:nvSpPr>
          <p:cNvPr id="671" name="Google Shape;671;g1173fc36efc_0_7"/>
          <p:cNvSpPr txBox="1"/>
          <p:nvPr/>
        </p:nvSpPr>
        <p:spPr>
          <a:xfrm>
            <a:off x="6924425" y="1341800"/>
            <a:ext cx="26616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000">
                <a:solidFill>
                  <a:schemeClr val="dk1"/>
                </a:solidFill>
              </a:rPr>
              <a:t>Confirmations letter</a:t>
            </a:r>
            <a:endParaRPr/>
          </a:p>
        </p:txBody>
      </p:sp>
      <p:sp>
        <p:nvSpPr>
          <p:cNvPr id="672" name="Google Shape;672;g1173fc36efc_0_7"/>
          <p:cNvSpPr txBox="1"/>
          <p:nvPr>
            <p:ph type="title"/>
          </p:nvPr>
        </p:nvSpPr>
        <p:spPr>
          <a:xfrm>
            <a:off x="580201" y="504000"/>
            <a:ext cx="11186400" cy="3693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Clr>
                <a:schemeClr val="dk1"/>
              </a:buClr>
              <a:buSzPts val="2400"/>
              <a:buFont typeface="Arial"/>
              <a:buNone/>
            </a:pPr>
            <a:r>
              <a:rPr lang="en-US"/>
              <a:t>List of candidates for Customer testing</a:t>
            </a:r>
            <a:endParaRPr/>
          </a:p>
        </p:txBody>
      </p:sp>
      <p:sp>
        <p:nvSpPr>
          <p:cNvPr id="673" name="Google Shape;673;g1173fc36efc_0_7"/>
          <p:cNvSpPr txBox="1"/>
          <p:nvPr/>
        </p:nvSpPr>
        <p:spPr>
          <a:xfrm>
            <a:off x="960450" y="1299675"/>
            <a:ext cx="5448300" cy="5494500"/>
          </a:xfrm>
          <a:prstGeom prst="rect">
            <a:avLst/>
          </a:prstGeom>
          <a:noFill/>
          <a:ln>
            <a:noFill/>
          </a:ln>
        </p:spPr>
        <p:txBody>
          <a:bodyPr anchorCtr="0" anchor="t" bIns="0" lIns="72000" spcFirstLastPara="1" rIns="0" wrap="square" tIns="144000">
            <a:noAutofit/>
          </a:bodyPr>
          <a:lstStyle/>
          <a:p>
            <a:pPr indent="0" lvl="0" marL="0" marR="0" rtl="0" algn="l">
              <a:spcBef>
                <a:spcPts val="600"/>
              </a:spcBef>
              <a:spcAft>
                <a:spcPts val="0"/>
              </a:spcAft>
              <a:buNone/>
            </a:pPr>
            <a:r>
              <a:rPr lang="en-US" sz="2000">
                <a:solidFill>
                  <a:schemeClr val="dk1"/>
                </a:solidFill>
              </a:rPr>
              <a:t>C</a:t>
            </a:r>
            <a:r>
              <a:rPr b="0" lang="en-US" sz="2000">
                <a:solidFill>
                  <a:schemeClr val="dk1"/>
                </a:solidFill>
                <a:latin typeface="Arial"/>
                <a:ea typeface="Arial"/>
                <a:cs typeface="Arial"/>
                <a:sym typeface="Arial"/>
              </a:rPr>
              <a:t>ontact info </a:t>
            </a:r>
            <a:endParaRPr sz="2000">
              <a:solidFill>
                <a:schemeClr val="dk1"/>
              </a:solidFill>
            </a:endParaRPr>
          </a:p>
          <a:p>
            <a:pPr indent="-341999" lvl="0" marL="341999" marR="0" rtl="0" algn="l">
              <a:spcBef>
                <a:spcPts val="600"/>
              </a:spcBef>
              <a:spcAft>
                <a:spcPts val="0"/>
              </a:spcAft>
              <a:buClr>
                <a:schemeClr val="accent1"/>
              </a:buClr>
              <a:buSzPts val="1600"/>
              <a:buFont typeface="Arial"/>
              <a:buNone/>
            </a:pPr>
            <a:r>
              <a:t/>
            </a:r>
            <a:endParaRPr sz="2000">
              <a:solidFill>
                <a:schemeClr val="dk1"/>
              </a:solidFill>
            </a:endParaRPr>
          </a:p>
          <a:p>
            <a:pPr indent="-341999" lvl="0" marL="341999" marR="0" rtl="0" algn="l">
              <a:spcBef>
                <a:spcPts val="600"/>
              </a:spcBef>
              <a:spcAft>
                <a:spcPts val="0"/>
              </a:spcAft>
              <a:buClr>
                <a:schemeClr val="accent1"/>
              </a:buClr>
              <a:buSzPts val="1600"/>
              <a:buFont typeface="Arial"/>
              <a:buNone/>
            </a:pPr>
            <a:r>
              <a:t/>
            </a:r>
            <a:endParaRPr sz="2000">
              <a:solidFill>
                <a:schemeClr val="dk1"/>
              </a:solidFill>
            </a:endParaRPr>
          </a:p>
          <a:p>
            <a:pPr indent="0" lvl="0" marL="0" marR="0" rtl="0" algn="l">
              <a:spcBef>
                <a:spcPts val="600"/>
              </a:spcBef>
              <a:spcAft>
                <a:spcPts val="0"/>
              </a:spcAft>
              <a:buClr>
                <a:schemeClr val="accent1"/>
              </a:buClr>
              <a:buSzPts val="1600"/>
              <a:buFont typeface="Arial"/>
              <a:buNone/>
            </a:pPr>
            <a:r>
              <a:t/>
            </a:r>
            <a:endParaRPr sz="2000">
              <a:solidFill>
                <a:schemeClr val="dk1"/>
              </a:solidFill>
            </a:endParaRPr>
          </a:p>
          <a:p>
            <a:pPr indent="0" lvl="0" marL="0" marR="0" rtl="0" algn="l">
              <a:spcBef>
                <a:spcPts val="600"/>
              </a:spcBef>
              <a:spcAft>
                <a:spcPts val="0"/>
              </a:spcAft>
              <a:buClr>
                <a:schemeClr val="accent1"/>
              </a:buClr>
              <a:buSzPts val="1600"/>
              <a:buFont typeface="Arial"/>
              <a:buNone/>
            </a:pPr>
            <a:r>
              <a:t/>
            </a:r>
            <a:endParaRPr sz="2000">
              <a:solidFill>
                <a:schemeClr val="dk1"/>
              </a:solidFill>
            </a:endParaRPr>
          </a:p>
          <a:p>
            <a:pPr indent="0" lvl="0" marL="0" marR="0" rtl="0" algn="l">
              <a:spcBef>
                <a:spcPts val="600"/>
              </a:spcBef>
              <a:spcAft>
                <a:spcPts val="0"/>
              </a:spcAft>
              <a:buClr>
                <a:schemeClr val="accent1"/>
              </a:buClr>
              <a:buSzPts val="1600"/>
              <a:buFont typeface="Arial"/>
              <a:buNone/>
            </a:pPr>
            <a:r>
              <a:t/>
            </a:r>
            <a:endParaRPr sz="2000">
              <a:solidFill>
                <a:schemeClr val="dk1"/>
              </a:solidFill>
            </a:endParaRPr>
          </a:p>
          <a:p>
            <a:pPr indent="0" lvl="0" marL="0" marR="0" rtl="0" algn="l">
              <a:spcBef>
                <a:spcPts val="600"/>
              </a:spcBef>
              <a:spcAft>
                <a:spcPts val="0"/>
              </a:spcAft>
              <a:buClr>
                <a:schemeClr val="accent1"/>
              </a:buClr>
              <a:buSzPts val="1600"/>
              <a:buFont typeface="Arial"/>
              <a:buNone/>
            </a:pPr>
            <a:r>
              <a:t/>
            </a:r>
            <a:endParaRPr sz="2000">
              <a:solidFill>
                <a:schemeClr val="dk1"/>
              </a:solidFill>
            </a:endParaRPr>
          </a:p>
          <a:p>
            <a:pPr indent="0" lvl="0" marL="0" marR="0" rtl="0" algn="l">
              <a:spcBef>
                <a:spcPts val="600"/>
              </a:spcBef>
              <a:spcAft>
                <a:spcPts val="0"/>
              </a:spcAft>
              <a:buClr>
                <a:schemeClr val="accent1"/>
              </a:buClr>
              <a:buSzPts val="1600"/>
              <a:buFont typeface="Arial"/>
              <a:buNone/>
            </a:pPr>
            <a:r>
              <a:t/>
            </a:r>
            <a:endParaRPr sz="1900">
              <a:solidFill>
                <a:schemeClr val="dk1"/>
              </a:solidFill>
            </a:endParaRPr>
          </a:p>
          <a:p>
            <a:pPr indent="0" lvl="0" marL="0" marR="0" rtl="0" algn="l">
              <a:spcBef>
                <a:spcPts val="600"/>
              </a:spcBef>
              <a:spcAft>
                <a:spcPts val="0"/>
              </a:spcAft>
              <a:buClr>
                <a:schemeClr val="accent1"/>
              </a:buClr>
              <a:buSzPts val="1600"/>
              <a:buFont typeface="Arial"/>
              <a:buNone/>
            </a:pPr>
            <a:r>
              <a:rPr lang="en-US" sz="1500">
                <a:solidFill>
                  <a:schemeClr val="dk1"/>
                </a:solidFill>
              </a:rPr>
              <a:t>Yasong He</a:t>
            </a:r>
            <a:endParaRPr sz="1500">
              <a:solidFill>
                <a:schemeClr val="dk1"/>
              </a:solidFill>
            </a:endParaRPr>
          </a:p>
          <a:p>
            <a:pPr indent="0" lvl="0" marL="0" marR="0" rtl="0" algn="l">
              <a:spcBef>
                <a:spcPts val="600"/>
              </a:spcBef>
              <a:spcAft>
                <a:spcPts val="0"/>
              </a:spcAft>
              <a:buClr>
                <a:schemeClr val="accent1"/>
              </a:buClr>
              <a:buSzPts val="1600"/>
              <a:buFont typeface="Arial"/>
              <a:buNone/>
            </a:pPr>
            <a:r>
              <a:rPr lang="en-US" sz="1500">
                <a:solidFill>
                  <a:schemeClr val="dk1"/>
                </a:solidFill>
              </a:rPr>
              <a:t>Project Development Director</a:t>
            </a:r>
            <a:endParaRPr sz="1500">
              <a:solidFill>
                <a:schemeClr val="dk1"/>
              </a:solidFill>
            </a:endParaRPr>
          </a:p>
          <a:p>
            <a:pPr indent="0" lvl="0" marL="0" rtl="0" algn="l">
              <a:spcBef>
                <a:spcPts val="600"/>
              </a:spcBef>
              <a:spcAft>
                <a:spcPts val="0"/>
              </a:spcAft>
              <a:buClr>
                <a:schemeClr val="accent1"/>
              </a:buClr>
              <a:buSzPts val="1600"/>
              <a:buFont typeface="Arial"/>
              <a:buNone/>
            </a:pPr>
            <a:r>
              <a:rPr lang="en-US" sz="1500">
                <a:solidFill>
                  <a:schemeClr val="dk1"/>
                </a:solidFill>
              </a:rPr>
              <a:t>+86 13505281008 | </a:t>
            </a:r>
            <a:r>
              <a:rPr lang="en-US" sz="1500" u="sng">
                <a:solidFill>
                  <a:schemeClr val="hlink"/>
                </a:solidFill>
                <a:hlinkClick r:id="rId3"/>
              </a:rPr>
              <a:t>825967716@qq.com</a:t>
            </a:r>
            <a:endParaRPr sz="1500">
              <a:solidFill>
                <a:schemeClr val="dk1"/>
              </a:solidFill>
            </a:endParaRPr>
          </a:p>
          <a:p>
            <a:pPr indent="0" lvl="0" marL="0" marR="0" rtl="0" algn="l">
              <a:spcBef>
                <a:spcPts val="600"/>
              </a:spcBef>
              <a:spcAft>
                <a:spcPts val="0"/>
              </a:spcAft>
              <a:buClr>
                <a:schemeClr val="accent1"/>
              </a:buClr>
              <a:buSzPts val="1600"/>
              <a:buFont typeface="Arial"/>
              <a:buNone/>
            </a:pPr>
            <a:r>
              <a:t/>
            </a:r>
            <a:endParaRPr sz="1500">
              <a:solidFill>
                <a:schemeClr val="dk1"/>
              </a:solidFill>
            </a:endParaRPr>
          </a:p>
          <a:p>
            <a:pPr indent="0" lvl="0" marL="0" marR="0" rtl="0" algn="l">
              <a:spcBef>
                <a:spcPts val="600"/>
              </a:spcBef>
              <a:spcAft>
                <a:spcPts val="0"/>
              </a:spcAft>
              <a:buClr>
                <a:schemeClr val="dk1"/>
              </a:buClr>
              <a:buSzPts val="1100"/>
              <a:buFont typeface="Arial"/>
              <a:buNone/>
            </a:pPr>
            <a:r>
              <a:rPr lang="en-US" sz="1500">
                <a:solidFill>
                  <a:schemeClr val="dk1"/>
                </a:solidFill>
              </a:rPr>
              <a:t>China Nuclear Industry Huaxin Capital Management Co., Ltd.</a:t>
            </a:r>
            <a:endParaRPr sz="1500">
              <a:solidFill>
                <a:schemeClr val="dk1"/>
              </a:solidFill>
            </a:endParaRPr>
          </a:p>
          <a:p>
            <a:pPr indent="0" lvl="0" marL="0" marR="0" rtl="0" algn="l">
              <a:spcBef>
                <a:spcPts val="600"/>
              </a:spcBef>
              <a:spcAft>
                <a:spcPts val="0"/>
              </a:spcAft>
              <a:buClr>
                <a:schemeClr val="accent1"/>
              </a:buClr>
              <a:buSzPts val="1600"/>
              <a:buFont typeface="Arial"/>
              <a:buNone/>
            </a:pPr>
            <a:r>
              <a:rPr lang="en-US" sz="1500">
                <a:solidFill>
                  <a:schemeClr val="dk1"/>
                </a:solidFill>
              </a:rPr>
              <a:t>http://www.cneccapital.com/</a:t>
            </a:r>
            <a:endParaRPr sz="1500">
              <a:solidFill>
                <a:schemeClr val="dk1"/>
              </a:solidFill>
            </a:endParaRPr>
          </a:p>
          <a:p>
            <a:pPr indent="0" lvl="0" marL="0" marR="0" rtl="0" algn="l">
              <a:spcBef>
                <a:spcPts val="600"/>
              </a:spcBef>
              <a:spcAft>
                <a:spcPts val="0"/>
              </a:spcAft>
              <a:buClr>
                <a:schemeClr val="accent1"/>
              </a:buClr>
              <a:buSzPts val="1600"/>
              <a:buFont typeface="Arial"/>
              <a:buNone/>
            </a:pPr>
            <a:r>
              <a:rPr lang="en-US" sz="1500">
                <a:solidFill>
                  <a:schemeClr val="dk1"/>
                </a:solidFill>
              </a:rPr>
              <a:t>Nanjing, China</a:t>
            </a:r>
            <a:endParaRPr sz="1500">
              <a:solidFill>
                <a:schemeClr val="dk1"/>
              </a:solidFill>
            </a:endParaRPr>
          </a:p>
          <a:p>
            <a:pPr indent="0" lvl="0" marL="0" marR="0" rtl="0" algn="l">
              <a:spcBef>
                <a:spcPts val="600"/>
              </a:spcBef>
              <a:spcAft>
                <a:spcPts val="0"/>
              </a:spcAft>
              <a:buClr>
                <a:schemeClr val="accent1"/>
              </a:buClr>
              <a:buSzPts val="1600"/>
              <a:buFont typeface="Arial"/>
              <a:buNone/>
            </a:pPr>
            <a:r>
              <a:t/>
            </a:r>
            <a:endParaRPr sz="1500">
              <a:solidFill>
                <a:schemeClr val="dk1"/>
              </a:solidFill>
            </a:endParaRPr>
          </a:p>
          <a:p>
            <a:pPr indent="0" lvl="0" marL="0" marR="0" rtl="0" algn="l">
              <a:spcBef>
                <a:spcPts val="600"/>
              </a:spcBef>
              <a:spcAft>
                <a:spcPts val="0"/>
              </a:spcAft>
              <a:buClr>
                <a:schemeClr val="accent1"/>
              </a:buClr>
              <a:buSzPts val="1600"/>
              <a:buFont typeface="Arial"/>
              <a:buNone/>
            </a:pPr>
            <a:r>
              <a:t/>
            </a:r>
            <a:endParaRPr sz="1600">
              <a:solidFill>
                <a:schemeClr val="dk1"/>
              </a:solidFill>
            </a:endParaRPr>
          </a:p>
        </p:txBody>
      </p:sp>
      <p:pic>
        <p:nvPicPr>
          <p:cNvPr id="674" name="Google Shape;674;g1173fc36efc_0_7"/>
          <p:cNvPicPr preferRelativeResize="0"/>
          <p:nvPr/>
        </p:nvPicPr>
        <p:blipFill rotWithShape="1">
          <a:blip r:embed="rId4">
            <a:alphaModFix/>
          </a:blip>
          <a:srcRect b="14578" l="0" r="0" t="5318"/>
          <a:stretch/>
        </p:blipFill>
        <p:spPr>
          <a:xfrm>
            <a:off x="960450" y="2155750"/>
            <a:ext cx="1677549" cy="2015674"/>
          </a:xfrm>
          <a:prstGeom prst="rect">
            <a:avLst/>
          </a:prstGeom>
          <a:noFill/>
          <a:ln>
            <a:noFill/>
          </a:ln>
        </p:spPr>
      </p:pic>
      <p:pic>
        <p:nvPicPr>
          <p:cNvPr id="675" name="Google Shape;675;g1173fc36efc_0_7"/>
          <p:cNvPicPr preferRelativeResize="0"/>
          <p:nvPr/>
        </p:nvPicPr>
        <p:blipFill rotWithShape="1">
          <a:blip r:embed="rId5">
            <a:alphaModFix/>
          </a:blip>
          <a:srcRect b="0" l="6305" r="0" t="18420"/>
          <a:stretch/>
        </p:blipFill>
        <p:spPr>
          <a:xfrm>
            <a:off x="6924425" y="1735500"/>
            <a:ext cx="3642590" cy="512249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9" name="Shape 679"/>
        <p:cNvGrpSpPr/>
        <p:nvPr/>
      </p:nvGrpSpPr>
      <p:grpSpPr>
        <a:xfrm>
          <a:off x="0" y="0"/>
          <a:ext cx="0" cy="0"/>
          <a:chOff x="0" y="0"/>
          <a:chExt cx="0" cy="0"/>
        </a:xfrm>
      </p:grpSpPr>
      <p:sp>
        <p:nvSpPr>
          <p:cNvPr descr="Placeholder for an image" id="680" name="Google Shape;680;g117d4823dca_3_339" title="Image placeholder content slide"/>
          <p:cNvSpPr/>
          <p:nvPr>
            <p:ph idx="2" type="pic"/>
          </p:nvPr>
        </p:nvSpPr>
        <p:spPr>
          <a:xfrm>
            <a:off x="8127175" y="0"/>
            <a:ext cx="4068000" cy="6858000"/>
          </a:xfrm>
          <a:prstGeom prst="rect">
            <a:avLst/>
          </a:prstGeom>
          <a:noFill/>
          <a:ln>
            <a:noFill/>
          </a:ln>
        </p:spPr>
      </p:sp>
      <p:sp>
        <p:nvSpPr>
          <p:cNvPr id="681" name="Google Shape;681;g117d4823dca_3_339"/>
          <p:cNvSpPr txBox="1"/>
          <p:nvPr>
            <p:ph idx="1" type="body"/>
          </p:nvPr>
        </p:nvSpPr>
        <p:spPr>
          <a:xfrm>
            <a:off x="503999" y="1620000"/>
            <a:ext cx="7092000" cy="4716000"/>
          </a:xfrm>
          <a:prstGeom prst="rect">
            <a:avLst/>
          </a:prstGeom>
          <a:noFill/>
          <a:ln>
            <a:noFill/>
          </a:ln>
        </p:spPr>
        <p:txBody>
          <a:bodyPr anchorCtr="0" anchor="t" bIns="0" lIns="0" spcFirstLastPara="1" rIns="0" wrap="square" tIns="0">
            <a:normAutofit lnSpcReduction="10000"/>
          </a:bodyPr>
          <a:lstStyle/>
          <a:p>
            <a:pPr indent="0" lvl="0" marL="0" rtl="0" algn="l">
              <a:spcBef>
                <a:spcPts val="0"/>
              </a:spcBef>
              <a:spcAft>
                <a:spcPts val="0"/>
              </a:spcAft>
              <a:buSzPts val="1600"/>
              <a:buFont typeface="Arial"/>
              <a:buNone/>
            </a:pPr>
            <a:r>
              <a:rPr b="1" lang="en-US"/>
              <a:t>Yichuan Hu</a:t>
            </a:r>
            <a:endParaRPr/>
          </a:p>
          <a:p>
            <a:pPr indent="0" lvl="0" marL="0" rtl="0" algn="l">
              <a:spcBef>
                <a:spcPts val="1800"/>
              </a:spcBef>
              <a:spcAft>
                <a:spcPts val="0"/>
              </a:spcAft>
              <a:buSzPts val="1600"/>
              <a:buFont typeface="Arial"/>
              <a:buNone/>
            </a:pPr>
            <a:r>
              <a:rPr i="1" lang="en-US"/>
              <a:t>CTO</a:t>
            </a:r>
            <a:endParaRPr/>
          </a:p>
          <a:p>
            <a:pPr indent="0" lvl="0" marL="0" rtl="0" algn="l">
              <a:spcBef>
                <a:spcPts val="1800"/>
              </a:spcBef>
              <a:spcAft>
                <a:spcPts val="0"/>
              </a:spcAft>
              <a:buSzPts val="1600"/>
              <a:buFont typeface="Arial"/>
              <a:buNone/>
            </a:pPr>
            <a:r>
              <a:t/>
            </a:r>
            <a:endParaRPr i="1"/>
          </a:p>
          <a:p>
            <a:pPr indent="0" lvl="1" marL="0" rtl="0" algn="just">
              <a:spcBef>
                <a:spcPts val="600"/>
              </a:spcBef>
              <a:spcAft>
                <a:spcPts val="0"/>
              </a:spcAft>
              <a:buSzPts val="1800"/>
              <a:buNone/>
            </a:pPr>
            <a:r>
              <a:rPr b="1" lang="en-US" sz="1600"/>
              <a:t>Question 1  </a:t>
            </a:r>
            <a:r>
              <a:rPr lang="en-US" sz="1600"/>
              <a:t>Can you give some of the great benefits you think RPA can bring based on using a combination of RPA and AI to make a profit?</a:t>
            </a:r>
            <a:endParaRPr sz="1600"/>
          </a:p>
          <a:p>
            <a:pPr indent="0" lvl="1" marL="0" rtl="0" algn="just">
              <a:spcBef>
                <a:spcPts val="600"/>
              </a:spcBef>
              <a:spcAft>
                <a:spcPts val="0"/>
              </a:spcAft>
              <a:buSzPts val="1800"/>
              <a:buNone/>
            </a:pPr>
            <a:r>
              <a:t/>
            </a:r>
            <a:endParaRPr sz="1600"/>
          </a:p>
          <a:p>
            <a:pPr indent="0" lvl="1" marL="0" rtl="0" algn="just">
              <a:spcBef>
                <a:spcPts val="600"/>
              </a:spcBef>
              <a:spcAft>
                <a:spcPts val="0"/>
              </a:spcAft>
              <a:buSzPts val="1800"/>
              <a:buNone/>
            </a:pPr>
            <a:r>
              <a:rPr b="1" lang="en-US" sz="1700"/>
              <a:t>Hu: </a:t>
            </a:r>
            <a:r>
              <a:rPr lang="en-US" sz="1500"/>
              <a:t>Our technology platform is easy to start with because it offers out-of-the-box models, drag-and-drop AI. And our products come with AI embedded, so deployment can be as easy as drag and drop. We combine Robotic Process Automation, Intelligent Document Processing, and Chatbots to help businesses increase efficiency and productivity across the entire life cycle of a business process. </a:t>
            </a:r>
            <a:endParaRPr sz="1500"/>
          </a:p>
          <a:p>
            <a:pPr indent="0" lvl="1" marL="0" rtl="0" algn="just">
              <a:spcBef>
                <a:spcPts val="600"/>
              </a:spcBef>
              <a:spcAft>
                <a:spcPts val="0"/>
              </a:spcAft>
              <a:buSzPts val="1800"/>
              <a:buNone/>
            </a:pPr>
            <a:r>
              <a:rPr lang="en-US" sz="1500"/>
              <a:t>Like in the Retail business, after deploy our order delivery service and customer service, Orders processing, tags generation and delivery management can be automated by RPA robots, RPA will ensure the accuracy of data inputting and most importantly, delivery and consulting is a boring work, and RPA will release staff from these repeat jobs.</a:t>
            </a:r>
            <a:endParaRPr sz="1500"/>
          </a:p>
        </p:txBody>
      </p:sp>
      <p:sp>
        <p:nvSpPr>
          <p:cNvPr id="682" name="Google Shape;682;g117d4823dca_3_339"/>
          <p:cNvSpPr txBox="1"/>
          <p:nvPr>
            <p:ph type="title"/>
          </p:nvPr>
        </p:nvSpPr>
        <p:spPr>
          <a:xfrm>
            <a:off x="504001" y="504000"/>
            <a:ext cx="7092000" cy="3693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Clr>
                <a:schemeClr val="dk1"/>
              </a:buClr>
              <a:buSzPts val="2400"/>
              <a:buFont typeface="Arial"/>
              <a:buNone/>
            </a:pPr>
            <a:r>
              <a:rPr lang="en-US"/>
              <a:t>Expert Interview Notes</a:t>
            </a:r>
            <a:endParaRPr/>
          </a:p>
        </p:txBody>
      </p:sp>
      <p:cxnSp>
        <p:nvCxnSpPr>
          <p:cNvPr id="683" name="Google Shape;683;g117d4823dca_3_339"/>
          <p:cNvCxnSpPr/>
          <p:nvPr/>
        </p:nvCxnSpPr>
        <p:spPr>
          <a:xfrm>
            <a:off x="1056443" y="2698812"/>
            <a:ext cx="1438200" cy="0"/>
          </a:xfrm>
          <a:prstGeom prst="straightConnector1">
            <a:avLst/>
          </a:prstGeom>
          <a:noFill/>
          <a:ln cap="flat" cmpd="sng" w="25400">
            <a:solidFill>
              <a:srgbClr val="F0AB00"/>
            </a:solidFill>
            <a:prstDash val="solid"/>
            <a:round/>
            <a:headEnd len="sm" w="sm" type="none"/>
            <a:tailEnd len="sm" w="sm" type="none"/>
          </a:ln>
        </p:spPr>
      </p:cxnSp>
      <p:sp>
        <p:nvSpPr>
          <p:cNvPr descr="Placeholder for an image" id="684" name="Google Shape;684;g117d4823dca_3_339" title="Image placeholder content slide"/>
          <p:cNvSpPr/>
          <p:nvPr>
            <p:ph idx="2" type="pic"/>
          </p:nvPr>
        </p:nvSpPr>
        <p:spPr>
          <a:xfrm>
            <a:off x="8126425" y="0"/>
            <a:ext cx="4068000" cy="6858000"/>
          </a:xfrm>
          <a:prstGeom prst="rect">
            <a:avLst/>
          </a:prstGeom>
          <a:noFill/>
          <a:ln>
            <a:noFill/>
          </a:ln>
        </p:spPr>
      </p:sp>
      <p:sp>
        <p:nvSpPr>
          <p:cNvPr descr="Placeholder for an image" id="685" name="Google Shape;685;g117d4823dca_3_339" title="Image placeholder content slide"/>
          <p:cNvSpPr/>
          <p:nvPr>
            <p:ph idx="2" type="pic"/>
          </p:nvPr>
        </p:nvSpPr>
        <p:spPr>
          <a:xfrm>
            <a:off x="8127175" y="0"/>
            <a:ext cx="4068000" cy="6858000"/>
          </a:xfrm>
          <a:prstGeom prst="rect">
            <a:avLst/>
          </a:prstGeom>
          <a:noFill/>
          <a:ln>
            <a:noFill/>
          </a:ln>
        </p:spPr>
      </p:sp>
      <p:pic>
        <p:nvPicPr>
          <p:cNvPr descr="Afbeeldingsresultaat voor sticky notes" id="686" name="Google Shape;686;g117d4823dca_3_339"/>
          <p:cNvPicPr preferRelativeResize="0"/>
          <p:nvPr/>
        </p:nvPicPr>
        <p:blipFill rotWithShape="1">
          <a:blip r:embed="rId3">
            <a:alphaModFix/>
          </a:blip>
          <a:srcRect b="0" l="0" r="0" t="0"/>
          <a:stretch/>
        </p:blipFill>
        <p:spPr>
          <a:xfrm>
            <a:off x="8314280" y="503091"/>
            <a:ext cx="2143125" cy="2143125"/>
          </a:xfrm>
          <a:prstGeom prst="rect">
            <a:avLst/>
          </a:prstGeom>
          <a:noFill/>
          <a:ln>
            <a:noFill/>
          </a:ln>
        </p:spPr>
      </p:pic>
      <p:pic>
        <p:nvPicPr>
          <p:cNvPr descr="Afbeeldingsresultaat voor sticky notes" id="687" name="Google Shape;687;g117d4823dca_3_339"/>
          <p:cNvPicPr preferRelativeResize="0"/>
          <p:nvPr/>
        </p:nvPicPr>
        <p:blipFill rotWithShape="1">
          <a:blip r:embed="rId3">
            <a:alphaModFix/>
          </a:blip>
          <a:srcRect b="0" l="0" r="0" t="0"/>
          <a:stretch/>
        </p:blipFill>
        <p:spPr>
          <a:xfrm>
            <a:off x="9976634" y="2357437"/>
            <a:ext cx="2143125" cy="2143125"/>
          </a:xfrm>
          <a:prstGeom prst="rect">
            <a:avLst/>
          </a:prstGeom>
          <a:noFill/>
          <a:ln>
            <a:noFill/>
          </a:ln>
        </p:spPr>
      </p:pic>
      <p:pic>
        <p:nvPicPr>
          <p:cNvPr descr="Afbeeldingsresultaat voor sticky notes" id="688" name="Google Shape;688;g117d4823dca_3_339"/>
          <p:cNvPicPr preferRelativeResize="0"/>
          <p:nvPr/>
        </p:nvPicPr>
        <p:blipFill rotWithShape="1">
          <a:blip r:embed="rId3">
            <a:alphaModFix/>
          </a:blip>
          <a:srcRect b="0" l="0" r="0" t="0"/>
          <a:stretch/>
        </p:blipFill>
        <p:spPr>
          <a:xfrm>
            <a:off x="8469915" y="4451758"/>
            <a:ext cx="2143125" cy="2143125"/>
          </a:xfrm>
          <a:prstGeom prst="rect">
            <a:avLst/>
          </a:prstGeom>
          <a:noFill/>
          <a:ln>
            <a:noFill/>
          </a:ln>
        </p:spPr>
      </p:pic>
      <p:sp>
        <p:nvSpPr>
          <p:cNvPr id="689" name="Google Shape;689;g117d4823dca_3_339"/>
          <p:cNvSpPr txBox="1"/>
          <p:nvPr/>
        </p:nvSpPr>
        <p:spPr>
          <a:xfrm>
            <a:off x="8666738" y="1018950"/>
            <a:ext cx="1438200" cy="12006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200"/>
              <a:buFont typeface="Arial"/>
              <a:buNone/>
            </a:pPr>
            <a:r>
              <a:rPr lang="en-US" sz="1200">
                <a:solidFill>
                  <a:schemeClr val="dk1"/>
                </a:solidFill>
              </a:rPr>
              <a:t>Offering out-of-the-box models and easy drag-and-drop AI operations</a:t>
            </a:r>
            <a:endParaRPr b="0" i="0" sz="12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Arial"/>
              <a:ea typeface="Arial"/>
              <a:cs typeface="Arial"/>
              <a:sym typeface="Arial"/>
            </a:endParaRPr>
          </a:p>
        </p:txBody>
      </p:sp>
      <p:sp>
        <p:nvSpPr>
          <p:cNvPr id="690" name="Google Shape;690;g117d4823dca_3_339"/>
          <p:cNvSpPr txBox="1"/>
          <p:nvPr/>
        </p:nvSpPr>
        <p:spPr>
          <a:xfrm>
            <a:off x="10253059" y="2921167"/>
            <a:ext cx="1590300" cy="831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200"/>
              <a:buFont typeface="Arial"/>
              <a:buNone/>
            </a:pPr>
            <a:r>
              <a:rPr lang="en-US" sz="1200">
                <a:solidFill>
                  <a:schemeClr val="dk1"/>
                </a:solidFill>
              </a:rPr>
              <a:t>Deploying  the system with  </a:t>
            </a:r>
            <a:endParaRPr sz="1200">
              <a:solidFill>
                <a:schemeClr val="dk1"/>
              </a:solidFill>
            </a:endParaRPr>
          </a:p>
          <a:p>
            <a:pPr indent="0" lvl="0" marL="0" marR="0" rtl="0" algn="ctr">
              <a:lnSpc>
                <a:spcPct val="100000"/>
              </a:lnSpc>
              <a:spcBef>
                <a:spcPts val="0"/>
              </a:spcBef>
              <a:spcAft>
                <a:spcPts val="0"/>
              </a:spcAft>
              <a:buClr>
                <a:srgbClr val="000000"/>
              </a:buClr>
              <a:buSzPts val="1200"/>
              <a:buFont typeface="Arial"/>
              <a:buNone/>
            </a:pPr>
            <a:r>
              <a:rPr lang="en-US" sz="1200">
                <a:solidFill>
                  <a:schemeClr val="dk1"/>
                </a:solidFill>
              </a:rPr>
              <a:t>Simple mouse operation</a:t>
            </a:r>
            <a:endParaRPr sz="1200">
              <a:solidFill>
                <a:schemeClr val="dk1"/>
              </a:solidFill>
            </a:endParaRPr>
          </a:p>
        </p:txBody>
      </p:sp>
      <p:sp>
        <p:nvSpPr>
          <p:cNvPr id="691" name="Google Shape;691;g117d4823dca_3_339"/>
          <p:cNvSpPr txBox="1"/>
          <p:nvPr/>
        </p:nvSpPr>
        <p:spPr>
          <a:xfrm>
            <a:off x="8746340" y="5015488"/>
            <a:ext cx="1590300" cy="12006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200"/>
              <a:buFont typeface="Arial"/>
              <a:buNone/>
            </a:pPr>
            <a:r>
              <a:rPr lang="en-US" sz="1200">
                <a:solidFill>
                  <a:schemeClr val="dk1"/>
                </a:solidFill>
              </a:rPr>
              <a:t>Reducing the staffs out of the repetitive customer service and data manual operations</a:t>
            </a:r>
            <a:endParaRPr b="0" i="0" sz="14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Arial"/>
              <a:ea typeface="Arial"/>
              <a:cs typeface="Arial"/>
              <a:sym typeface="Arial"/>
            </a:endParaRPr>
          </a:p>
        </p:txBody>
      </p:sp>
      <p:pic>
        <p:nvPicPr>
          <p:cNvPr id="692" name="Google Shape;692;g117d4823dca_3_339"/>
          <p:cNvPicPr preferRelativeResize="0"/>
          <p:nvPr/>
        </p:nvPicPr>
        <p:blipFill>
          <a:blip r:embed="rId4">
            <a:alphaModFix/>
          </a:blip>
          <a:stretch>
            <a:fillRect/>
          </a:stretch>
        </p:blipFill>
        <p:spPr>
          <a:xfrm>
            <a:off x="4134304" y="481975"/>
            <a:ext cx="3790901" cy="227454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6" name="Shape 696"/>
        <p:cNvGrpSpPr/>
        <p:nvPr/>
      </p:nvGrpSpPr>
      <p:grpSpPr>
        <a:xfrm>
          <a:off x="0" y="0"/>
          <a:ext cx="0" cy="0"/>
          <a:chOff x="0" y="0"/>
          <a:chExt cx="0" cy="0"/>
        </a:xfrm>
      </p:grpSpPr>
      <p:sp>
        <p:nvSpPr>
          <p:cNvPr descr="Placeholder for an image" id="697" name="Google Shape;697;g117d4823dca_3_349" title="Image placeholder content slide"/>
          <p:cNvSpPr/>
          <p:nvPr>
            <p:ph idx="2" type="pic"/>
          </p:nvPr>
        </p:nvSpPr>
        <p:spPr>
          <a:xfrm>
            <a:off x="8127175" y="0"/>
            <a:ext cx="4068000" cy="6858000"/>
          </a:xfrm>
          <a:prstGeom prst="rect">
            <a:avLst/>
          </a:prstGeom>
          <a:noFill/>
          <a:ln>
            <a:noFill/>
          </a:ln>
        </p:spPr>
      </p:sp>
      <p:sp>
        <p:nvSpPr>
          <p:cNvPr id="698" name="Google Shape;698;g117d4823dca_3_349"/>
          <p:cNvSpPr txBox="1"/>
          <p:nvPr>
            <p:ph idx="1" type="body"/>
          </p:nvPr>
        </p:nvSpPr>
        <p:spPr>
          <a:xfrm>
            <a:off x="503999" y="1620000"/>
            <a:ext cx="7092000" cy="4716000"/>
          </a:xfrm>
          <a:prstGeom prst="rect">
            <a:avLst/>
          </a:prstGeom>
          <a:noFill/>
          <a:ln>
            <a:noFill/>
          </a:ln>
        </p:spPr>
        <p:txBody>
          <a:bodyPr anchorCtr="0" anchor="t" bIns="0" lIns="0" spcFirstLastPara="1" rIns="0" wrap="square" tIns="0">
            <a:normAutofit lnSpcReduction="10000"/>
          </a:bodyPr>
          <a:lstStyle/>
          <a:p>
            <a:pPr indent="0" lvl="0" marL="0" rtl="0" algn="l">
              <a:spcBef>
                <a:spcPts val="0"/>
              </a:spcBef>
              <a:spcAft>
                <a:spcPts val="0"/>
              </a:spcAft>
              <a:buSzPts val="1600"/>
              <a:buFont typeface="Arial"/>
              <a:buNone/>
            </a:pPr>
            <a:r>
              <a:rPr b="1" lang="en-US"/>
              <a:t>Yichuan Hu</a:t>
            </a:r>
            <a:endParaRPr/>
          </a:p>
          <a:p>
            <a:pPr indent="0" lvl="0" marL="0" rtl="0" algn="l">
              <a:spcBef>
                <a:spcPts val="1800"/>
              </a:spcBef>
              <a:spcAft>
                <a:spcPts val="0"/>
              </a:spcAft>
              <a:buSzPts val="1600"/>
              <a:buFont typeface="Arial"/>
              <a:buNone/>
            </a:pPr>
            <a:r>
              <a:rPr i="1" lang="en-US"/>
              <a:t>CTO</a:t>
            </a:r>
            <a:endParaRPr/>
          </a:p>
          <a:p>
            <a:pPr indent="0" lvl="0" marL="0" rtl="0" algn="l">
              <a:spcBef>
                <a:spcPts val="1800"/>
              </a:spcBef>
              <a:spcAft>
                <a:spcPts val="0"/>
              </a:spcAft>
              <a:buSzPts val="1600"/>
              <a:buFont typeface="Arial"/>
              <a:buNone/>
            </a:pPr>
            <a:r>
              <a:t/>
            </a:r>
            <a:endParaRPr i="1"/>
          </a:p>
          <a:p>
            <a:pPr indent="0" lvl="1" marL="0" rtl="0" algn="just">
              <a:spcBef>
                <a:spcPts val="600"/>
              </a:spcBef>
              <a:spcAft>
                <a:spcPts val="0"/>
              </a:spcAft>
              <a:buSzPts val="1800"/>
              <a:buNone/>
            </a:pPr>
            <a:r>
              <a:rPr b="1" lang="en-US" sz="1600"/>
              <a:t>Question 2 </a:t>
            </a:r>
            <a:r>
              <a:rPr lang="en-US" sz="1600"/>
              <a:t> How did you discover that you were passionate about AI and RPA?</a:t>
            </a:r>
            <a:endParaRPr sz="1600"/>
          </a:p>
          <a:p>
            <a:pPr indent="0" lvl="1" marL="0" rtl="0" algn="just">
              <a:spcBef>
                <a:spcPts val="600"/>
              </a:spcBef>
              <a:spcAft>
                <a:spcPts val="0"/>
              </a:spcAft>
              <a:buSzPts val="1800"/>
              <a:buNone/>
            </a:pPr>
            <a:r>
              <a:t/>
            </a:r>
            <a:endParaRPr sz="1600"/>
          </a:p>
          <a:p>
            <a:pPr indent="0" lvl="1" marL="0" rtl="0" algn="just">
              <a:spcBef>
                <a:spcPts val="600"/>
              </a:spcBef>
              <a:spcAft>
                <a:spcPts val="0"/>
              </a:spcAft>
              <a:buSzPts val="1800"/>
              <a:buNone/>
            </a:pPr>
            <a:r>
              <a:rPr b="1" lang="en-US" sz="1700"/>
              <a:t>Hu: </a:t>
            </a:r>
            <a:r>
              <a:rPr lang="en-US" sz="1500"/>
              <a:t>Just before I graduated from college, I wrote an infinite loop of code in C. Every second, I would click the mouse at a coordinate position. The procedure is simple, but it could replace tedious manual operation. However, it had a very fatal problem - it couldn’t cope with business changes, the coordinates change.</a:t>
            </a:r>
            <a:endParaRPr sz="1500"/>
          </a:p>
          <a:p>
            <a:pPr indent="0" lvl="1" marL="0" rtl="0" algn="just">
              <a:spcBef>
                <a:spcPts val="600"/>
              </a:spcBef>
              <a:spcAft>
                <a:spcPts val="0"/>
              </a:spcAft>
              <a:buSzPts val="1800"/>
              <a:buNone/>
            </a:pPr>
            <a:r>
              <a:rPr lang="en-US" sz="1500"/>
              <a:t>It was not flexible enough, so we developed a program call “Wizard Button” to perform a series of mouse and keyboard actions in place of the user's hands. After few years to updating this program, we got experience on automatic technology. At about 2015 RPA ushered in "storm growth" and we followed the trend. And I paid more attention to the industry on the breakthrough of underlying technology and use RPA combined with AI, it is interesting to explore its landing application scenarios.</a:t>
            </a:r>
            <a:endParaRPr sz="1500"/>
          </a:p>
        </p:txBody>
      </p:sp>
      <p:sp>
        <p:nvSpPr>
          <p:cNvPr id="699" name="Google Shape;699;g117d4823dca_3_349"/>
          <p:cNvSpPr txBox="1"/>
          <p:nvPr>
            <p:ph type="title"/>
          </p:nvPr>
        </p:nvSpPr>
        <p:spPr>
          <a:xfrm>
            <a:off x="504001" y="504000"/>
            <a:ext cx="7092000" cy="3693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Clr>
                <a:schemeClr val="dk1"/>
              </a:buClr>
              <a:buSzPts val="2400"/>
              <a:buFont typeface="Arial"/>
              <a:buNone/>
            </a:pPr>
            <a:r>
              <a:rPr lang="en-US"/>
              <a:t>Expert Interview Notes</a:t>
            </a:r>
            <a:endParaRPr/>
          </a:p>
        </p:txBody>
      </p:sp>
      <p:cxnSp>
        <p:nvCxnSpPr>
          <p:cNvPr id="700" name="Google Shape;700;g117d4823dca_3_349"/>
          <p:cNvCxnSpPr/>
          <p:nvPr/>
        </p:nvCxnSpPr>
        <p:spPr>
          <a:xfrm>
            <a:off x="1056443" y="2698812"/>
            <a:ext cx="1438200" cy="0"/>
          </a:xfrm>
          <a:prstGeom prst="straightConnector1">
            <a:avLst/>
          </a:prstGeom>
          <a:noFill/>
          <a:ln cap="flat" cmpd="sng" w="25400">
            <a:solidFill>
              <a:srgbClr val="F0AB00"/>
            </a:solidFill>
            <a:prstDash val="solid"/>
            <a:round/>
            <a:headEnd len="sm" w="sm" type="none"/>
            <a:tailEnd len="sm" w="sm" type="none"/>
          </a:ln>
        </p:spPr>
      </p:cxnSp>
      <p:sp>
        <p:nvSpPr>
          <p:cNvPr descr="Placeholder for an image" id="701" name="Google Shape;701;g117d4823dca_3_349" title="Image placeholder content slide"/>
          <p:cNvSpPr/>
          <p:nvPr>
            <p:ph idx="2" type="pic"/>
          </p:nvPr>
        </p:nvSpPr>
        <p:spPr>
          <a:xfrm>
            <a:off x="8126425" y="0"/>
            <a:ext cx="4068000" cy="6858000"/>
          </a:xfrm>
          <a:prstGeom prst="rect">
            <a:avLst/>
          </a:prstGeom>
          <a:noFill/>
          <a:ln>
            <a:noFill/>
          </a:ln>
        </p:spPr>
      </p:sp>
      <p:sp>
        <p:nvSpPr>
          <p:cNvPr descr="Placeholder for an image" id="702" name="Google Shape;702;g117d4823dca_3_349" title="Image placeholder content slide"/>
          <p:cNvSpPr/>
          <p:nvPr>
            <p:ph idx="2" type="pic"/>
          </p:nvPr>
        </p:nvSpPr>
        <p:spPr>
          <a:xfrm>
            <a:off x="8127175" y="0"/>
            <a:ext cx="4068000" cy="6858000"/>
          </a:xfrm>
          <a:prstGeom prst="rect">
            <a:avLst/>
          </a:prstGeom>
          <a:noFill/>
          <a:ln>
            <a:noFill/>
          </a:ln>
        </p:spPr>
      </p:sp>
      <p:pic>
        <p:nvPicPr>
          <p:cNvPr descr="Afbeeldingsresultaat voor sticky notes" id="703" name="Google Shape;703;g117d4823dca_3_349"/>
          <p:cNvPicPr preferRelativeResize="0"/>
          <p:nvPr/>
        </p:nvPicPr>
        <p:blipFill rotWithShape="1">
          <a:blip r:embed="rId3">
            <a:alphaModFix/>
          </a:blip>
          <a:srcRect b="0" l="0" r="0" t="0"/>
          <a:stretch/>
        </p:blipFill>
        <p:spPr>
          <a:xfrm>
            <a:off x="8314280" y="503091"/>
            <a:ext cx="2143125" cy="2143125"/>
          </a:xfrm>
          <a:prstGeom prst="rect">
            <a:avLst/>
          </a:prstGeom>
          <a:noFill/>
          <a:ln>
            <a:noFill/>
          </a:ln>
        </p:spPr>
      </p:pic>
      <p:pic>
        <p:nvPicPr>
          <p:cNvPr descr="Afbeeldingsresultaat voor sticky notes" id="704" name="Google Shape;704;g117d4823dca_3_349"/>
          <p:cNvPicPr preferRelativeResize="0"/>
          <p:nvPr/>
        </p:nvPicPr>
        <p:blipFill rotWithShape="1">
          <a:blip r:embed="rId3">
            <a:alphaModFix/>
          </a:blip>
          <a:srcRect b="0" l="0" r="0" t="0"/>
          <a:stretch/>
        </p:blipFill>
        <p:spPr>
          <a:xfrm>
            <a:off x="9976634" y="2357437"/>
            <a:ext cx="2143125" cy="2143125"/>
          </a:xfrm>
          <a:prstGeom prst="rect">
            <a:avLst/>
          </a:prstGeom>
          <a:noFill/>
          <a:ln>
            <a:noFill/>
          </a:ln>
        </p:spPr>
      </p:pic>
      <p:pic>
        <p:nvPicPr>
          <p:cNvPr descr="Afbeeldingsresultaat voor sticky notes" id="705" name="Google Shape;705;g117d4823dca_3_349"/>
          <p:cNvPicPr preferRelativeResize="0"/>
          <p:nvPr/>
        </p:nvPicPr>
        <p:blipFill rotWithShape="1">
          <a:blip r:embed="rId3">
            <a:alphaModFix/>
          </a:blip>
          <a:srcRect b="0" l="0" r="0" t="0"/>
          <a:stretch/>
        </p:blipFill>
        <p:spPr>
          <a:xfrm>
            <a:off x="8469915" y="4451758"/>
            <a:ext cx="2143125" cy="2143125"/>
          </a:xfrm>
          <a:prstGeom prst="rect">
            <a:avLst/>
          </a:prstGeom>
          <a:noFill/>
          <a:ln>
            <a:noFill/>
          </a:ln>
        </p:spPr>
      </p:pic>
      <p:sp>
        <p:nvSpPr>
          <p:cNvPr id="706" name="Google Shape;706;g117d4823dca_3_349"/>
          <p:cNvSpPr txBox="1"/>
          <p:nvPr/>
        </p:nvSpPr>
        <p:spPr>
          <a:xfrm>
            <a:off x="8590693" y="874721"/>
            <a:ext cx="1590300" cy="13854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200"/>
              <a:buFont typeface="Arial"/>
              <a:buNone/>
            </a:pPr>
            <a:r>
              <a:t/>
            </a:r>
            <a:endParaRPr sz="1200">
              <a:solidFill>
                <a:schemeClr val="dk1"/>
              </a:solidFill>
            </a:endParaRPr>
          </a:p>
          <a:p>
            <a:pPr indent="0" lvl="0" marL="0" marR="0" rtl="0" algn="ctr">
              <a:lnSpc>
                <a:spcPct val="100000"/>
              </a:lnSpc>
              <a:spcBef>
                <a:spcPts val="0"/>
              </a:spcBef>
              <a:spcAft>
                <a:spcPts val="0"/>
              </a:spcAft>
              <a:buClr>
                <a:srgbClr val="000000"/>
              </a:buClr>
              <a:buSzPts val="1200"/>
              <a:buFont typeface="Arial"/>
              <a:buNone/>
            </a:pPr>
            <a:r>
              <a:rPr lang="en-US" sz="1200">
                <a:solidFill>
                  <a:schemeClr val="dk1"/>
                </a:solidFill>
              </a:rPr>
              <a:t>Being passionate about writing code that automates execution during college</a:t>
            </a:r>
            <a:endParaRPr sz="1200">
              <a:solidFill>
                <a:schemeClr val="dk1"/>
              </a:solidFill>
            </a:endParaRPr>
          </a:p>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Arial"/>
              <a:ea typeface="Arial"/>
              <a:cs typeface="Arial"/>
              <a:sym typeface="Arial"/>
            </a:endParaRPr>
          </a:p>
        </p:txBody>
      </p:sp>
      <p:sp>
        <p:nvSpPr>
          <p:cNvPr id="707" name="Google Shape;707;g117d4823dca_3_349"/>
          <p:cNvSpPr txBox="1"/>
          <p:nvPr/>
        </p:nvSpPr>
        <p:spPr>
          <a:xfrm>
            <a:off x="10253047" y="3013492"/>
            <a:ext cx="1590300" cy="831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200"/>
              <a:buFont typeface="Arial"/>
              <a:buNone/>
            </a:pPr>
            <a:r>
              <a:rPr lang="en-US" sz="1200">
                <a:solidFill>
                  <a:schemeClr val="dk1"/>
                </a:solidFill>
              </a:rPr>
              <a:t>Discovering the inflexibility of the code I write</a:t>
            </a:r>
            <a:endParaRPr b="0" i="0" sz="14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Arial"/>
              <a:ea typeface="Arial"/>
              <a:cs typeface="Arial"/>
              <a:sym typeface="Arial"/>
            </a:endParaRPr>
          </a:p>
        </p:txBody>
      </p:sp>
      <p:sp>
        <p:nvSpPr>
          <p:cNvPr id="708" name="Google Shape;708;g117d4823dca_3_349"/>
          <p:cNvSpPr txBox="1"/>
          <p:nvPr/>
        </p:nvSpPr>
        <p:spPr>
          <a:xfrm>
            <a:off x="8822386" y="4945525"/>
            <a:ext cx="1438200" cy="1015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200"/>
              <a:buFont typeface="Arial"/>
              <a:buNone/>
            </a:pPr>
            <a:r>
              <a:rPr lang="en-US" sz="1200">
                <a:solidFill>
                  <a:schemeClr val="dk1"/>
                </a:solidFill>
              </a:rPr>
              <a:t>Focus on underlying technology and use RPA combined with AI</a:t>
            </a:r>
            <a:endParaRPr b="0" i="0" sz="1200" u="none" cap="none" strike="noStrike">
              <a:solidFill>
                <a:schemeClr val="dk1"/>
              </a:solidFill>
              <a:latin typeface="Arial"/>
              <a:ea typeface="Arial"/>
              <a:cs typeface="Arial"/>
              <a:sym typeface="Arial"/>
            </a:endParaRPr>
          </a:p>
        </p:txBody>
      </p:sp>
      <p:pic>
        <p:nvPicPr>
          <p:cNvPr id="709" name="Google Shape;709;g117d4823dca_3_349"/>
          <p:cNvPicPr preferRelativeResize="0"/>
          <p:nvPr/>
        </p:nvPicPr>
        <p:blipFill>
          <a:blip r:embed="rId4">
            <a:alphaModFix/>
          </a:blip>
          <a:stretch>
            <a:fillRect/>
          </a:stretch>
        </p:blipFill>
        <p:spPr>
          <a:xfrm>
            <a:off x="4134304" y="481975"/>
            <a:ext cx="3790901" cy="227454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g11eaa6e6719_0_23"/>
          <p:cNvSpPr txBox="1"/>
          <p:nvPr>
            <p:ph idx="1" type="body"/>
          </p:nvPr>
        </p:nvSpPr>
        <p:spPr>
          <a:xfrm>
            <a:off x="402324" y="1278000"/>
            <a:ext cx="11186400" cy="47160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0"/>
              </a:spcAft>
              <a:buNone/>
            </a:pPr>
            <a:r>
              <a:t/>
            </a:r>
            <a:endParaRPr sz="1400"/>
          </a:p>
          <a:p>
            <a:pPr indent="-464819" lvl="0" marL="457200" rtl="0" algn="l">
              <a:spcBef>
                <a:spcPts val="1800"/>
              </a:spcBef>
              <a:spcAft>
                <a:spcPts val="0"/>
              </a:spcAft>
              <a:buSzPts val="1600"/>
              <a:buAutoNum type="arabicPeriod"/>
            </a:pPr>
            <a:r>
              <a:rPr lang="en-US" sz="2400"/>
              <a:t>Problems</a:t>
            </a:r>
            <a:r>
              <a:rPr lang="en-US" sz="2400"/>
              <a:t>: </a:t>
            </a:r>
            <a:r>
              <a:rPr lang="en-US" sz="1400"/>
              <a:t>We found that banking industries often have to process a huge amount of information or data statistics. In recent years, most enterprise systems do not have the function of intelligent batch processing, and it often takes a lot of manpower and time to extract the target information in the file. These are very tedious and boring repetitive tasks.</a:t>
            </a:r>
            <a:endParaRPr sz="1400"/>
          </a:p>
          <a:p>
            <a:pPr indent="-464819" lvl="0" marL="457200" rtl="0" algn="l">
              <a:spcBef>
                <a:spcPts val="1800"/>
              </a:spcBef>
              <a:spcAft>
                <a:spcPts val="0"/>
              </a:spcAft>
              <a:buSzPts val="1600"/>
              <a:buAutoNum type="arabicPeriod"/>
            </a:pPr>
            <a:r>
              <a:rPr lang="en-US" sz="2400"/>
              <a:t>Solutions: </a:t>
            </a:r>
            <a:r>
              <a:rPr lang="en-US" sz="1400"/>
              <a:t>Therefore, we thought of using RPA+chatbot technology to develop an intelligent document processing and intelligent data analysis results. Use this technology to recognize complex textual information and customer needs.</a:t>
            </a:r>
            <a:endParaRPr sz="1400"/>
          </a:p>
          <a:p>
            <a:pPr indent="-464819" lvl="0" marL="457200" rtl="0" algn="l">
              <a:spcBef>
                <a:spcPts val="1800"/>
              </a:spcBef>
              <a:spcAft>
                <a:spcPts val="0"/>
              </a:spcAft>
              <a:buSzPts val="1600"/>
              <a:buAutoNum type="arabicPeriod"/>
            </a:pPr>
            <a:r>
              <a:rPr lang="en-US" sz="2400"/>
              <a:t>The value we create: </a:t>
            </a:r>
            <a:r>
              <a:rPr lang="en-US" sz="1400"/>
              <a:t> For enterprises, reduce labor and time costs and improve work efficiency; for customers, increase customer satisfaction during the use of the system.</a:t>
            </a:r>
            <a:endParaRPr sz="1400"/>
          </a:p>
          <a:p>
            <a:pPr indent="0" lvl="0" marL="0" rtl="0" algn="l">
              <a:spcBef>
                <a:spcPts val="1800"/>
              </a:spcBef>
              <a:spcAft>
                <a:spcPts val="0"/>
              </a:spcAft>
              <a:buSzPts val="1600"/>
              <a:buFont typeface="Arial"/>
              <a:buNone/>
            </a:pPr>
            <a:r>
              <a:t/>
            </a:r>
            <a:endParaRPr/>
          </a:p>
        </p:txBody>
      </p:sp>
      <p:sp>
        <p:nvSpPr>
          <p:cNvPr id="219" name="Google Shape;219;g11eaa6e6719_0_23"/>
          <p:cNvSpPr txBox="1"/>
          <p:nvPr>
            <p:ph type="title"/>
          </p:nvPr>
        </p:nvSpPr>
        <p:spPr>
          <a:xfrm>
            <a:off x="504001" y="504000"/>
            <a:ext cx="11186400" cy="3693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Clr>
                <a:schemeClr val="dk1"/>
              </a:buClr>
              <a:buSzPts val="2400"/>
              <a:buFont typeface="Arial"/>
              <a:buNone/>
            </a:pPr>
            <a:r>
              <a:rPr lang="en-US"/>
              <a:t>Executive Summary</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3" name="Shape 713"/>
        <p:cNvGrpSpPr/>
        <p:nvPr/>
      </p:nvGrpSpPr>
      <p:grpSpPr>
        <a:xfrm>
          <a:off x="0" y="0"/>
          <a:ext cx="0" cy="0"/>
          <a:chOff x="0" y="0"/>
          <a:chExt cx="0" cy="0"/>
        </a:xfrm>
      </p:grpSpPr>
      <p:sp>
        <p:nvSpPr>
          <p:cNvPr descr="Placeholder for an image" id="714" name="Google Shape;714;g117d4823dca_3_359" title="Image placeholder content slide"/>
          <p:cNvSpPr/>
          <p:nvPr>
            <p:ph idx="2" type="pic"/>
          </p:nvPr>
        </p:nvSpPr>
        <p:spPr>
          <a:xfrm>
            <a:off x="8127175" y="0"/>
            <a:ext cx="4068000" cy="6858000"/>
          </a:xfrm>
          <a:prstGeom prst="rect">
            <a:avLst/>
          </a:prstGeom>
          <a:noFill/>
          <a:ln>
            <a:noFill/>
          </a:ln>
        </p:spPr>
      </p:sp>
      <p:sp>
        <p:nvSpPr>
          <p:cNvPr id="715" name="Google Shape;715;g117d4823dca_3_359"/>
          <p:cNvSpPr txBox="1"/>
          <p:nvPr>
            <p:ph idx="1" type="body"/>
          </p:nvPr>
        </p:nvSpPr>
        <p:spPr>
          <a:xfrm>
            <a:off x="503999" y="1620000"/>
            <a:ext cx="7092000" cy="47160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1240"/>
              <a:buFont typeface="Arial"/>
              <a:buNone/>
            </a:pPr>
            <a:r>
              <a:rPr b="1" lang="en-US" sz="1750"/>
              <a:t>Yichuan Hu</a:t>
            </a:r>
            <a:endParaRPr sz="1750"/>
          </a:p>
          <a:p>
            <a:pPr indent="0" lvl="0" marL="0" rtl="0" algn="l">
              <a:lnSpc>
                <a:spcPct val="80000"/>
              </a:lnSpc>
              <a:spcBef>
                <a:spcPts val="1800"/>
              </a:spcBef>
              <a:spcAft>
                <a:spcPts val="0"/>
              </a:spcAft>
              <a:buSzPts val="1240"/>
              <a:buFont typeface="Arial"/>
              <a:buNone/>
            </a:pPr>
            <a:r>
              <a:rPr i="1" lang="en-US" sz="1750"/>
              <a:t>CTO</a:t>
            </a:r>
            <a:endParaRPr sz="1750"/>
          </a:p>
          <a:p>
            <a:pPr indent="0" lvl="0" marL="0" rtl="0" algn="l">
              <a:lnSpc>
                <a:spcPct val="80000"/>
              </a:lnSpc>
              <a:spcBef>
                <a:spcPts val="1800"/>
              </a:spcBef>
              <a:spcAft>
                <a:spcPts val="0"/>
              </a:spcAft>
              <a:buSzPts val="1240"/>
              <a:buFont typeface="Arial"/>
              <a:buNone/>
            </a:pPr>
            <a:r>
              <a:t/>
            </a:r>
            <a:endParaRPr i="1" sz="1750"/>
          </a:p>
          <a:p>
            <a:pPr indent="0" lvl="0" marL="0" rtl="0" algn="l">
              <a:lnSpc>
                <a:spcPct val="80000"/>
              </a:lnSpc>
              <a:spcBef>
                <a:spcPts val="1800"/>
              </a:spcBef>
              <a:spcAft>
                <a:spcPts val="0"/>
              </a:spcAft>
              <a:buSzPts val="1240"/>
              <a:buFont typeface="Arial"/>
              <a:buNone/>
            </a:pPr>
            <a:r>
              <a:t/>
            </a:r>
            <a:endParaRPr i="1" sz="1750"/>
          </a:p>
          <a:p>
            <a:pPr indent="0" lvl="1" marL="0" rtl="0" algn="just">
              <a:lnSpc>
                <a:spcPct val="80000"/>
              </a:lnSpc>
              <a:spcBef>
                <a:spcPts val="600"/>
              </a:spcBef>
              <a:spcAft>
                <a:spcPts val="0"/>
              </a:spcAft>
              <a:buSzPts val="1395"/>
              <a:buNone/>
            </a:pPr>
            <a:r>
              <a:rPr b="1" lang="en-US" sz="1622"/>
              <a:t>Question 3 </a:t>
            </a:r>
            <a:r>
              <a:rPr lang="en-US" sz="1622"/>
              <a:t> What do you think are the pain points in the banking industry, and what can RPA help?</a:t>
            </a:r>
            <a:endParaRPr sz="1622"/>
          </a:p>
          <a:p>
            <a:pPr indent="0" lvl="1" marL="0" rtl="0" algn="just">
              <a:lnSpc>
                <a:spcPct val="80000"/>
              </a:lnSpc>
              <a:spcBef>
                <a:spcPts val="600"/>
              </a:spcBef>
              <a:spcAft>
                <a:spcPts val="0"/>
              </a:spcAft>
              <a:buSzPts val="1395"/>
              <a:buNone/>
            </a:pPr>
            <a:r>
              <a:t/>
            </a:r>
            <a:endParaRPr sz="1440"/>
          </a:p>
          <a:p>
            <a:pPr indent="0" lvl="1" marL="0" rtl="0" algn="just">
              <a:lnSpc>
                <a:spcPct val="80000"/>
              </a:lnSpc>
              <a:spcBef>
                <a:spcPts val="600"/>
              </a:spcBef>
              <a:spcAft>
                <a:spcPts val="0"/>
              </a:spcAft>
              <a:buSzPts val="1395"/>
              <a:buNone/>
            </a:pPr>
            <a:r>
              <a:rPr b="1" lang="en-US" sz="1517"/>
              <a:t>Hu: </a:t>
            </a:r>
            <a:endParaRPr b="1" sz="1517"/>
          </a:p>
          <a:p>
            <a:pPr indent="0" lvl="1" marL="0" rtl="0" algn="just">
              <a:lnSpc>
                <a:spcPct val="80000"/>
              </a:lnSpc>
              <a:spcBef>
                <a:spcPts val="600"/>
              </a:spcBef>
              <a:spcAft>
                <a:spcPts val="0"/>
              </a:spcAft>
              <a:buSzPts val="1395"/>
              <a:buNone/>
            </a:pPr>
            <a:r>
              <a:rPr lang="en-US" sz="1517"/>
              <a:t>We can see that traditional banks have the following PAIN points, like customer contact service pressure, service quality bottleneck, staff capacity can not be improved; high customer acquisition costs, lack of customer operation capabilities, sales funnel conversion rate can not be improved; traditional model data processing efficiency is low, etc.</a:t>
            </a:r>
            <a:r>
              <a:rPr lang="en-US" sz="1517"/>
              <a:t>.</a:t>
            </a:r>
            <a:endParaRPr sz="1517"/>
          </a:p>
          <a:p>
            <a:pPr indent="0" lvl="1" marL="0" rtl="0" algn="just">
              <a:lnSpc>
                <a:spcPct val="80000"/>
              </a:lnSpc>
              <a:spcBef>
                <a:spcPts val="600"/>
              </a:spcBef>
              <a:spcAft>
                <a:spcPts val="0"/>
              </a:spcAft>
              <a:buSzPts val="1395"/>
              <a:buNone/>
            </a:pPr>
            <a:r>
              <a:rPr lang="en-US" sz="1517"/>
              <a:t>RPA can do a lot, for example, intelligent financial robot, based on natural language understanding, knowledge mapping, intelligent search and intelligent recommendations and other technologies, to empower the whole business process of customer contact, provide personalized financial marketing, help banks to reduce costs and increase efficiency, improve the marketing turnover rate.</a:t>
            </a:r>
            <a:endParaRPr sz="1517"/>
          </a:p>
          <a:p>
            <a:pPr indent="0" lvl="1" marL="0" rtl="0" algn="just">
              <a:lnSpc>
                <a:spcPct val="80000"/>
              </a:lnSpc>
              <a:spcBef>
                <a:spcPts val="600"/>
              </a:spcBef>
              <a:spcAft>
                <a:spcPts val="0"/>
              </a:spcAft>
              <a:buClr>
                <a:srgbClr val="000000"/>
              </a:buClr>
              <a:buSzPts val="1395"/>
              <a:buFont typeface="Arial"/>
              <a:buNone/>
            </a:pPr>
            <a:r>
              <a:t/>
            </a:r>
            <a:endParaRPr b="1" sz="1517"/>
          </a:p>
        </p:txBody>
      </p:sp>
      <p:sp>
        <p:nvSpPr>
          <p:cNvPr id="716" name="Google Shape;716;g117d4823dca_3_359"/>
          <p:cNvSpPr txBox="1"/>
          <p:nvPr>
            <p:ph type="title"/>
          </p:nvPr>
        </p:nvSpPr>
        <p:spPr>
          <a:xfrm>
            <a:off x="504001" y="504000"/>
            <a:ext cx="7092000" cy="3693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Clr>
                <a:schemeClr val="dk1"/>
              </a:buClr>
              <a:buSzPts val="2400"/>
              <a:buFont typeface="Arial"/>
              <a:buNone/>
            </a:pPr>
            <a:r>
              <a:rPr lang="en-US"/>
              <a:t>Expert Interview Notes</a:t>
            </a:r>
            <a:endParaRPr/>
          </a:p>
        </p:txBody>
      </p:sp>
      <p:cxnSp>
        <p:nvCxnSpPr>
          <p:cNvPr id="717" name="Google Shape;717;g117d4823dca_3_359"/>
          <p:cNvCxnSpPr/>
          <p:nvPr/>
        </p:nvCxnSpPr>
        <p:spPr>
          <a:xfrm>
            <a:off x="1056443" y="2698812"/>
            <a:ext cx="1438200" cy="0"/>
          </a:xfrm>
          <a:prstGeom prst="straightConnector1">
            <a:avLst/>
          </a:prstGeom>
          <a:noFill/>
          <a:ln cap="flat" cmpd="sng" w="25400">
            <a:solidFill>
              <a:srgbClr val="F0AB00"/>
            </a:solidFill>
            <a:prstDash val="solid"/>
            <a:round/>
            <a:headEnd len="sm" w="sm" type="none"/>
            <a:tailEnd len="sm" w="sm" type="none"/>
          </a:ln>
        </p:spPr>
      </p:cxnSp>
      <p:pic>
        <p:nvPicPr>
          <p:cNvPr id="718" name="Google Shape;718;g117d4823dca_3_359"/>
          <p:cNvPicPr preferRelativeResize="0"/>
          <p:nvPr/>
        </p:nvPicPr>
        <p:blipFill>
          <a:blip r:embed="rId3">
            <a:alphaModFix/>
          </a:blip>
          <a:stretch>
            <a:fillRect/>
          </a:stretch>
        </p:blipFill>
        <p:spPr>
          <a:xfrm>
            <a:off x="4134304" y="481975"/>
            <a:ext cx="3790901" cy="2274540"/>
          </a:xfrm>
          <a:prstGeom prst="rect">
            <a:avLst/>
          </a:prstGeom>
          <a:noFill/>
          <a:ln>
            <a:noFill/>
          </a:ln>
        </p:spPr>
      </p:pic>
      <p:sp>
        <p:nvSpPr>
          <p:cNvPr descr="Placeholder for an image" id="719" name="Google Shape;719;g117d4823dca_3_359" title="Image placeholder content slide"/>
          <p:cNvSpPr/>
          <p:nvPr>
            <p:ph idx="2" type="pic"/>
          </p:nvPr>
        </p:nvSpPr>
        <p:spPr>
          <a:xfrm>
            <a:off x="8126425" y="0"/>
            <a:ext cx="4068000" cy="6858000"/>
          </a:xfrm>
          <a:prstGeom prst="rect">
            <a:avLst/>
          </a:prstGeom>
          <a:noFill/>
          <a:ln>
            <a:noFill/>
          </a:ln>
        </p:spPr>
      </p:sp>
      <p:sp>
        <p:nvSpPr>
          <p:cNvPr descr="Placeholder for an image" id="720" name="Google Shape;720;g117d4823dca_3_359" title="Image placeholder content slide"/>
          <p:cNvSpPr/>
          <p:nvPr>
            <p:ph idx="2" type="pic"/>
          </p:nvPr>
        </p:nvSpPr>
        <p:spPr>
          <a:xfrm>
            <a:off x="8127175" y="0"/>
            <a:ext cx="4068000" cy="6858000"/>
          </a:xfrm>
          <a:prstGeom prst="rect">
            <a:avLst/>
          </a:prstGeom>
          <a:noFill/>
          <a:ln>
            <a:noFill/>
          </a:ln>
        </p:spPr>
      </p:sp>
      <p:pic>
        <p:nvPicPr>
          <p:cNvPr descr="Afbeeldingsresultaat voor sticky notes" id="721" name="Google Shape;721;g117d4823dca_3_359"/>
          <p:cNvPicPr preferRelativeResize="0"/>
          <p:nvPr/>
        </p:nvPicPr>
        <p:blipFill rotWithShape="1">
          <a:blip r:embed="rId4">
            <a:alphaModFix/>
          </a:blip>
          <a:srcRect b="0" l="0" r="0" t="0"/>
          <a:stretch/>
        </p:blipFill>
        <p:spPr>
          <a:xfrm>
            <a:off x="8314280" y="503091"/>
            <a:ext cx="2143125" cy="2143125"/>
          </a:xfrm>
          <a:prstGeom prst="rect">
            <a:avLst/>
          </a:prstGeom>
          <a:noFill/>
          <a:ln>
            <a:noFill/>
          </a:ln>
        </p:spPr>
      </p:pic>
      <p:pic>
        <p:nvPicPr>
          <p:cNvPr descr="Afbeeldingsresultaat voor sticky notes" id="722" name="Google Shape;722;g117d4823dca_3_359"/>
          <p:cNvPicPr preferRelativeResize="0"/>
          <p:nvPr/>
        </p:nvPicPr>
        <p:blipFill rotWithShape="1">
          <a:blip r:embed="rId4">
            <a:alphaModFix/>
          </a:blip>
          <a:srcRect b="0" l="0" r="0" t="0"/>
          <a:stretch/>
        </p:blipFill>
        <p:spPr>
          <a:xfrm>
            <a:off x="9976634" y="2357437"/>
            <a:ext cx="2143125" cy="2143125"/>
          </a:xfrm>
          <a:prstGeom prst="rect">
            <a:avLst/>
          </a:prstGeom>
          <a:noFill/>
          <a:ln>
            <a:noFill/>
          </a:ln>
        </p:spPr>
      </p:pic>
      <p:pic>
        <p:nvPicPr>
          <p:cNvPr descr="Afbeeldingsresultaat voor sticky notes" id="723" name="Google Shape;723;g117d4823dca_3_359"/>
          <p:cNvPicPr preferRelativeResize="0"/>
          <p:nvPr/>
        </p:nvPicPr>
        <p:blipFill rotWithShape="1">
          <a:blip r:embed="rId4">
            <a:alphaModFix/>
          </a:blip>
          <a:srcRect b="0" l="0" r="0" t="0"/>
          <a:stretch/>
        </p:blipFill>
        <p:spPr>
          <a:xfrm>
            <a:off x="8469915" y="4451758"/>
            <a:ext cx="2143125" cy="2143125"/>
          </a:xfrm>
          <a:prstGeom prst="rect">
            <a:avLst/>
          </a:prstGeom>
          <a:noFill/>
          <a:ln>
            <a:noFill/>
          </a:ln>
        </p:spPr>
      </p:pic>
      <p:sp>
        <p:nvSpPr>
          <p:cNvPr id="724" name="Google Shape;724;g117d4823dca_3_359"/>
          <p:cNvSpPr txBox="1"/>
          <p:nvPr/>
        </p:nvSpPr>
        <p:spPr>
          <a:xfrm>
            <a:off x="8590680" y="741908"/>
            <a:ext cx="1590300" cy="1754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200"/>
              <a:buFont typeface="Arial"/>
              <a:buNone/>
            </a:pPr>
            <a:r>
              <a:t/>
            </a:r>
            <a:endParaRPr sz="1200">
              <a:solidFill>
                <a:schemeClr val="dk1"/>
              </a:solidFill>
            </a:endParaRPr>
          </a:p>
          <a:p>
            <a:pPr indent="0" lvl="0" marL="0" marR="0" rtl="0" algn="ctr">
              <a:lnSpc>
                <a:spcPct val="100000"/>
              </a:lnSpc>
              <a:spcBef>
                <a:spcPts val="0"/>
              </a:spcBef>
              <a:spcAft>
                <a:spcPts val="0"/>
              </a:spcAft>
              <a:buClr>
                <a:srgbClr val="000000"/>
              </a:buClr>
              <a:buSzPts val="1200"/>
              <a:buFont typeface="Arial"/>
              <a:buNone/>
            </a:pPr>
            <a:r>
              <a:rPr lang="en-US" sz="1200">
                <a:solidFill>
                  <a:schemeClr val="dk1"/>
                </a:solidFill>
              </a:rPr>
              <a:t>Traditional banks have many pain points. These are problems that ordinary human resources cannot solve.</a:t>
            </a:r>
            <a:endParaRPr sz="1200">
              <a:solidFill>
                <a:schemeClr val="dk1"/>
              </a:solidFill>
            </a:endParaRPr>
          </a:p>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Arial"/>
              <a:ea typeface="Arial"/>
              <a:cs typeface="Arial"/>
              <a:sym typeface="Arial"/>
            </a:endParaRPr>
          </a:p>
        </p:txBody>
      </p:sp>
      <p:sp>
        <p:nvSpPr>
          <p:cNvPr id="725" name="Google Shape;725;g117d4823dca_3_359"/>
          <p:cNvSpPr txBox="1"/>
          <p:nvPr/>
        </p:nvSpPr>
        <p:spPr>
          <a:xfrm>
            <a:off x="10253047" y="2551642"/>
            <a:ext cx="1590300" cy="1754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200"/>
              <a:buFont typeface="Arial"/>
              <a:buNone/>
            </a:pPr>
            <a:r>
              <a:t/>
            </a:r>
            <a:endParaRPr sz="1200">
              <a:solidFill>
                <a:schemeClr val="dk1"/>
              </a:solidFill>
            </a:endParaRPr>
          </a:p>
          <a:p>
            <a:pPr indent="0" lvl="0" marL="0" marR="0" rtl="0" algn="ctr">
              <a:lnSpc>
                <a:spcPct val="100000"/>
              </a:lnSpc>
              <a:spcBef>
                <a:spcPts val="0"/>
              </a:spcBef>
              <a:spcAft>
                <a:spcPts val="0"/>
              </a:spcAft>
              <a:buClr>
                <a:srgbClr val="000000"/>
              </a:buClr>
              <a:buSzPts val="1200"/>
              <a:buFont typeface="Arial"/>
              <a:buNone/>
            </a:pPr>
            <a:r>
              <a:rPr lang="en-US" sz="1200">
                <a:solidFill>
                  <a:schemeClr val="dk1"/>
                </a:solidFill>
              </a:rPr>
              <a:t>The functions that RPA can do are more comprehensive and efficient than traditional manpower.</a:t>
            </a:r>
            <a:endParaRPr sz="1200">
              <a:solidFill>
                <a:schemeClr val="dk1"/>
              </a:solidFill>
            </a:endParaRPr>
          </a:p>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Arial"/>
              <a:ea typeface="Arial"/>
              <a:cs typeface="Arial"/>
              <a:sym typeface="Arial"/>
            </a:endParaRPr>
          </a:p>
        </p:txBody>
      </p:sp>
      <p:sp>
        <p:nvSpPr>
          <p:cNvPr id="726" name="Google Shape;726;g117d4823dca_3_359"/>
          <p:cNvSpPr txBox="1"/>
          <p:nvPr/>
        </p:nvSpPr>
        <p:spPr>
          <a:xfrm>
            <a:off x="8805615" y="4672563"/>
            <a:ext cx="1590300" cy="15699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200"/>
              <a:buFont typeface="Arial"/>
              <a:buNone/>
            </a:pPr>
            <a:r>
              <a:t/>
            </a:r>
            <a:endParaRPr sz="1200">
              <a:solidFill>
                <a:schemeClr val="dk1"/>
              </a:solidFill>
            </a:endParaRPr>
          </a:p>
          <a:p>
            <a:pPr indent="0" lvl="0" marL="0" marR="0" rtl="0" algn="ctr">
              <a:lnSpc>
                <a:spcPct val="100000"/>
              </a:lnSpc>
              <a:spcBef>
                <a:spcPts val="0"/>
              </a:spcBef>
              <a:spcAft>
                <a:spcPts val="0"/>
              </a:spcAft>
              <a:buClr>
                <a:srgbClr val="000000"/>
              </a:buClr>
              <a:buSzPts val="1200"/>
              <a:buFont typeface="Arial"/>
              <a:buNone/>
            </a:pPr>
            <a:r>
              <a:rPr lang="en-US" sz="1200">
                <a:solidFill>
                  <a:schemeClr val="dk1"/>
                </a:solidFill>
              </a:rPr>
              <a:t>Combined with artificial intelligence technology, our goal is to reduce costs and increase efficiency for banks.</a:t>
            </a:r>
            <a:endParaRPr sz="1200">
              <a:solidFill>
                <a:schemeClr val="dk1"/>
              </a:solidFill>
            </a:endParaRPr>
          </a:p>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0" name="Shape 730"/>
        <p:cNvGrpSpPr/>
        <p:nvPr/>
      </p:nvGrpSpPr>
      <p:grpSpPr>
        <a:xfrm>
          <a:off x="0" y="0"/>
          <a:ext cx="0" cy="0"/>
          <a:chOff x="0" y="0"/>
          <a:chExt cx="0" cy="0"/>
        </a:xfrm>
      </p:grpSpPr>
      <p:sp>
        <p:nvSpPr>
          <p:cNvPr id="731" name="Google Shape;731;g117d4823dca_3_369"/>
          <p:cNvSpPr txBox="1"/>
          <p:nvPr>
            <p:ph idx="1" type="body"/>
          </p:nvPr>
        </p:nvSpPr>
        <p:spPr>
          <a:xfrm>
            <a:off x="503999" y="1620000"/>
            <a:ext cx="7092000" cy="4716000"/>
          </a:xfrm>
          <a:prstGeom prst="rect">
            <a:avLst/>
          </a:prstGeom>
          <a:noFill/>
          <a:ln>
            <a:noFill/>
          </a:ln>
        </p:spPr>
        <p:txBody>
          <a:bodyPr anchorCtr="0" anchor="t" bIns="0" lIns="0" spcFirstLastPara="1" rIns="0" wrap="square" tIns="0">
            <a:normAutofit/>
          </a:bodyPr>
          <a:lstStyle/>
          <a:p>
            <a:pPr indent="0" lvl="0" marL="0" rtl="0" algn="l">
              <a:spcBef>
                <a:spcPts val="0"/>
              </a:spcBef>
              <a:spcAft>
                <a:spcPts val="0"/>
              </a:spcAft>
              <a:buSzPts val="1600"/>
              <a:buFont typeface="Arial"/>
              <a:buNone/>
            </a:pPr>
            <a:r>
              <a:rPr b="1" lang="en-US"/>
              <a:t>Chao Luo</a:t>
            </a:r>
            <a:endParaRPr/>
          </a:p>
          <a:p>
            <a:pPr indent="0" lvl="0" marL="0" rtl="0" algn="l">
              <a:spcBef>
                <a:spcPts val="1800"/>
              </a:spcBef>
              <a:spcAft>
                <a:spcPts val="0"/>
              </a:spcAft>
              <a:buSzPts val="1600"/>
              <a:buFont typeface="Arial"/>
              <a:buNone/>
            </a:pPr>
            <a:r>
              <a:rPr i="1" lang="en-US"/>
              <a:t>CSO</a:t>
            </a:r>
            <a:endParaRPr/>
          </a:p>
          <a:p>
            <a:pPr indent="0" lvl="0" marL="0" rtl="0" algn="l">
              <a:spcBef>
                <a:spcPts val="1800"/>
              </a:spcBef>
              <a:spcAft>
                <a:spcPts val="0"/>
              </a:spcAft>
              <a:buSzPts val="1600"/>
              <a:buFont typeface="Arial"/>
              <a:buNone/>
            </a:pPr>
            <a:r>
              <a:t/>
            </a:r>
            <a:endParaRPr i="1"/>
          </a:p>
          <a:p>
            <a:pPr indent="0" lvl="1" marL="0" rtl="0" algn="just">
              <a:spcBef>
                <a:spcPts val="600"/>
              </a:spcBef>
              <a:spcAft>
                <a:spcPts val="0"/>
              </a:spcAft>
              <a:buSzPts val="1800"/>
              <a:buNone/>
            </a:pPr>
            <a:r>
              <a:rPr b="1" lang="en-US" sz="1600"/>
              <a:t>Question 4  </a:t>
            </a:r>
            <a:r>
              <a:rPr lang="en-US" sz="1600"/>
              <a:t>What are the benefits of combining RPA with AI?</a:t>
            </a:r>
            <a:endParaRPr sz="1600"/>
          </a:p>
          <a:p>
            <a:pPr indent="0" lvl="1" marL="0" rtl="0" algn="just">
              <a:spcBef>
                <a:spcPts val="600"/>
              </a:spcBef>
              <a:spcAft>
                <a:spcPts val="0"/>
              </a:spcAft>
              <a:buSzPts val="1800"/>
              <a:buNone/>
            </a:pPr>
            <a:r>
              <a:t/>
            </a:r>
            <a:endParaRPr sz="1600"/>
          </a:p>
          <a:p>
            <a:pPr indent="0" lvl="1" marL="0" rtl="0" algn="just">
              <a:spcBef>
                <a:spcPts val="600"/>
              </a:spcBef>
              <a:spcAft>
                <a:spcPts val="0"/>
              </a:spcAft>
              <a:buSzPts val="1800"/>
              <a:buNone/>
            </a:pPr>
            <a:r>
              <a:rPr b="1" lang="en-US" sz="1700"/>
              <a:t>Luo: </a:t>
            </a:r>
            <a:r>
              <a:rPr lang="en-US" sz="1500"/>
              <a:t>Part of the aims of RPA are that it is utilized for organizations to achieve the seemingly incompatible goals of increasing customer satisfaction and employee morale while reducing operational costs. There are various gorgeous applications of AI that can be beneficial for RPA. For instance, we can apply natural language processing technology which contains neural network model with optical character recognition to accelerate the processing of documents.</a:t>
            </a:r>
            <a:endParaRPr sz="1500"/>
          </a:p>
          <a:p>
            <a:pPr indent="0" lvl="1" marL="0" rtl="0" algn="just">
              <a:spcBef>
                <a:spcPts val="600"/>
              </a:spcBef>
              <a:spcAft>
                <a:spcPts val="0"/>
              </a:spcAft>
              <a:buSzPts val="1800"/>
              <a:buNone/>
            </a:pPr>
            <a:r>
              <a:rPr lang="en-US" sz="1500"/>
              <a:t>AI helps it make RPA’s basic tasks faster and more accurate, and AI can be understood as an expert in providing state-of-the-art technology. Rpa provides the solutions and ability for tasks that are automatically executed and AI plays the role of efficiency enabler and accuracy guarantor.</a:t>
            </a:r>
            <a:endParaRPr sz="1500"/>
          </a:p>
        </p:txBody>
      </p:sp>
      <p:sp>
        <p:nvSpPr>
          <p:cNvPr id="732" name="Google Shape;732;g117d4823dca_3_369"/>
          <p:cNvSpPr txBox="1"/>
          <p:nvPr>
            <p:ph type="title"/>
          </p:nvPr>
        </p:nvSpPr>
        <p:spPr>
          <a:xfrm>
            <a:off x="504001" y="504000"/>
            <a:ext cx="7092000" cy="3693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Clr>
                <a:schemeClr val="dk1"/>
              </a:buClr>
              <a:buSzPts val="2400"/>
              <a:buFont typeface="Arial"/>
              <a:buNone/>
            </a:pPr>
            <a:r>
              <a:rPr lang="en-US"/>
              <a:t>Expert Interview Notes</a:t>
            </a:r>
            <a:endParaRPr/>
          </a:p>
        </p:txBody>
      </p:sp>
      <p:cxnSp>
        <p:nvCxnSpPr>
          <p:cNvPr id="733" name="Google Shape;733;g117d4823dca_3_369"/>
          <p:cNvCxnSpPr/>
          <p:nvPr/>
        </p:nvCxnSpPr>
        <p:spPr>
          <a:xfrm>
            <a:off x="1056443" y="2698812"/>
            <a:ext cx="1438200" cy="0"/>
          </a:xfrm>
          <a:prstGeom prst="straightConnector1">
            <a:avLst/>
          </a:prstGeom>
          <a:noFill/>
          <a:ln cap="flat" cmpd="sng" w="25400">
            <a:solidFill>
              <a:srgbClr val="F0AB00"/>
            </a:solidFill>
            <a:prstDash val="solid"/>
            <a:round/>
            <a:headEnd len="sm" w="sm" type="none"/>
            <a:tailEnd len="sm" w="sm" type="none"/>
          </a:ln>
        </p:spPr>
      </p:cxnSp>
      <p:sp>
        <p:nvSpPr>
          <p:cNvPr descr="Placeholder for an image" id="734" name="Google Shape;734;g117d4823dca_3_369" title="Image placeholder content slide"/>
          <p:cNvSpPr/>
          <p:nvPr>
            <p:ph idx="2" type="pic"/>
          </p:nvPr>
        </p:nvSpPr>
        <p:spPr>
          <a:xfrm>
            <a:off x="8126425" y="0"/>
            <a:ext cx="4068000" cy="6858000"/>
          </a:xfrm>
          <a:prstGeom prst="rect">
            <a:avLst/>
          </a:prstGeom>
          <a:noFill/>
          <a:ln>
            <a:noFill/>
          </a:ln>
        </p:spPr>
      </p:sp>
      <p:sp>
        <p:nvSpPr>
          <p:cNvPr descr="Placeholder for an image" id="735" name="Google Shape;735;g117d4823dca_3_369" title="Image placeholder content slide"/>
          <p:cNvSpPr/>
          <p:nvPr>
            <p:ph idx="2" type="pic"/>
          </p:nvPr>
        </p:nvSpPr>
        <p:spPr>
          <a:xfrm>
            <a:off x="8127175" y="0"/>
            <a:ext cx="4068000" cy="6858000"/>
          </a:xfrm>
          <a:prstGeom prst="rect">
            <a:avLst/>
          </a:prstGeom>
          <a:noFill/>
          <a:ln>
            <a:noFill/>
          </a:ln>
        </p:spPr>
      </p:sp>
      <p:pic>
        <p:nvPicPr>
          <p:cNvPr descr="Afbeeldingsresultaat voor sticky notes" id="736" name="Google Shape;736;g117d4823dca_3_369"/>
          <p:cNvPicPr preferRelativeResize="0"/>
          <p:nvPr/>
        </p:nvPicPr>
        <p:blipFill rotWithShape="1">
          <a:blip r:embed="rId3">
            <a:alphaModFix/>
          </a:blip>
          <a:srcRect b="0" l="0" r="0" t="0"/>
          <a:stretch/>
        </p:blipFill>
        <p:spPr>
          <a:xfrm>
            <a:off x="8314280" y="503091"/>
            <a:ext cx="2143125" cy="2143125"/>
          </a:xfrm>
          <a:prstGeom prst="rect">
            <a:avLst/>
          </a:prstGeom>
          <a:noFill/>
          <a:ln>
            <a:noFill/>
          </a:ln>
        </p:spPr>
      </p:pic>
      <p:pic>
        <p:nvPicPr>
          <p:cNvPr descr="Afbeeldingsresultaat voor sticky notes" id="737" name="Google Shape;737;g117d4823dca_3_369"/>
          <p:cNvPicPr preferRelativeResize="0"/>
          <p:nvPr/>
        </p:nvPicPr>
        <p:blipFill rotWithShape="1">
          <a:blip r:embed="rId3">
            <a:alphaModFix/>
          </a:blip>
          <a:srcRect b="0" l="0" r="0" t="0"/>
          <a:stretch/>
        </p:blipFill>
        <p:spPr>
          <a:xfrm>
            <a:off x="9976634" y="2357437"/>
            <a:ext cx="2143125" cy="2143125"/>
          </a:xfrm>
          <a:prstGeom prst="rect">
            <a:avLst/>
          </a:prstGeom>
          <a:noFill/>
          <a:ln>
            <a:noFill/>
          </a:ln>
        </p:spPr>
      </p:pic>
      <p:pic>
        <p:nvPicPr>
          <p:cNvPr descr="Afbeeldingsresultaat voor sticky notes" id="738" name="Google Shape;738;g117d4823dca_3_369"/>
          <p:cNvPicPr preferRelativeResize="0"/>
          <p:nvPr/>
        </p:nvPicPr>
        <p:blipFill rotWithShape="1">
          <a:blip r:embed="rId3">
            <a:alphaModFix/>
          </a:blip>
          <a:srcRect b="0" l="0" r="0" t="0"/>
          <a:stretch/>
        </p:blipFill>
        <p:spPr>
          <a:xfrm>
            <a:off x="8469915" y="4451758"/>
            <a:ext cx="2143125" cy="2143125"/>
          </a:xfrm>
          <a:prstGeom prst="rect">
            <a:avLst/>
          </a:prstGeom>
          <a:noFill/>
          <a:ln>
            <a:noFill/>
          </a:ln>
        </p:spPr>
      </p:pic>
      <p:sp>
        <p:nvSpPr>
          <p:cNvPr id="739" name="Google Shape;739;g117d4823dca_3_369"/>
          <p:cNvSpPr txBox="1"/>
          <p:nvPr/>
        </p:nvSpPr>
        <p:spPr>
          <a:xfrm>
            <a:off x="8590705" y="1066821"/>
            <a:ext cx="1590300" cy="1015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200"/>
              <a:buFont typeface="Arial"/>
              <a:buNone/>
            </a:pPr>
            <a:r>
              <a:rPr lang="en-US" sz="1200">
                <a:solidFill>
                  <a:schemeClr val="dk1"/>
                </a:solidFill>
              </a:rPr>
              <a:t>Part of RPA's goal is to improve customer satisfaction and employee morale.</a:t>
            </a:r>
            <a:endParaRPr b="0" i="0" sz="14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Arial"/>
              <a:ea typeface="Arial"/>
              <a:cs typeface="Arial"/>
              <a:sym typeface="Arial"/>
            </a:endParaRPr>
          </a:p>
        </p:txBody>
      </p:sp>
      <p:sp>
        <p:nvSpPr>
          <p:cNvPr id="740" name="Google Shape;740;g117d4823dca_3_369"/>
          <p:cNvSpPr txBox="1"/>
          <p:nvPr/>
        </p:nvSpPr>
        <p:spPr>
          <a:xfrm>
            <a:off x="10253047" y="2828680"/>
            <a:ext cx="1590300" cy="12006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200"/>
              <a:buFont typeface="Arial"/>
              <a:buNone/>
            </a:pPr>
            <a:r>
              <a:t/>
            </a:r>
            <a:endParaRPr sz="1200">
              <a:solidFill>
                <a:schemeClr val="dk1"/>
              </a:solidFill>
            </a:endParaRPr>
          </a:p>
          <a:p>
            <a:pPr indent="0" lvl="0" marL="0" marR="0" rtl="0" algn="ctr">
              <a:lnSpc>
                <a:spcPct val="100000"/>
              </a:lnSpc>
              <a:spcBef>
                <a:spcPts val="0"/>
              </a:spcBef>
              <a:spcAft>
                <a:spcPts val="0"/>
              </a:spcAft>
              <a:buClr>
                <a:srgbClr val="000000"/>
              </a:buClr>
              <a:buSzPts val="1200"/>
              <a:buFont typeface="Arial"/>
              <a:buNone/>
            </a:pPr>
            <a:r>
              <a:rPr lang="en-US" sz="1200">
                <a:solidFill>
                  <a:schemeClr val="dk1"/>
                </a:solidFill>
              </a:rPr>
              <a:t>AI technology can provide many gains in RPA production capacity.</a:t>
            </a:r>
            <a:endParaRPr sz="1200">
              <a:solidFill>
                <a:schemeClr val="dk1"/>
              </a:solidFill>
            </a:endParaRPr>
          </a:p>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Arial"/>
              <a:ea typeface="Arial"/>
              <a:cs typeface="Arial"/>
              <a:sym typeface="Arial"/>
            </a:endParaRPr>
          </a:p>
        </p:txBody>
      </p:sp>
      <p:sp>
        <p:nvSpPr>
          <p:cNvPr id="741" name="Google Shape;741;g117d4823dca_3_369"/>
          <p:cNvSpPr txBox="1"/>
          <p:nvPr/>
        </p:nvSpPr>
        <p:spPr>
          <a:xfrm>
            <a:off x="8746340" y="4675313"/>
            <a:ext cx="1590300" cy="15699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200"/>
              <a:buFont typeface="Arial"/>
              <a:buNone/>
            </a:pPr>
            <a:r>
              <a:t/>
            </a:r>
            <a:endParaRPr sz="1200">
              <a:solidFill>
                <a:schemeClr val="dk1"/>
              </a:solidFill>
            </a:endParaRPr>
          </a:p>
          <a:p>
            <a:pPr indent="0" lvl="0" marL="0" marR="0" rtl="0" algn="ctr">
              <a:lnSpc>
                <a:spcPct val="100000"/>
              </a:lnSpc>
              <a:spcBef>
                <a:spcPts val="0"/>
              </a:spcBef>
              <a:spcAft>
                <a:spcPts val="0"/>
              </a:spcAft>
              <a:buClr>
                <a:srgbClr val="000000"/>
              </a:buClr>
              <a:buSzPts val="1200"/>
              <a:buFont typeface="Arial"/>
              <a:buNone/>
            </a:pPr>
            <a:r>
              <a:rPr lang="en-US" sz="1200">
                <a:solidFill>
                  <a:schemeClr val="dk1"/>
                </a:solidFill>
              </a:rPr>
              <a:t>We need to master the most advanced AI technology to ensure the efficiency and accuracy of the company.</a:t>
            </a:r>
            <a:endParaRPr sz="1200">
              <a:solidFill>
                <a:schemeClr val="dk1"/>
              </a:solidFill>
            </a:endParaRPr>
          </a:p>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Arial"/>
              <a:ea typeface="Arial"/>
              <a:cs typeface="Arial"/>
              <a:sym typeface="Arial"/>
            </a:endParaRPr>
          </a:p>
        </p:txBody>
      </p:sp>
      <p:pic>
        <p:nvPicPr>
          <p:cNvPr id="742" name="Google Shape;742;g117d4823dca_3_369"/>
          <p:cNvPicPr preferRelativeResize="0"/>
          <p:nvPr>
            <p:ph idx="2" type="pic"/>
          </p:nvPr>
        </p:nvPicPr>
        <p:blipFill rotWithShape="1">
          <a:blip r:embed="rId4">
            <a:alphaModFix/>
          </a:blip>
          <a:srcRect b="1672" l="0" r="0" t="1672"/>
          <a:stretch/>
        </p:blipFill>
        <p:spPr>
          <a:xfrm>
            <a:off x="5049500" y="166450"/>
            <a:ext cx="1338005" cy="2255676"/>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6" name="Shape 746"/>
        <p:cNvGrpSpPr/>
        <p:nvPr/>
      </p:nvGrpSpPr>
      <p:grpSpPr>
        <a:xfrm>
          <a:off x="0" y="0"/>
          <a:ext cx="0" cy="0"/>
          <a:chOff x="0" y="0"/>
          <a:chExt cx="0" cy="0"/>
        </a:xfrm>
      </p:grpSpPr>
      <p:sp>
        <p:nvSpPr>
          <p:cNvPr descr="Placeholder for an image" id="747" name="Google Shape;747;g117d4823dca_3_378" title="Image placeholder content slide"/>
          <p:cNvSpPr/>
          <p:nvPr>
            <p:ph idx="2" type="pic"/>
          </p:nvPr>
        </p:nvSpPr>
        <p:spPr>
          <a:xfrm>
            <a:off x="8126425" y="0"/>
            <a:ext cx="4068000" cy="6858000"/>
          </a:xfrm>
          <a:prstGeom prst="rect">
            <a:avLst/>
          </a:prstGeom>
          <a:noFill/>
          <a:ln>
            <a:noFill/>
          </a:ln>
        </p:spPr>
      </p:sp>
      <p:pic>
        <p:nvPicPr>
          <p:cNvPr id="748" name="Google Shape;748;g117d4823dca_3_378"/>
          <p:cNvPicPr preferRelativeResize="0"/>
          <p:nvPr>
            <p:ph idx="2" type="pic"/>
          </p:nvPr>
        </p:nvPicPr>
        <p:blipFill rotWithShape="1">
          <a:blip r:embed="rId3">
            <a:alphaModFix/>
          </a:blip>
          <a:srcRect b="1672" l="0" r="0" t="1672"/>
          <a:stretch/>
        </p:blipFill>
        <p:spPr>
          <a:xfrm>
            <a:off x="5049500" y="166450"/>
            <a:ext cx="1338005" cy="2255676"/>
          </a:xfrm>
          <a:prstGeom prst="rect">
            <a:avLst/>
          </a:prstGeom>
          <a:noFill/>
          <a:ln>
            <a:noFill/>
          </a:ln>
        </p:spPr>
      </p:pic>
      <p:sp>
        <p:nvSpPr>
          <p:cNvPr id="749" name="Google Shape;749;g117d4823dca_3_378"/>
          <p:cNvSpPr txBox="1"/>
          <p:nvPr>
            <p:ph idx="1" type="body"/>
          </p:nvPr>
        </p:nvSpPr>
        <p:spPr>
          <a:xfrm>
            <a:off x="503999" y="1620000"/>
            <a:ext cx="7092000" cy="4716000"/>
          </a:xfrm>
          <a:prstGeom prst="rect">
            <a:avLst/>
          </a:prstGeom>
          <a:noFill/>
          <a:ln>
            <a:noFill/>
          </a:ln>
        </p:spPr>
        <p:txBody>
          <a:bodyPr anchorCtr="0" anchor="t" bIns="0" lIns="0" spcFirstLastPara="1" rIns="0" wrap="square" tIns="0">
            <a:normAutofit lnSpcReduction="10000"/>
          </a:bodyPr>
          <a:lstStyle/>
          <a:p>
            <a:pPr indent="0" lvl="0" marL="0" rtl="0" algn="l">
              <a:spcBef>
                <a:spcPts val="0"/>
              </a:spcBef>
              <a:spcAft>
                <a:spcPts val="0"/>
              </a:spcAft>
              <a:buSzPts val="1600"/>
              <a:buFont typeface="Arial"/>
              <a:buNone/>
            </a:pPr>
            <a:r>
              <a:rPr b="1" lang="en-US"/>
              <a:t>Chao Luo</a:t>
            </a:r>
            <a:endParaRPr/>
          </a:p>
          <a:p>
            <a:pPr indent="0" lvl="0" marL="0" rtl="0" algn="l">
              <a:spcBef>
                <a:spcPts val="1800"/>
              </a:spcBef>
              <a:spcAft>
                <a:spcPts val="0"/>
              </a:spcAft>
              <a:buSzPts val="1600"/>
              <a:buFont typeface="Arial"/>
              <a:buNone/>
            </a:pPr>
            <a:r>
              <a:rPr i="1" lang="en-US"/>
              <a:t>CSO</a:t>
            </a:r>
            <a:endParaRPr/>
          </a:p>
          <a:p>
            <a:pPr indent="0" lvl="0" marL="0" rtl="0" algn="l">
              <a:spcBef>
                <a:spcPts val="1800"/>
              </a:spcBef>
              <a:spcAft>
                <a:spcPts val="0"/>
              </a:spcAft>
              <a:buSzPts val="1600"/>
              <a:buFont typeface="Arial"/>
              <a:buNone/>
            </a:pPr>
            <a:r>
              <a:t/>
            </a:r>
            <a:endParaRPr i="1"/>
          </a:p>
          <a:p>
            <a:pPr indent="0" lvl="1" marL="0" rtl="0" algn="just">
              <a:spcBef>
                <a:spcPts val="600"/>
              </a:spcBef>
              <a:spcAft>
                <a:spcPts val="0"/>
              </a:spcAft>
              <a:buSzPts val="1800"/>
              <a:buNone/>
            </a:pPr>
            <a:r>
              <a:rPr b="1" lang="en-US" sz="1600"/>
              <a:t>Question 5  </a:t>
            </a:r>
            <a:r>
              <a:rPr lang="en-US" sz="1600"/>
              <a:t>Based on the previous question, can you give some specific business or framework designs for RPA products in combination with banking companies?</a:t>
            </a:r>
            <a:endParaRPr sz="1600"/>
          </a:p>
          <a:p>
            <a:pPr indent="0" lvl="1" marL="0" rtl="0" algn="just">
              <a:spcBef>
                <a:spcPts val="600"/>
              </a:spcBef>
              <a:spcAft>
                <a:spcPts val="0"/>
              </a:spcAft>
              <a:buSzPts val="1800"/>
              <a:buNone/>
            </a:pPr>
            <a:r>
              <a:t/>
            </a:r>
            <a:endParaRPr sz="1600"/>
          </a:p>
          <a:p>
            <a:pPr indent="0" lvl="1" marL="0" rtl="0" algn="just">
              <a:spcBef>
                <a:spcPts val="600"/>
              </a:spcBef>
              <a:spcAft>
                <a:spcPts val="0"/>
              </a:spcAft>
              <a:buSzPts val="1800"/>
              <a:buNone/>
            </a:pPr>
            <a:r>
              <a:rPr b="1" lang="en-US" sz="1700"/>
              <a:t>Luo: </a:t>
            </a:r>
            <a:r>
              <a:rPr lang="en-US" sz="1500"/>
              <a:t>For customers: RPA procedure can improve or replace the traditional reception like counters. Procedures like registering or deregistering bank accounts with RPA only require physical documents(ID, financial related), and the rest of them could be all taken care of by automatic processes. </a:t>
            </a:r>
            <a:endParaRPr sz="1500"/>
          </a:p>
          <a:p>
            <a:pPr indent="0" lvl="1" marL="0" rtl="0" algn="just">
              <a:spcBef>
                <a:spcPts val="600"/>
              </a:spcBef>
              <a:spcAft>
                <a:spcPts val="0"/>
              </a:spcAft>
              <a:buSzPts val="1800"/>
              <a:buNone/>
            </a:pPr>
            <a:r>
              <a:rPr lang="en-US" sz="1500"/>
              <a:t>For employees: RPA can perform as the introducer to train newcomers to get them familiar with working procedures or some fundamental skills. For the more advanced purposes, RPA can analyze the data from previous sales and automatically adjust responding techniques like increasing the deposit in the bank or modifying interest.</a:t>
            </a:r>
            <a:endParaRPr sz="1500"/>
          </a:p>
        </p:txBody>
      </p:sp>
      <p:sp>
        <p:nvSpPr>
          <p:cNvPr id="750" name="Google Shape;750;g117d4823dca_3_378"/>
          <p:cNvSpPr txBox="1"/>
          <p:nvPr>
            <p:ph type="title"/>
          </p:nvPr>
        </p:nvSpPr>
        <p:spPr>
          <a:xfrm>
            <a:off x="504001" y="504000"/>
            <a:ext cx="7092000" cy="3693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Clr>
                <a:schemeClr val="dk1"/>
              </a:buClr>
              <a:buSzPts val="2400"/>
              <a:buFont typeface="Arial"/>
              <a:buNone/>
            </a:pPr>
            <a:r>
              <a:rPr lang="en-US"/>
              <a:t>Expert Interview Notes</a:t>
            </a:r>
            <a:endParaRPr/>
          </a:p>
        </p:txBody>
      </p:sp>
      <p:cxnSp>
        <p:nvCxnSpPr>
          <p:cNvPr id="751" name="Google Shape;751;g117d4823dca_3_378"/>
          <p:cNvCxnSpPr/>
          <p:nvPr/>
        </p:nvCxnSpPr>
        <p:spPr>
          <a:xfrm>
            <a:off x="1056443" y="2698812"/>
            <a:ext cx="1438200" cy="0"/>
          </a:xfrm>
          <a:prstGeom prst="straightConnector1">
            <a:avLst/>
          </a:prstGeom>
          <a:noFill/>
          <a:ln cap="flat" cmpd="sng" w="25400">
            <a:solidFill>
              <a:srgbClr val="F0AB00"/>
            </a:solidFill>
            <a:prstDash val="solid"/>
            <a:round/>
            <a:headEnd len="sm" w="sm" type="none"/>
            <a:tailEnd len="sm" w="sm" type="none"/>
          </a:ln>
        </p:spPr>
      </p:cxnSp>
      <p:sp>
        <p:nvSpPr>
          <p:cNvPr descr="Placeholder for an image" id="752" name="Google Shape;752;g117d4823dca_3_378" title="Image placeholder content slide"/>
          <p:cNvSpPr/>
          <p:nvPr>
            <p:ph idx="2" type="pic"/>
          </p:nvPr>
        </p:nvSpPr>
        <p:spPr>
          <a:xfrm>
            <a:off x="8127175" y="0"/>
            <a:ext cx="4068000" cy="6858000"/>
          </a:xfrm>
          <a:prstGeom prst="rect">
            <a:avLst/>
          </a:prstGeom>
          <a:noFill/>
          <a:ln>
            <a:noFill/>
          </a:ln>
        </p:spPr>
      </p:sp>
      <p:pic>
        <p:nvPicPr>
          <p:cNvPr descr="Afbeeldingsresultaat voor sticky notes" id="753" name="Google Shape;753;g117d4823dca_3_378"/>
          <p:cNvPicPr preferRelativeResize="0"/>
          <p:nvPr/>
        </p:nvPicPr>
        <p:blipFill rotWithShape="1">
          <a:blip r:embed="rId4">
            <a:alphaModFix/>
          </a:blip>
          <a:srcRect b="0" l="0" r="0" t="0"/>
          <a:stretch/>
        </p:blipFill>
        <p:spPr>
          <a:xfrm>
            <a:off x="8314280" y="503091"/>
            <a:ext cx="2143125" cy="2143125"/>
          </a:xfrm>
          <a:prstGeom prst="rect">
            <a:avLst/>
          </a:prstGeom>
          <a:noFill/>
          <a:ln>
            <a:noFill/>
          </a:ln>
        </p:spPr>
      </p:pic>
      <p:pic>
        <p:nvPicPr>
          <p:cNvPr descr="Afbeeldingsresultaat voor sticky notes" id="754" name="Google Shape;754;g117d4823dca_3_378"/>
          <p:cNvPicPr preferRelativeResize="0"/>
          <p:nvPr/>
        </p:nvPicPr>
        <p:blipFill rotWithShape="1">
          <a:blip r:embed="rId4">
            <a:alphaModFix/>
          </a:blip>
          <a:srcRect b="0" l="0" r="0" t="0"/>
          <a:stretch/>
        </p:blipFill>
        <p:spPr>
          <a:xfrm>
            <a:off x="9200234" y="3752187"/>
            <a:ext cx="2143125" cy="2143125"/>
          </a:xfrm>
          <a:prstGeom prst="rect">
            <a:avLst/>
          </a:prstGeom>
          <a:noFill/>
          <a:ln>
            <a:noFill/>
          </a:ln>
        </p:spPr>
      </p:pic>
      <p:sp>
        <p:nvSpPr>
          <p:cNvPr id="755" name="Google Shape;755;g117d4823dca_3_378"/>
          <p:cNvSpPr txBox="1"/>
          <p:nvPr/>
        </p:nvSpPr>
        <p:spPr>
          <a:xfrm>
            <a:off x="8590705" y="1066821"/>
            <a:ext cx="1590300" cy="1015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200"/>
              <a:buFont typeface="Arial"/>
              <a:buNone/>
            </a:pPr>
            <a:r>
              <a:rPr lang="en-US" sz="1200">
                <a:solidFill>
                  <a:schemeClr val="dk1"/>
                </a:solidFill>
              </a:rPr>
              <a:t>We could aim at providing users with convenient operation.</a:t>
            </a:r>
            <a:endParaRPr b="0" i="0" sz="14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Arial"/>
              <a:ea typeface="Arial"/>
              <a:cs typeface="Arial"/>
              <a:sym typeface="Arial"/>
            </a:endParaRPr>
          </a:p>
        </p:txBody>
      </p:sp>
      <p:sp>
        <p:nvSpPr>
          <p:cNvPr id="756" name="Google Shape;756;g117d4823dca_3_378"/>
          <p:cNvSpPr txBox="1"/>
          <p:nvPr/>
        </p:nvSpPr>
        <p:spPr>
          <a:xfrm>
            <a:off x="9476647" y="4353767"/>
            <a:ext cx="1590300" cy="831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200"/>
              <a:buFont typeface="Arial"/>
              <a:buNone/>
            </a:pPr>
            <a:r>
              <a:rPr lang="en-US" sz="1200">
                <a:solidFill>
                  <a:schemeClr val="dk1"/>
                </a:solidFill>
              </a:rPr>
              <a:t>Businesses that can develop bank data analysis in the future.</a:t>
            </a:r>
            <a:endParaRPr b="0" i="0" sz="1200" u="none" cap="none" strike="noStrike">
              <a:solidFill>
                <a:schemeClr val="dk1"/>
              </a:solidFill>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0" name="Shape 760"/>
        <p:cNvGrpSpPr/>
        <p:nvPr/>
      </p:nvGrpSpPr>
      <p:grpSpPr>
        <a:xfrm>
          <a:off x="0" y="0"/>
          <a:ext cx="0" cy="0"/>
          <a:chOff x="0" y="0"/>
          <a:chExt cx="0" cy="0"/>
        </a:xfrm>
      </p:grpSpPr>
      <p:sp>
        <p:nvSpPr>
          <p:cNvPr descr="Placeholder for an image" id="761" name="Google Shape;761;g117d4823dca_3_387" title="Image placeholder content slide"/>
          <p:cNvSpPr/>
          <p:nvPr>
            <p:ph idx="2" type="pic"/>
          </p:nvPr>
        </p:nvSpPr>
        <p:spPr>
          <a:xfrm>
            <a:off x="8127175" y="0"/>
            <a:ext cx="4068000" cy="6858000"/>
          </a:xfrm>
          <a:prstGeom prst="rect">
            <a:avLst/>
          </a:prstGeom>
          <a:noFill/>
          <a:ln>
            <a:noFill/>
          </a:ln>
        </p:spPr>
      </p:sp>
      <p:sp>
        <p:nvSpPr>
          <p:cNvPr id="762" name="Google Shape;762;g117d4823dca_3_387"/>
          <p:cNvSpPr txBox="1"/>
          <p:nvPr>
            <p:ph idx="1" type="body"/>
          </p:nvPr>
        </p:nvSpPr>
        <p:spPr>
          <a:xfrm>
            <a:off x="503999" y="1620000"/>
            <a:ext cx="7092000" cy="4716000"/>
          </a:xfrm>
          <a:prstGeom prst="rect">
            <a:avLst/>
          </a:prstGeom>
          <a:noFill/>
          <a:ln>
            <a:noFill/>
          </a:ln>
        </p:spPr>
        <p:txBody>
          <a:bodyPr anchorCtr="0" anchor="t" bIns="0" lIns="0" spcFirstLastPara="1" rIns="0" wrap="square" tIns="0">
            <a:normAutofit lnSpcReduction="10000"/>
          </a:bodyPr>
          <a:lstStyle/>
          <a:p>
            <a:pPr indent="0" lvl="0" marL="0" rtl="0" algn="l">
              <a:spcBef>
                <a:spcPts val="0"/>
              </a:spcBef>
              <a:spcAft>
                <a:spcPts val="0"/>
              </a:spcAft>
              <a:buClr>
                <a:schemeClr val="dk1"/>
              </a:buClr>
              <a:buSzPts val="1600"/>
              <a:buFont typeface="Arial"/>
              <a:buNone/>
            </a:pPr>
            <a:r>
              <a:rPr b="1" lang="en-US"/>
              <a:t>Guanchun Wang</a:t>
            </a:r>
            <a:endParaRPr/>
          </a:p>
          <a:p>
            <a:pPr indent="0" lvl="0" marL="0" rtl="0" algn="l">
              <a:spcBef>
                <a:spcPts val="1800"/>
              </a:spcBef>
              <a:spcAft>
                <a:spcPts val="0"/>
              </a:spcAft>
              <a:buSzPts val="1600"/>
              <a:buFont typeface="Arial"/>
              <a:buNone/>
            </a:pPr>
            <a:r>
              <a:rPr i="1" lang="en-US"/>
              <a:t>CEO</a:t>
            </a:r>
            <a:endParaRPr/>
          </a:p>
          <a:p>
            <a:pPr indent="0" lvl="0" marL="0" rtl="0" algn="l">
              <a:spcBef>
                <a:spcPts val="1800"/>
              </a:spcBef>
              <a:spcAft>
                <a:spcPts val="0"/>
              </a:spcAft>
              <a:buSzPts val="1600"/>
              <a:buFont typeface="Arial"/>
              <a:buNone/>
            </a:pPr>
            <a:r>
              <a:t/>
            </a:r>
            <a:endParaRPr i="1"/>
          </a:p>
          <a:p>
            <a:pPr indent="0" lvl="1" marL="0" rtl="0" algn="l">
              <a:spcBef>
                <a:spcPts val="600"/>
              </a:spcBef>
              <a:spcAft>
                <a:spcPts val="0"/>
              </a:spcAft>
              <a:buSzPts val="1800"/>
              <a:buNone/>
            </a:pPr>
            <a:r>
              <a:rPr b="1" lang="en-US" sz="1600"/>
              <a:t>Question 6  </a:t>
            </a:r>
            <a:r>
              <a:rPr lang="en-US" sz="1600"/>
              <a:t>By the way, if the product is for medical industry, how does that apply?</a:t>
            </a:r>
            <a:endParaRPr sz="1600"/>
          </a:p>
          <a:p>
            <a:pPr indent="0" lvl="1" marL="0" rtl="0" algn="l">
              <a:spcBef>
                <a:spcPts val="600"/>
              </a:spcBef>
              <a:spcAft>
                <a:spcPts val="0"/>
              </a:spcAft>
              <a:buSzPts val="1800"/>
              <a:buNone/>
            </a:pPr>
            <a:r>
              <a:t/>
            </a:r>
            <a:endParaRPr sz="1600"/>
          </a:p>
          <a:p>
            <a:pPr indent="0" lvl="1" marL="0" rtl="0" algn="l">
              <a:spcBef>
                <a:spcPts val="600"/>
              </a:spcBef>
              <a:spcAft>
                <a:spcPts val="0"/>
              </a:spcAft>
              <a:buSzPts val="1800"/>
              <a:buNone/>
            </a:pPr>
            <a:r>
              <a:rPr b="1" lang="en-US" sz="1700"/>
              <a:t>Wang</a:t>
            </a:r>
            <a:r>
              <a:rPr b="1" lang="en-US" sz="1700"/>
              <a:t>: </a:t>
            </a:r>
            <a:r>
              <a:rPr lang="en-US" sz="1500"/>
              <a:t>First, intelligent guidance robot can be put into use. It provides guidance services for patients before making an appointment. Under the guidance of the robot, it helps patients choose the registration department and doctor, providing convenience for patients and reducing hospital manpower investment. </a:t>
            </a:r>
            <a:endParaRPr sz="1500"/>
          </a:p>
          <a:p>
            <a:pPr indent="0" lvl="1" marL="0" rtl="0" algn="l">
              <a:spcBef>
                <a:spcPts val="600"/>
              </a:spcBef>
              <a:spcAft>
                <a:spcPts val="0"/>
              </a:spcAft>
              <a:buSzPts val="1800"/>
              <a:buNone/>
            </a:pPr>
            <a:r>
              <a:rPr lang="en-US" sz="1500"/>
              <a:t>In addition to this, RPA can also be used as a medical assistant. It uses NLP to understand user intentions and extracts retrieval conditions. At the same time, robots are used to achieve pre-job training and assessment of medical representatives, and to quickly improve sales capabilities.</a:t>
            </a:r>
            <a:endParaRPr sz="1500"/>
          </a:p>
          <a:p>
            <a:pPr indent="0" lvl="1" marL="0" rtl="0" algn="l">
              <a:spcBef>
                <a:spcPts val="600"/>
              </a:spcBef>
              <a:spcAft>
                <a:spcPts val="0"/>
              </a:spcAft>
              <a:buSzPts val="1800"/>
              <a:buNone/>
            </a:pPr>
            <a:r>
              <a:rPr lang="en-US" sz="1500"/>
              <a:t>Also, relying on the knowledge map, a detailed data system of diseases, patients and medical treatment is established, which is convenient for doctors to query and analyze, and provides a reference for scientific research and diagnosis of diseases.</a:t>
            </a:r>
            <a:endParaRPr sz="1500"/>
          </a:p>
        </p:txBody>
      </p:sp>
      <p:sp>
        <p:nvSpPr>
          <p:cNvPr id="763" name="Google Shape;763;g117d4823dca_3_387"/>
          <p:cNvSpPr txBox="1"/>
          <p:nvPr>
            <p:ph type="title"/>
          </p:nvPr>
        </p:nvSpPr>
        <p:spPr>
          <a:xfrm>
            <a:off x="504001" y="504000"/>
            <a:ext cx="7092000" cy="3693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Clr>
                <a:schemeClr val="dk1"/>
              </a:buClr>
              <a:buSzPts val="2400"/>
              <a:buFont typeface="Arial"/>
              <a:buNone/>
            </a:pPr>
            <a:r>
              <a:rPr lang="en-US"/>
              <a:t>Expert Interview Notes</a:t>
            </a:r>
            <a:endParaRPr/>
          </a:p>
        </p:txBody>
      </p:sp>
      <p:cxnSp>
        <p:nvCxnSpPr>
          <p:cNvPr id="764" name="Google Shape;764;g117d4823dca_3_387"/>
          <p:cNvCxnSpPr/>
          <p:nvPr/>
        </p:nvCxnSpPr>
        <p:spPr>
          <a:xfrm>
            <a:off x="1056443" y="2698812"/>
            <a:ext cx="1438200" cy="0"/>
          </a:xfrm>
          <a:prstGeom prst="straightConnector1">
            <a:avLst/>
          </a:prstGeom>
          <a:noFill/>
          <a:ln cap="flat" cmpd="sng" w="25400">
            <a:solidFill>
              <a:srgbClr val="F0AB00"/>
            </a:solidFill>
            <a:prstDash val="solid"/>
            <a:round/>
            <a:headEnd len="sm" w="sm" type="none"/>
            <a:tailEnd len="sm" w="sm" type="none"/>
          </a:ln>
        </p:spPr>
      </p:cxnSp>
      <p:sp>
        <p:nvSpPr>
          <p:cNvPr descr="Placeholder for an image" id="765" name="Google Shape;765;g117d4823dca_3_387" title="Image placeholder content slide"/>
          <p:cNvSpPr/>
          <p:nvPr>
            <p:ph idx="2" type="pic"/>
          </p:nvPr>
        </p:nvSpPr>
        <p:spPr>
          <a:xfrm>
            <a:off x="8127175" y="0"/>
            <a:ext cx="4068000" cy="6858000"/>
          </a:xfrm>
          <a:prstGeom prst="rect">
            <a:avLst/>
          </a:prstGeom>
          <a:noFill/>
          <a:ln>
            <a:noFill/>
          </a:ln>
        </p:spPr>
      </p:sp>
      <p:pic>
        <p:nvPicPr>
          <p:cNvPr descr="Afbeeldingsresultaat voor sticky notes" id="766" name="Google Shape;766;g117d4823dca_3_387"/>
          <p:cNvPicPr preferRelativeResize="0"/>
          <p:nvPr/>
        </p:nvPicPr>
        <p:blipFill rotWithShape="1">
          <a:blip r:embed="rId3">
            <a:alphaModFix/>
          </a:blip>
          <a:srcRect b="0" l="0" r="0" t="0"/>
          <a:stretch/>
        </p:blipFill>
        <p:spPr>
          <a:xfrm>
            <a:off x="8314280" y="503091"/>
            <a:ext cx="2143125" cy="2143125"/>
          </a:xfrm>
          <a:prstGeom prst="rect">
            <a:avLst/>
          </a:prstGeom>
          <a:noFill/>
          <a:ln>
            <a:noFill/>
          </a:ln>
        </p:spPr>
      </p:pic>
      <p:pic>
        <p:nvPicPr>
          <p:cNvPr descr="Afbeeldingsresultaat voor sticky notes" id="767" name="Google Shape;767;g117d4823dca_3_387"/>
          <p:cNvPicPr preferRelativeResize="0"/>
          <p:nvPr/>
        </p:nvPicPr>
        <p:blipFill rotWithShape="1">
          <a:blip r:embed="rId3">
            <a:alphaModFix/>
          </a:blip>
          <a:srcRect b="0" l="0" r="0" t="0"/>
          <a:stretch/>
        </p:blipFill>
        <p:spPr>
          <a:xfrm>
            <a:off x="9976634" y="2357437"/>
            <a:ext cx="2143125" cy="2143125"/>
          </a:xfrm>
          <a:prstGeom prst="rect">
            <a:avLst/>
          </a:prstGeom>
          <a:noFill/>
          <a:ln>
            <a:noFill/>
          </a:ln>
        </p:spPr>
      </p:pic>
      <p:pic>
        <p:nvPicPr>
          <p:cNvPr descr="Afbeeldingsresultaat voor sticky notes" id="768" name="Google Shape;768;g117d4823dca_3_387"/>
          <p:cNvPicPr preferRelativeResize="0"/>
          <p:nvPr/>
        </p:nvPicPr>
        <p:blipFill rotWithShape="1">
          <a:blip r:embed="rId3">
            <a:alphaModFix/>
          </a:blip>
          <a:srcRect b="0" l="0" r="0" t="0"/>
          <a:stretch/>
        </p:blipFill>
        <p:spPr>
          <a:xfrm>
            <a:off x="8469915" y="4451758"/>
            <a:ext cx="2143125" cy="2143125"/>
          </a:xfrm>
          <a:prstGeom prst="rect">
            <a:avLst/>
          </a:prstGeom>
          <a:noFill/>
          <a:ln>
            <a:noFill/>
          </a:ln>
        </p:spPr>
      </p:pic>
      <p:sp>
        <p:nvSpPr>
          <p:cNvPr id="769" name="Google Shape;769;g117d4823dca_3_387"/>
          <p:cNvSpPr txBox="1"/>
          <p:nvPr/>
        </p:nvSpPr>
        <p:spPr>
          <a:xfrm>
            <a:off x="8590705" y="1066821"/>
            <a:ext cx="1590300" cy="831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200"/>
              <a:buFont typeface="Arial"/>
              <a:buNone/>
            </a:pPr>
            <a:r>
              <a:rPr lang="en-US" sz="1200">
                <a:solidFill>
                  <a:schemeClr val="dk1"/>
                </a:solidFill>
              </a:rPr>
              <a:t>We can extend to the medical field as well in the future.</a:t>
            </a:r>
            <a:endParaRPr b="0" i="0" sz="14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Arial"/>
              <a:ea typeface="Arial"/>
              <a:cs typeface="Arial"/>
              <a:sym typeface="Arial"/>
            </a:endParaRPr>
          </a:p>
        </p:txBody>
      </p:sp>
      <p:sp>
        <p:nvSpPr>
          <p:cNvPr id="770" name="Google Shape;770;g117d4823dca_3_387"/>
          <p:cNvSpPr txBox="1"/>
          <p:nvPr/>
        </p:nvSpPr>
        <p:spPr>
          <a:xfrm>
            <a:off x="10253059" y="2921167"/>
            <a:ext cx="1590300" cy="1015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200"/>
              <a:buFont typeface="Arial"/>
              <a:buNone/>
            </a:pPr>
            <a:r>
              <a:rPr lang="en-US" sz="1200">
                <a:solidFill>
                  <a:schemeClr val="dk1"/>
                </a:solidFill>
              </a:rPr>
              <a:t>RPA works as an assistant to recognize the basic disease.</a:t>
            </a:r>
            <a:endParaRPr b="0" i="0" sz="14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Arial"/>
              <a:ea typeface="Arial"/>
              <a:cs typeface="Arial"/>
              <a:sym typeface="Arial"/>
            </a:endParaRPr>
          </a:p>
        </p:txBody>
      </p:sp>
      <p:sp>
        <p:nvSpPr>
          <p:cNvPr id="771" name="Google Shape;771;g117d4823dca_3_387"/>
          <p:cNvSpPr txBox="1"/>
          <p:nvPr/>
        </p:nvSpPr>
        <p:spPr>
          <a:xfrm>
            <a:off x="8746340" y="5015488"/>
            <a:ext cx="1590300" cy="831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200"/>
              <a:buFont typeface="Arial"/>
              <a:buNone/>
            </a:pPr>
            <a:r>
              <a:rPr lang="en-US" sz="1200">
                <a:solidFill>
                  <a:schemeClr val="dk1"/>
                </a:solidFill>
              </a:rPr>
              <a:t>RPA recommends and verifies the doctor's diagnosis.</a:t>
            </a:r>
            <a:endParaRPr b="0" i="0" sz="14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Arial"/>
              <a:ea typeface="Arial"/>
              <a:cs typeface="Arial"/>
              <a:sym typeface="Arial"/>
            </a:endParaRPr>
          </a:p>
        </p:txBody>
      </p:sp>
      <p:pic>
        <p:nvPicPr>
          <p:cNvPr id="772" name="Google Shape;772;g117d4823dca_3_387"/>
          <p:cNvPicPr preferRelativeResize="0"/>
          <p:nvPr/>
        </p:nvPicPr>
        <p:blipFill>
          <a:blip r:embed="rId4">
            <a:alphaModFix/>
          </a:blip>
          <a:stretch>
            <a:fillRect/>
          </a:stretch>
        </p:blipFill>
        <p:spPr>
          <a:xfrm>
            <a:off x="4125595" y="382975"/>
            <a:ext cx="3751250" cy="22507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6" name="Shape 776"/>
        <p:cNvGrpSpPr/>
        <p:nvPr/>
      </p:nvGrpSpPr>
      <p:grpSpPr>
        <a:xfrm>
          <a:off x="0" y="0"/>
          <a:ext cx="0" cy="0"/>
          <a:chOff x="0" y="0"/>
          <a:chExt cx="0" cy="0"/>
        </a:xfrm>
      </p:grpSpPr>
      <p:sp>
        <p:nvSpPr>
          <p:cNvPr descr="Placeholder for an image" id="777" name="Google Shape;777;g117d4823dca_3_397" title="Image placeholder content slide"/>
          <p:cNvSpPr/>
          <p:nvPr>
            <p:ph idx="2" type="pic"/>
          </p:nvPr>
        </p:nvSpPr>
        <p:spPr>
          <a:xfrm>
            <a:off x="8127175" y="0"/>
            <a:ext cx="4068000" cy="6858000"/>
          </a:xfrm>
          <a:prstGeom prst="rect">
            <a:avLst/>
          </a:prstGeom>
          <a:noFill/>
          <a:ln>
            <a:noFill/>
          </a:ln>
        </p:spPr>
      </p:sp>
      <p:sp>
        <p:nvSpPr>
          <p:cNvPr id="778" name="Google Shape;778;g117d4823dca_3_397"/>
          <p:cNvSpPr txBox="1"/>
          <p:nvPr>
            <p:ph idx="1" type="body"/>
          </p:nvPr>
        </p:nvSpPr>
        <p:spPr>
          <a:xfrm>
            <a:off x="503999" y="1620000"/>
            <a:ext cx="7092000" cy="4716000"/>
          </a:xfrm>
          <a:prstGeom prst="rect">
            <a:avLst/>
          </a:prstGeom>
          <a:noFill/>
          <a:ln>
            <a:noFill/>
          </a:ln>
        </p:spPr>
        <p:txBody>
          <a:bodyPr anchorCtr="0" anchor="t" bIns="0" lIns="0" spcFirstLastPara="1" rIns="0" wrap="square" tIns="0">
            <a:normAutofit lnSpcReduction="20000"/>
          </a:bodyPr>
          <a:lstStyle/>
          <a:p>
            <a:pPr indent="0" lvl="0" marL="0" rtl="0" algn="l">
              <a:spcBef>
                <a:spcPts val="0"/>
              </a:spcBef>
              <a:spcAft>
                <a:spcPts val="0"/>
              </a:spcAft>
              <a:buClr>
                <a:schemeClr val="dk1"/>
              </a:buClr>
              <a:buSzPts val="1600"/>
              <a:buFont typeface="Arial"/>
              <a:buNone/>
            </a:pPr>
            <a:r>
              <a:rPr b="1" lang="en-US"/>
              <a:t>Guanchun Wang</a:t>
            </a:r>
            <a:endParaRPr/>
          </a:p>
          <a:p>
            <a:pPr indent="0" lvl="0" marL="0" rtl="0" algn="l">
              <a:spcBef>
                <a:spcPts val="1800"/>
              </a:spcBef>
              <a:spcAft>
                <a:spcPts val="0"/>
              </a:spcAft>
              <a:buSzPts val="1600"/>
              <a:buFont typeface="Arial"/>
              <a:buNone/>
            </a:pPr>
            <a:r>
              <a:rPr i="1" lang="en-US"/>
              <a:t>CEO</a:t>
            </a:r>
            <a:endParaRPr/>
          </a:p>
          <a:p>
            <a:pPr indent="0" lvl="0" marL="0" rtl="0" algn="l">
              <a:spcBef>
                <a:spcPts val="1800"/>
              </a:spcBef>
              <a:spcAft>
                <a:spcPts val="0"/>
              </a:spcAft>
              <a:buSzPts val="1600"/>
              <a:buFont typeface="Arial"/>
              <a:buNone/>
            </a:pPr>
            <a:r>
              <a:t/>
            </a:r>
            <a:endParaRPr i="1"/>
          </a:p>
          <a:p>
            <a:pPr indent="0" lvl="1" marL="0" rtl="0" algn="just">
              <a:spcBef>
                <a:spcPts val="600"/>
              </a:spcBef>
              <a:spcAft>
                <a:spcPts val="0"/>
              </a:spcAft>
              <a:buSzPts val="1800"/>
              <a:buNone/>
            </a:pPr>
            <a:r>
              <a:rPr b="1" lang="en-US" sz="1600"/>
              <a:t>Question 7  </a:t>
            </a:r>
            <a:r>
              <a:rPr lang="en-US" sz="1600"/>
              <a:t>Do you have some insight of future trends and innovations in the RPA industry?</a:t>
            </a:r>
            <a:endParaRPr sz="1600"/>
          </a:p>
          <a:p>
            <a:pPr indent="0" lvl="1" marL="0" rtl="0" algn="just">
              <a:spcBef>
                <a:spcPts val="600"/>
              </a:spcBef>
              <a:spcAft>
                <a:spcPts val="0"/>
              </a:spcAft>
              <a:buSzPts val="1800"/>
              <a:buNone/>
            </a:pPr>
            <a:r>
              <a:t/>
            </a:r>
            <a:endParaRPr sz="1600"/>
          </a:p>
          <a:p>
            <a:pPr indent="0" lvl="1" marL="0" rtl="0" algn="just">
              <a:spcBef>
                <a:spcPts val="600"/>
              </a:spcBef>
              <a:spcAft>
                <a:spcPts val="0"/>
              </a:spcAft>
              <a:buSzPts val="1800"/>
              <a:buNone/>
            </a:pPr>
            <a:r>
              <a:rPr b="1" lang="en-US" sz="1700"/>
              <a:t>Wang</a:t>
            </a:r>
            <a:r>
              <a:rPr b="1" lang="en-US" sz="1700"/>
              <a:t>: </a:t>
            </a:r>
            <a:r>
              <a:rPr lang="en-US" sz="1500"/>
              <a:t>I have seen some predictions. Gartner predicts that by 2022, 90% of the world's large organizations will apply RPA in some form; through 2024, the RPA market will continue to experience high double-digit growth. Therefore, in the future, the RPA market will grow at an ultra-high-speed, and in order to adapt to this market, there will be many innovative breakthroughs.</a:t>
            </a:r>
            <a:endParaRPr sz="1500"/>
          </a:p>
          <a:p>
            <a:pPr indent="0" lvl="1" marL="0" rtl="0" algn="just">
              <a:spcBef>
                <a:spcPts val="600"/>
              </a:spcBef>
              <a:spcAft>
                <a:spcPts val="0"/>
              </a:spcAft>
              <a:buSzPts val="1800"/>
              <a:buNone/>
            </a:pPr>
            <a:r>
              <a:rPr lang="en-US" sz="1500"/>
              <a:t>First, AI will be deeply integrated with RPA, such as strengthening NLP, OCR, deep learning and other fields, and automatically make predictions based on structured and unstructured data. The second is it would realize Hyperautomation, which automates discovery, analysis, design, measurement, monitoring, and reassessment. In the future, RPA will also be applied with a variety of non-IT systems (such as HR systems and financial systems), helping to minimize human errors and ensure data accuracy and visibility.</a:t>
            </a:r>
            <a:endParaRPr sz="1500"/>
          </a:p>
        </p:txBody>
      </p:sp>
      <p:sp>
        <p:nvSpPr>
          <p:cNvPr id="779" name="Google Shape;779;g117d4823dca_3_397"/>
          <p:cNvSpPr txBox="1"/>
          <p:nvPr>
            <p:ph type="title"/>
          </p:nvPr>
        </p:nvSpPr>
        <p:spPr>
          <a:xfrm>
            <a:off x="504001" y="504000"/>
            <a:ext cx="7092000" cy="3693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Clr>
                <a:schemeClr val="dk1"/>
              </a:buClr>
              <a:buSzPts val="2400"/>
              <a:buFont typeface="Arial"/>
              <a:buNone/>
            </a:pPr>
            <a:r>
              <a:rPr lang="en-US"/>
              <a:t>Expert Interview Notes</a:t>
            </a:r>
            <a:endParaRPr/>
          </a:p>
        </p:txBody>
      </p:sp>
      <p:cxnSp>
        <p:nvCxnSpPr>
          <p:cNvPr id="780" name="Google Shape;780;g117d4823dca_3_397"/>
          <p:cNvCxnSpPr/>
          <p:nvPr/>
        </p:nvCxnSpPr>
        <p:spPr>
          <a:xfrm>
            <a:off x="1056443" y="2698812"/>
            <a:ext cx="1438200" cy="0"/>
          </a:xfrm>
          <a:prstGeom prst="straightConnector1">
            <a:avLst/>
          </a:prstGeom>
          <a:noFill/>
          <a:ln cap="flat" cmpd="sng" w="25400">
            <a:solidFill>
              <a:srgbClr val="F0AB00"/>
            </a:solidFill>
            <a:prstDash val="solid"/>
            <a:round/>
            <a:headEnd len="sm" w="sm" type="none"/>
            <a:tailEnd len="sm" w="sm" type="none"/>
          </a:ln>
        </p:spPr>
      </p:cxnSp>
      <p:pic>
        <p:nvPicPr>
          <p:cNvPr id="781" name="Google Shape;781;g117d4823dca_3_397"/>
          <p:cNvPicPr preferRelativeResize="0"/>
          <p:nvPr/>
        </p:nvPicPr>
        <p:blipFill>
          <a:blip r:embed="rId3">
            <a:alphaModFix/>
          </a:blip>
          <a:stretch>
            <a:fillRect/>
          </a:stretch>
        </p:blipFill>
        <p:spPr>
          <a:xfrm>
            <a:off x="4125595" y="382975"/>
            <a:ext cx="3751250" cy="2250750"/>
          </a:xfrm>
          <a:prstGeom prst="rect">
            <a:avLst/>
          </a:prstGeom>
          <a:noFill/>
          <a:ln>
            <a:noFill/>
          </a:ln>
        </p:spPr>
      </p:pic>
      <p:pic>
        <p:nvPicPr>
          <p:cNvPr descr="Afbeeldingsresultaat voor sticky notes" id="782" name="Google Shape;782;g117d4823dca_3_397"/>
          <p:cNvPicPr preferRelativeResize="0"/>
          <p:nvPr/>
        </p:nvPicPr>
        <p:blipFill rotWithShape="1">
          <a:blip r:embed="rId4">
            <a:alphaModFix/>
          </a:blip>
          <a:srcRect b="0" l="0" r="0" t="0"/>
          <a:stretch/>
        </p:blipFill>
        <p:spPr>
          <a:xfrm>
            <a:off x="8314280" y="503091"/>
            <a:ext cx="2143125" cy="2143125"/>
          </a:xfrm>
          <a:prstGeom prst="rect">
            <a:avLst/>
          </a:prstGeom>
          <a:noFill/>
          <a:ln>
            <a:noFill/>
          </a:ln>
        </p:spPr>
      </p:pic>
      <p:pic>
        <p:nvPicPr>
          <p:cNvPr descr="Afbeeldingsresultaat voor sticky notes" id="783" name="Google Shape;783;g117d4823dca_3_397"/>
          <p:cNvPicPr preferRelativeResize="0"/>
          <p:nvPr/>
        </p:nvPicPr>
        <p:blipFill rotWithShape="1">
          <a:blip r:embed="rId4">
            <a:alphaModFix/>
          </a:blip>
          <a:srcRect b="0" l="0" r="0" t="0"/>
          <a:stretch/>
        </p:blipFill>
        <p:spPr>
          <a:xfrm>
            <a:off x="9976634" y="2357437"/>
            <a:ext cx="2143125" cy="2143125"/>
          </a:xfrm>
          <a:prstGeom prst="rect">
            <a:avLst/>
          </a:prstGeom>
          <a:noFill/>
          <a:ln>
            <a:noFill/>
          </a:ln>
        </p:spPr>
      </p:pic>
      <p:pic>
        <p:nvPicPr>
          <p:cNvPr descr="Afbeeldingsresultaat voor sticky notes" id="784" name="Google Shape;784;g117d4823dca_3_397"/>
          <p:cNvPicPr preferRelativeResize="0"/>
          <p:nvPr/>
        </p:nvPicPr>
        <p:blipFill rotWithShape="1">
          <a:blip r:embed="rId4">
            <a:alphaModFix/>
          </a:blip>
          <a:srcRect b="0" l="0" r="0" t="0"/>
          <a:stretch/>
        </p:blipFill>
        <p:spPr>
          <a:xfrm>
            <a:off x="8469915" y="4451758"/>
            <a:ext cx="2143125" cy="2143125"/>
          </a:xfrm>
          <a:prstGeom prst="rect">
            <a:avLst/>
          </a:prstGeom>
          <a:noFill/>
          <a:ln>
            <a:noFill/>
          </a:ln>
        </p:spPr>
      </p:pic>
      <p:sp>
        <p:nvSpPr>
          <p:cNvPr id="785" name="Google Shape;785;g117d4823dca_3_397"/>
          <p:cNvSpPr txBox="1"/>
          <p:nvPr/>
        </p:nvSpPr>
        <p:spPr>
          <a:xfrm>
            <a:off x="8590705" y="1066821"/>
            <a:ext cx="1590300" cy="831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200"/>
              <a:buFont typeface="Arial"/>
              <a:buNone/>
            </a:pPr>
            <a:r>
              <a:rPr lang="en-US" sz="1200">
                <a:solidFill>
                  <a:schemeClr val="dk1"/>
                </a:solidFill>
              </a:rPr>
              <a:t>The combined application of RPA and AI is inevitable.</a:t>
            </a:r>
            <a:endParaRPr b="0" i="0" sz="14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Arial"/>
              <a:ea typeface="Arial"/>
              <a:cs typeface="Arial"/>
              <a:sym typeface="Arial"/>
            </a:endParaRPr>
          </a:p>
        </p:txBody>
      </p:sp>
      <p:sp>
        <p:nvSpPr>
          <p:cNvPr id="786" name="Google Shape;786;g117d4823dca_3_397"/>
          <p:cNvSpPr txBox="1"/>
          <p:nvPr/>
        </p:nvSpPr>
        <p:spPr>
          <a:xfrm>
            <a:off x="10329259" y="2768767"/>
            <a:ext cx="1590300" cy="1385400"/>
          </a:xfrm>
          <a:prstGeom prst="rect">
            <a:avLst/>
          </a:prstGeom>
          <a:noFill/>
          <a:ln>
            <a:noFill/>
          </a:ln>
        </p:spPr>
        <p:txBody>
          <a:bodyPr anchorCtr="0" anchor="t" bIns="45700" lIns="91425" spcFirstLastPara="1" rIns="91425" wrap="square" tIns="45700">
            <a:spAutoFit/>
          </a:bodyPr>
          <a:lstStyle/>
          <a:p>
            <a:pPr indent="0" lvl="0" marL="0" rtl="0" algn="ctr">
              <a:spcBef>
                <a:spcPts val="0"/>
              </a:spcBef>
              <a:spcAft>
                <a:spcPts val="0"/>
              </a:spcAft>
              <a:buClr>
                <a:schemeClr val="dk1"/>
              </a:buClr>
              <a:buSzPts val="1200"/>
              <a:buFont typeface="Arial"/>
              <a:buNone/>
            </a:pPr>
            <a:r>
              <a:rPr lang="en-US" sz="1200">
                <a:solidFill>
                  <a:schemeClr val="dk1"/>
                </a:solidFill>
              </a:rPr>
              <a:t> Our project may work on NLP and other factors to enhance recognition accuracy and match user expectations.</a:t>
            </a:r>
            <a:endParaRPr b="0" i="0" sz="14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Arial"/>
              <a:ea typeface="Arial"/>
              <a:cs typeface="Arial"/>
              <a:sym typeface="Arial"/>
            </a:endParaRPr>
          </a:p>
        </p:txBody>
      </p:sp>
      <p:sp>
        <p:nvSpPr>
          <p:cNvPr id="787" name="Google Shape;787;g117d4823dca_3_397"/>
          <p:cNvSpPr txBox="1"/>
          <p:nvPr/>
        </p:nvSpPr>
        <p:spPr>
          <a:xfrm>
            <a:off x="8746340" y="5015488"/>
            <a:ext cx="1590300" cy="1015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200"/>
              <a:buFont typeface="Arial"/>
              <a:buNone/>
            </a:pPr>
            <a:r>
              <a:rPr lang="en-US" sz="1200">
                <a:solidFill>
                  <a:schemeClr val="dk1"/>
                </a:solidFill>
              </a:rPr>
              <a:t>RPA has a variety of application scenarios and a large market space.</a:t>
            </a:r>
            <a:endParaRPr b="0" i="0" sz="14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2" name="Shape 792"/>
        <p:cNvGrpSpPr/>
        <p:nvPr/>
      </p:nvGrpSpPr>
      <p:grpSpPr>
        <a:xfrm>
          <a:off x="0" y="0"/>
          <a:ext cx="0" cy="0"/>
          <a:chOff x="0" y="0"/>
          <a:chExt cx="0" cy="0"/>
        </a:xfrm>
      </p:grpSpPr>
      <p:sp>
        <p:nvSpPr>
          <p:cNvPr id="793" name="Google Shape;793;g11eb7293d98_0_597"/>
          <p:cNvSpPr txBox="1"/>
          <p:nvPr>
            <p:ph type="ctrTitle"/>
          </p:nvPr>
        </p:nvSpPr>
        <p:spPr>
          <a:xfrm>
            <a:off x="504000" y="3090446"/>
            <a:ext cx="11185200" cy="6771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Clr>
                <a:schemeClr val="dk1"/>
              </a:buClr>
              <a:buSzPts val="4400"/>
              <a:buFont typeface="Arial"/>
              <a:buNone/>
            </a:pPr>
            <a:r>
              <a:rPr lang="en-US"/>
              <a:t>Story</a:t>
            </a:r>
            <a:r>
              <a:rPr lang="en-US">
                <a:solidFill>
                  <a:schemeClr val="accent1"/>
                </a:solidFill>
              </a:rPr>
              <a:t>board</a:t>
            </a:r>
            <a:endParaRPr>
              <a:solidFill>
                <a:schemeClr val="accent1"/>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8" name="Shape 798"/>
        <p:cNvGrpSpPr/>
        <p:nvPr/>
      </p:nvGrpSpPr>
      <p:grpSpPr>
        <a:xfrm>
          <a:off x="0" y="0"/>
          <a:ext cx="0" cy="0"/>
          <a:chOff x="0" y="0"/>
          <a:chExt cx="0" cy="0"/>
        </a:xfrm>
      </p:grpSpPr>
      <p:sp>
        <p:nvSpPr>
          <p:cNvPr id="799" name="Google Shape;799;g1188d656d43_1_5"/>
          <p:cNvSpPr txBox="1"/>
          <p:nvPr>
            <p:ph type="title"/>
          </p:nvPr>
        </p:nvSpPr>
        <p:spPr>
          <a:xfrm>
            <a:off x="504001" y="504000"/>
            <a:ext cx="7092000" cy="3693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US"/>
              <a:t>Storyboard</a:t>
            </a:r>
            <a:endParaRPr/>
          </a:p>
        </p:txBody>
      </p:sp>
      <p:pic>
        <p:nvPicPr>
          <p:cNvPr id="800" name="Google Shape;800;g1188d656d43_1_5"/>
          <p:cNvPicPr preferRelativeResize="0"/>
          <p:nvPr/>
        </p:nvPicPr>
        <p:blipFill>
          <a:blip r:embed="rId3">
            <a:alphaModFix/>
          </a:blip>
          <a:stretch>
            <a:fillRect/>
          </a:stretch>
        </p:blipFill>
        <p:spPr>
          <a:xfrm>
            <a:off x="-25" y="1456200"/>
            <a:ext cx="3844300" cy="3525975"/>
          </a:xfrm>
          <a:prstGeom prst="rect">
            <a:avLst/>
          </a:prstGeom>
          <a:noFill/>
          <a:ln>
            <a:noFill/>
          </a:ln>
        </p:spPr>
      </p:pic>
      <p:pic>
        <p:nvPicPr>
          <p:cNvPr id="801" name="Google Shape;801;g1188d656d43_1_5"/>
          <p:cNvPicPr preferRelativeResize="0"/>
          <p:nvPr/>
        </p:nvPicPr>
        <p:blipFill>
          <a:blip r:embed="rId4">
            <a:alphaModFix/>
          </a:blip>
          <a:stretch>
            <a:fillRect/>
          </a:stretch>
        </p:blipFill>
        <p:spPr>
          <a:xfrm>
            <a:off x="8293300" y="1456200"/>
            <a:ext cx="3901876" cy="3525963"/>
          </a:xfrm>
          <a:prstGeom prst="rect">
            <a:avLst/>
          </a:prstGeom>
          <a:noFill/>
          <a:ln>
            <a:noFill/>
          </a:ln>
        </p:spPr>
      </p:pic>
      <p:pic>
        <p:nvPicPr>
          <p:cNvPr id="802" name="Google Shape;802;g1188d656d43_1_5"/>
          <p:cNvPicPr preferRelativeResize="0"/>
          <p:nvPr/>
        </p:nvPicPr>
        <p:blipFill>
          <a:blip r:embed="rId5">
            <a:alphaModFix/>
          </a:blip>
          <a:stretch>
            <a:fillRect/>
          </a:stretch>
        </p:blipFill>
        <p:spPr>
          <a:xfrm>
            <a:off x="4024550" y="1456200"/>
            <a:ext cx="3954726" cy="3525976"/>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7" name="Shape 807"/>
        <p:cNvGrpSpPr/>
        <p:nvPr/>
      </p:nvGrpSpPr>
      <p:grpSpPr>
        <a:xfrm>
          <a:off x="0" y="0"/>
          <a:ext cx="0" cy="0"/>
          <a:chOff x="0" y="0"/>
          <a:chExt cx="0" cy="0"/>
        </a:xfrm>
      </p:grpSpPr>
      <p:sp>
        <p:nvSpPr>
          <p:cNvPr id="808" name="Google Shape;808;g1188d656d43_1_17"/>
          <p:cNvSpPr txBox="1"/>
          <p:nvPr>
            <p:ph type="title"/>
          </p:nvPr>
        </p:nvSpPr>
        <p:spPr>
          <a:xfrm>
            <a:off x="504001" y="504000"/>
            <a:ext cx="7092000" cy="3693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US"/>
              <a:t>Storyboard</a:t>
            </a:r>
            <a:endParaRPr/>
          </a:p>
        </p:txBody>
      </p:sp>
      <p:pic>
        <p:nvPicPr>
          <p:cNvPr id="809" name="Google Shape;809;g1188d656d43_1_17"/>
          <p:cNvPicPr preferRelativeResize="0"/>
          <p:nvPr/>
        </p:nvPicPr>
        <p:blipFill>
          <a:blip r:embed="rId3">
            <a:alphaModFix/>
          </a:blip>
          <a:stretch>
            <a:fillRect/>
          </a:stretch>
        </p:blipFill>
        <p:spPr>
          <a:xfrm>
            <a:off x="783125" y="1460900"/>
            <a:ext cx="4445000" cy="4015449"/>
          </a:xfrm>
          <a:prstGeom prst="rect">
            <a:avLst/>
          </a:prstGeom>
          <a:noFill/>
          <a:ln>
            <a:noFill/>
          </a:ln>
        </p:spPr>
      </p:pic>
      <p:pic>
        <p:nvPicPr>
          <p:cNvPr id="810" name="Google Shape;810;g1188d656d43_1_17"/>
          <p:cNvPicPr preferRelativeResize="0"/>
          <p:nvPr/>
        </p:nvPicPr>
        <p:blipFill>
          <a:blip r:embed="rId4">
            <a:alphaModFix/>
          </a:blip>
          <a:stretch>
            <a:fillRect/>
          </a:stretch>
        </p:blipFill>
        <p:spPr>
          <a:xfrm>
            <a:off x="6346325" y="1482900"/>
            <a:ext cx="4444999" cy="397145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5" name="Shape 815"/>
        <p:cNvGrpSpPr/>
        <p:nvPr/>
      </p:nvGrpSpPr>
      <p:grpSpPr>
        <a:xfrm>
          <a:off x="0" y="0"/>
          <a:ext cx="0" cy="0"/>
          <a:chOff x="0" y="0"/>
          <a:chExt cx="0" cy="0"/>
        </a:xfrm>
      </p:grpSpPr>
      <p:sp>
        <p:nvSpPr>
          <p:cNvPr id="816" name="Google Shape;816;g11e349747a2_0_0"/>
          <p:cNvSpPr txBox="1"/>
          <p:nvPr>
            <p:ph type="title"/>
          </p:nvPr>
        </p:nvSpPr>
        <p:spPr>
          <a:xfrm>
            <a:off x="503251" y="318600"/>
            <a:ext cx="7092000" cy="3693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US"/>
              <a:t>Product analysis</a:t>
            </a:r>
            <a:endParaRPr/>
          </a:p>
        </p:txBody>
      </p:sp>
      <p:pic>
        <p:nvPicPr>
          <p:cNvPr id="817" name="Google Shape;817;g11e349747a2_0_0"/>
          <p:cNvPicPr preferRelativeResize="0"/>
          <p:nvPr/>
        </p:nvPicPr>
        <p:blipFill>
          <a:blip r:embed="rId3">
            <a:alphaModFix/>
          </a:blip>
          <a:stretch>
            <a:fillRect/>
          </a:stretch>
        </p:blipFill>
        <p:spPr>
          <a:xfrm>
            <a:off x="1417650" y="1052950"/>
            <a:ext cx="2866651" cy="2389876"/>
          </a:xfrm>
          <a:prstGeom prst="rect">
            <a:avLst/>
          </a:prstGeom>
          <a:noFill/>
          <a:ln>
            <a:noFill/>
          </a:ln>
        </p:spPr>
      </p:pic>
      <p:pic>
        <p:nvPicPr>
          <p:cNvPr id="818" name="Google Shape;818;g11e349747a2_0_0"/>
          <p:cNvPicPr preferRelativeResize="0"/>
          <p:nvPr/>
        </p:nvPicPr>
        <p:blipFill>
          <a:blip r:embed="rId4">
            <a:alphaModFix/>
          </a:blip>
          <a:stretch>
            <a:fillRect/>
          </a:stretch>
        </p:blipFill>
        <p:spPr>
          <a:xfrm>
            <a:off x="5257854" y="1165225"/>
            <a:ext cx="5507698" cy="2165325"/>
          </a:xfrm>
          <a:prstGeom prst="rect">
            <a:avLst/>
          </a:prstGeom>
          <a:noFill/>
          <a:ln>
            <a:noFill/>
          </a:ln>
        </p:spPr>
      </p:pic>
      <p:pic>
        <p:nvPicPr>
          <p:cNvPr id="819" name="Google Shape;819;g11e349747a2_0_0"/>
          <p:cNvPicPr preferRelativeResize="0"/>
          <p:nvPr/>
        </p:nvPicPr>
        <p:blipFill>
          <a:blip r:embed="rId5">
            <a:alphaModFix/>
          </a:blip>
          <a:stretch>
            <a:fillRect/>
          </a:stretch>
        </p:blipFill>
        <p:spPr>
          <a:xfrm>
            <a:off x="2597188" y="3705450"/>
            <a:ext cx="2707925" cy="1318400"/>
          </a:xfrm>
          <a:prstGeom prst="rect">
            <a:avLst/>
          </a:prstGeom>
          <a:noFill/>
          <a:ln>
            <a:noFill/>
          </a:ln>
        </p:spPr>
      </p:pic>
      <p:pic>
        <p:nvPicPr>
          <p:cNvPr id="820" name="Google Shape;820;g11e349747a2_0_0"/>
          <p:cNvPicPr preferRelativeResize="0"/>
          <p:nvPr/>
        </p:nvPicPr>
        <p:blipFill>
          <a:blip r:embed="rId6">
            <a:alphaModFix/>
          </a:blip>
          <a:stretch>
            <a:fillRect/>
          </a:stretch>
        </p:blipFill>
        <p:spPr>
          <a:xfrm>
            <a:off x="5305100" y="3655465"/>
            <a:ext cx="4060952" cy="1418375"/>
          </a:xfrm>
          <a:prstGeom prst="rect">
            <a:avLst/>
          </a:prstGeom>
          <a:noFill/>
          <a:ln>
            <a:noFill/>
          </a:ln>
        </p:spPr>
      </p:pic>
      <p:pic>
        <p:nvPicPr>
          <p:cNvPr id="821" name="Google Shape;821;g11e349747a2_0_0"/>
          <p:cNvPicPr preferRelativeResize="0"/>
          <p:nvPr/>
        </p:nvPicPr>
        <p:blipFill>
          <a:blip r:embed="rId7">
            <a:alphaModFix/>
          </a:blip>
          <a:stretch>
            <a:fillRect/>
          </a:stretch>
        </p:blipFill>
        <p:spPr>
          <a:xfrm>
            <a:off x="2597200" y="5227900"/>
            <a:ext cx="6084659" cy="14183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6" name="Shape 826"/>
        <p:cNvGrpSpPr/>
        <p:nvPr/>
      </p:nvGrpSpPr>
      <p:grpSpPr>
        <a:xfrm>
          <a:off x="0" y="0"/>
          <a:ext cx="0" cy="0"/>
          <a:chOff x="0" y="0"/>
          <a:chExt cx="0" cy="0"/>
        </a:xfrm>
      </p:grpSpPr>
      <p:sp>
        <p:nvSpPr>
          <p:cNvPr id="827" name="Google Shape;827;g11e9bb54915_0_26"/>
          <p:cNvSpPr txBox="1"/>
          <p:nvPr>
            <p:ph type="title"/>
          </p:nvPr>
        </p:nvSpPr>
        <p:spPr>
          <a:xfrm>
            <a:off x="503251" y="318600"/>
            <a:ext cx="7092000" cy="3693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US"/>
              <a:t>Prototype</a:t>
            </a:r>
            <a:endParaRPr/>
          </a:p>
        </p:txBody>
      </p:sp>
      <p:pic>
        <p:nvPicPr>
          <p:cNvPr id="828" name="Google Shape;828;g11e9bb54915_0_26"/>
          <p:cNvPicPr preferRelativeResize="0"/>
          <p:nvPr/>
        </p:nvPicPr>
        <p:blipFill>
          <a:blip r:embed="rId3">
            <a:alphaModFix/>
          </a:blip>
          <a:stretch>
            <a:fillRect/>
          </a:stretch>
        </p:blipFill>
        <p:spPr>
          <a:xfrm>
            <a:off x="1250738" y="939975"/>
            <a:ext cx="9693696" cy="56799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2"/>
          <p:cNvSpPr txBox="1"/>
          <p:nvPr>
            <p:ph idx="1" type="body"/>
          </p:nvPr>
        </p:nvSpPr>
        <p:spPr>
          <a:xfrm>
            <a:off x="504000" y="1263375"/>
            <a:ext cx="11186400" cy="5387700"/>
          </a:xfrm>
          <a:prstGeom prst="rect">
            <a:avLst/>
          </a:prstGeom>
          <a:noFill/>
          <a:ln>
            <a:noFill/>
          </a:ln>
        </p:spPr>
        <p:txBody>
          <a:bodyPr anchorCtr="0" anchor="t" bIns="0" lIns="0" spcFirstLastPara="1" rIns="0" wrap="square" tIns="0">
            <a:normAutofit lnSpcReduction="10000"/>
          </a:bodyPr>
          <a:lstStyle/>
          <a:p>
            <a:pPr indent="-179964" lvl="1" marL="179964" rtl="0" algn="l">
              <a:spcBef>
                <a:spcPts val="0"/>
              </a:spcBef>
              <a:spcAft>
                <a:spcPts val="0"/>
              </a:spcAft>
              <a:buSzPts val="1800"/>
              <a:buChar char="▪"/>
            </a:pPr>
            <a:r>
              <a:rPr lang="en-US"/>
              <a:t>Executive Summary</a:t>
            </a:r>
            <a:r>
              <a:rPr lang="en-US">
                <a:solidFill>
                  <a:srgbClr val="EB0000"/>
                </a:solidFill>
              </a:rPr>
              <a:t> </a:t>
            </a:r>
            <a:r>
              <a:rPr lang="en-US"/>
              <a:t>                                                  Page 2</a:t>
            </a:r>
            <a:endParaRPr/>
          </a:p>
          <a:p>
            <a:pPr indent="-197109" lvl="1" marL="179964" rtl="0" algn="l">
              <a:spcBef>
                <a:spcPts val="0"/>
              </a:spcBef>
              <a:spcAft>
                <a:spcPts val="0"/>
              </a:spcAft>
              <a:buSzPts val="1800"/>
              <a:buChar char="▪"/>
            </a:pPr>
            <a:r>
              <a:rPr lang="en-US"/>
              <a:t>Team members						                     Page 4	</a:t>
            </a:r>
            <a:endParaRPr/>
          </a:p>
          <a:p>
            <a:pPr indent="-197109" lvl="1" marL="179964" rtl="0" algn="l">
              <a:spcBef>
                <a:spcPts val="600"/>
              </a:spcBef>
              <a:spcAft>
                <a:spcPts val="0"/>
              </a:spcAft>
              <a:buSzPts val="1800"/>
              <a:buChar char="▪"/>
            </a:pPr>
            <a:r>
              <a:rPr lang="en-US"/>
              <a:t>Problem statement						              Page 5	</a:t>
            </a:r>
            <a:endParaRPr/>
          </a:p>
          <a:p>
            <a:pPr indent="-197109" lvl="1" marL="179964" rtl="0" algn="l">
              <a:spcBef>
                <a:spcPts val="600"/>
              </a:spcBef>
              <a:spcAft>
                <a:spcPts val="0"/>
              </a:spcAft>
              <a:buSzPts val="1800"/>
              <a:buChar char="▪"/>
            </a:pPr>
            <a:r>
              <a:rPr lang="en-US"/>
              <a:t>Solution goal						                     Page 6	</a:t>
            </a:r>
            <a:endParaRPr/>
          </a:p>
          <a:p>
            <a:pPr indent="-197109" lvl="1" marL="179964" rtl="0" algn="l">
              <a:spcBef>
                <a:spcPts val="600"/>
              </a:spcBef>
              <a:spcAft>
                <a:spcPts val="0"/>
              </a:spcAft>
              <a:buSzPts val="1800"/>
              <a:buChar char="▪"/>
            </a:pPr>
            <a:r>
              <a:rPr lang="en-US"/>
              <a:t>Customer segment and persona</a:t>
            </a:r>
            <a:r>
              <a:rPr lang="en-US"/>
              <a:t>			              </a:t>
            </a:r>
            <a:r>
              <a:rPr lang="en-US"/>
              <a:t>Page 7</a:t>
            </a:r>
            <a:r>
              <a:rPr lang="en-US"/>
              <a:t>-9 </a:t>
            </a:r>
            <a:endParaRPr/>
          </a:p>
          <a:p>
            <a:pPr indent="-179964" lvl="1" marL="179964" rtl="0" algn="l">
              <a:spcBef>
                <a:spcPts val="0"/>
              </a:spcBef>
              <a:spcAft>
                <a:spcPts val="0"/>
              </a:spcAft>
              <a:buSzPts val="1800"/>
              <a:buChar char="▪"/>
            </a:pPr>
            <a:r>
              <a:rPr lang="en-US"/>
              <a:t>Main personnel constitutes structure</a:t>
            </a:r>
            <a:r>
              <a:rPr b="1" lang="en-US" sz="2400"/>
              <a:t>                   </a:t>
            </a:r>
            <a:r>
              <a:rPr lang="en-US"/>
              <a:t>Page 10</a:t>
            </a:r>
            <a:endParaRPr b="1" sz="2400"/>
          </a:p>
          <a:p>
            <a:pPr indent="-197109" lvl="1" marL="179964" rtl="0" algn="l">
              <a:spcBef>
                <a:spcPts val="600"/>
              </a:spcBef>
              <a:spcAft>
                <a:spcPts val="0"/>
              </a:spcAft>
              <a:buSzPts val="1800"/>
              <a:buChar char="▪"/>
            </a:pPr>
            <a:r>
              <a:rPr lang="en-US"/>
              <a:t>Stakeholders map						              Page 11-13</a:t>
            </a:r>
            <a:endParaRPr/>
          </a:p>
          <a:p>
            <a:pPr indent="-179964" lvl="1" marL="179964" rtl="0" algn="l">
              <a:spcBef>
                <a:spcPts val="600"/>
              </a:spcBef>
              <a:spcAft>
                <a:spcPts val="0"/>
              </a:spcAft>
              <a:buSzPts val="1800"/>
              <a:buChar char="▪"/>
            </a:pPr>
            <a:r>
              <a:rPr lang="en-US"/>
              <a:t>List of candidates for Customer testing			       Page 16-17	</a:t>
            </a:r>
            <a:endParaRPr/>
          </a:p>
          <a:p>
            <a:pPr indent="-197109" lvl="1" marL="179964" rtl="0" algn="l">
              <a:spcBef>
                <a:spcPts val="600"/>
              </a:spcBef>
              <a:spcAft>
                <a:spcPts val="0"/>
              </a:spcAft>
              <a:buSzPts val="1800"/>
              <a:buChar char="▪"/>
            </a:pPr>
            <a:r>
              <a:rPr lang="en-US"/>
              <a:t>Interviews with relevant experts 					Page 18-24	</a:t>
            </a:r>
            <a:endParaRPr/>
          </a:p>
          <a:p>
            <a:pPr indent="-197109" lvl="1" marL="179964" rtl="0" algn="l">
              <a:spcBef>
                <a:spcPts val="600"/>
              </a:spcBef>
              <a:spcAft>
                <a:spcPts val="0"/>
              </a:spcAft>
              <a:buSzPts val="1800"/>
              <a:buChar char="▪"/>
            </a:pPr>
            <a:r>
              <a:rPr lang="en-US"/>
              <a:t>Storyboard</a:t>
            </a:r>
            <a:r>
              <a:rPr lang="en-US"/>
              <a:t>				                                           Page 25-27	</a:t>
            </a:r>
            <a:endParaRPr/>
          </a:p>
          <a:p>
            <a:pPr indent="-197109" lvl="1" marL="179964" rtl="0" algn="l">
              <a:spcBef>
                <a:spcPts val="600"/>
              </a:spcBef>
              <a:spcAft>
                <a:spcPts val="0"/>
              </a:spcAft>
              <a:buSzPts val="1800"/>
              <a:buChar char="▪"/>
            </a:pPr>
            <a:r>
              <a:rPr lang="en-US"/>
              <a:t>Prototype                                                                    Page 28-32	</a:t>
            </a:r>
            <a:endParaRPr/>
          </a:p>
          <a:p>
            <a:pPr indent="-197109" lvl="1" marL="179964" rtl="0" algn="l">
              <a:spcBef>
                <a:spcPts val="600"/>
              </a:spcBef>
              <a:spcAft>
                <a:spcPts val="0"/>
              </a:spcAft>
              <a:buSzPts val="1800"/>
              <a:buChar char="▪"/>
            </a:pPr>
            <a:r>
              <a:rPr lang="en-US"/>
              <a:t>Slide Deck                                                                  Page 33-36	</a:t>
            </a:r>
            <a:endParaRPr/>
          </a:p>
          <a:p>
            <a:pPr indent="-197109" lvl="1" marL="179964" rtl="0" algn="l">
              <a:spcBef>
                <a:spcPts val="600"/>
              </a:spcBef>
              <a:spcAft>
                <a:spcPts val="0"/>
              </a:spcAft>
              <a:buSzPts val="1800"/>
              <a:buChar char="▪"/>
            </a:pPr>
            <a:r>
              <a:rPr lang="en-US"/>
              <a:t>Summary of learnings		                         </a:t>
            </a:r>
            <a:r>
              <a:rPr lang="en-US" sz="1300"/>
              <a:t>  </a:t>
            </a:r>
            <a:r>
              <a:rPr lang="en-US"/>
              <a:t>         Page 37-42	</a:t>
            </a:r>
            <a:endParaRPr/>
          </a:p>
          <a:p>
            <a:pPr indent="-179964" lvl="1" marL="179964" rtl="0" algn="l">
              <a:spcBef>
                <a:spcPts val="600"/>
              </a:spcBef>
              <a:spcAft>
                <a:spcPts val="0"/>
              </a:spcAft>
              <a:buSzPts val="1800"/>
              <a:buChar char="▪"/>
            </a:pPr>
            <a:r>
              <a:rPr lang="en-US"/>
              <a:t>Customer journal						              Page 45-47	</a:t>
            </a:r>
            <a:endParaRPr/>
          </a:p>
          <a:p>
            <a:pPr indent="-179964" lvl="1" marL="179964" rtl="0" algn="l">
              <a:spcBef>
                <a:spcPts val="600"/>
              </a:spcBef>
              <a:spcAft>
                <a:spcPts val="0"/>
              </a:spcAft>
              <a:buSzPts val="1800"/>
              <a:buChar char="▪"/>
            </a:pPr>
            <a:r>
              <a:rPr lang="en-US"/>
              <a:t>Lightning Demos					                     Page 48-50</a:t>
            </a:r>
            <a:endParaRPr/>
          </a:p>
          <a:p>
            <a:pPr indent="-179964" lvl="1" marL="179964" rtl="0" algn="l">
              <a:spcBef>
                <a:spcPts val="600"/>
              </a:spcBef>
              <a:spcAft>
                <a:spcPts val="0"/>
              </a:spcAft>
              <a:buSzPts val="1800"/>
              <a:buChar char="▪"/>
            </a:pPr>
            <a:r>
              <a:rPr lang="en-US"/>
              <a:t>Expert interviews					                     Page 51-54</a:t>
            </a:r>
            <a:endParaRPr/>
          </a:p>
          <a:p>
            <a:pPr indent="-179964" lvl="1" marL="179964" rtl="0" algn="l">
              <a:spcBef>
                <a:spcPts val="600"/>
              </a:spcBef>
              <a:spcAft>
                <a:spcPts val="0"/>
              </a:spcAft>
              <a:buSzPts val="1800"/>
              <a:buChar char="▪"/>
            </a:pPr>
            <a:r>
              <a:rPr lang="en-US"/>
              <a:t>Customer Interviews					                     Page 55-61	</a:t>
            </a:r>
            <a:endParaRPr/>
          </a:p>
        </p:txBody>
      </p:sp>
      <p:sp>
        <p:nvSpPr>
          <p:cNvPr id="225" name="Google Shape;225;p2"/>
          <p:cNvSpPr txBox="1"/>
          <p:nvPr>
            <p:ph type="title"/>
          </p:nvPr>
        </p:nvSpPr>
        <p:spPr>
          <a:xfrm>
            <a:off x="504001" y="504000"/>
            <a:ext cx="11186476" cy="369332"/>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Clr>
                <a:schemeClr val="dk1"/>
              </a:buClr>
              <a:buSzPts val="2400"/>
              <a:buFont typeface="Arial"/>
              <a:buNone/>
            </a:pPr>
            <a:r>
              <a:rPr lang="en-US"/>
              <a:t>Table of Contents</a:t>
            </a:r>
            <a:endParaRPr b="0"/>
          </a:p>
        </p:txBody>
      </p:sp>
      <p:sp>
        <p:nvSpPr>
          <p:cNvPr id="226" name="Google Shape;226;p2"/>
          <p:cNvSpPr txBox="1"/>
          <p:nvPr/>
        </p:nvSpPr>
        <p:spPr>
          <a:xfrm>
            <a:off x="3967600" y="448975"/>
            <a:ext cx="2766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3" name="Shape 833"/>
        <p:cNvGrpSpPr/>
        <p:nvPr/>
      </p:nvGrpSpPr>
      <p:grpSpPr>
        <a:xfrm>
          <a:off x="0" y="0"/>
          <a:ext cx="0" cy="0"/>
          <a:chOff x="0" y="0"/>
          <a:chExt cx="0" cy="0"/>
        </a:xfrm>
      </p:grpSpPr>
      <p:sp>
        <p:nvSpPr>
          <p:cNvPr id="834" name="Google Shape;834;g11e349747a2_0_6"/>
          <p:cNvSpPr txBox="1"/>
          <p:nvPr>
            <p:ph type="title"/>
          </p:nvPr>
        </p:nvSpPr>
        <p:spPr>
          <a:xfrm>
            <a:off x="504001" y="351600"/>
            <a:ext cx="7092000" cy="3693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US"/>
              <a:t>Prototype</a:t>
            </a:r>
            <a:endParaRPr/>
          </a:p>
        </p:txBody>
      </p:sp>
      <p:pic>
        <p:nvPicPr>
          <p:cNvPr id="835" name="Google Shape;835;g11e349747a2_0_6"/>
          <p:cNvPicPr preferRelativeResize="0"/>
          <p:nvPr/>
        </p:nvPicPr>
        <p:blipFill>
          <a:blip r:embed="rId3">
            <a:alphaModFix/>
          </a:blip>
          <a:stretch>
            <a:fillRect/>
          </a:stretch>
        </p:blipFill>
        <p:spPr>
          <a:xfrm>
            <a:off x="1164413" y="947225"/>
            <a:ext cx="9866358" cy="56799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0" name="Shape 840"/>
        <p:cNvGrpSpPr/>
        <p:nvPr/>
      </p:nvGrpSpPr>
      <p:grpSpPr>
        <a:xfrm>
          <a:off x="0" y="0"/>
          <a:ext cx="0" cy="0"/>
          <a:chOff x="0" y="0"/>
          <a:chExt cx="0" cy="0"/>
        </a:xfrm>
      </p:grpSpPr>
      <p:sp>
        <p:nvSpPr>
          <p:cNvPr id="841" name="Google Shape;841;g11e9bb54915_0_14"/>
          <p:cNvSpPr txBox="1"/>
          <p:nvPr>
            <p:ph type="title"/>
          </p:nvPr>
        </p:nvSpPr>
        <p:spPr>
          <a:xfrm>
            <a:off x="504001" y="275400"/>
            <a:ext cx="7092000" cy="3693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US"/>
              <a:t>Prototype</a:t>
            </a:r>
            <a:endParaRPr/>
          </a:p>
        </p:txBody>
      </p:sp>
      <p:pic>
        <p:nvPicPr>
          <p:cNvPr id="842" name="Google Shape;842;g11e9bb54915_0_14"/>
          <p:cNvPicPr preferRelativeResize="0"/>
          <p:nvPr/>
        </p:nvPicPr>
        <p:blipFill>
          <a:blip r:embed="rId3">
            <a:alphaModFix/>
          </a:blip>
          <a:stretch>
            <a:fillRect/>
          </a:stretch>
        </p:blipFill>
        <p:spPr>
          <a:xfrm>
            <a:off x="794250" y="874725"/>
            <a:ext cx="10606674" cy="5935174"/>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7" name="Shape 847"/>
        <p:cNvGrpSpPr/>
        <p:nvPr/>
      </p:nvGrpSpPr>
      <p:grpSpPr>
        <a:xfrm>
          <a:off x="0" y="0"/>
          <a:ext cx="0" cy="0"/>
          <a:chOff x="0" y="0"/>
          <a:chExt cx="0" cy="0"/>
        </a:xfrm>
      </p:grpSpPr>
      <p:sp>
        <p:nvSpPr>
          <p:cNvPr id="848" name="Google Shape;848;g11e9bb54915_0_8"/>
          <p:cNvSpPr txBox="1"/>
          <p:nvPr>
            <p:ph type="title"/>
          </p:nvPr>
        </p:nvSpPr>
        <p:spPr>
          <a:xfrm>
            <a:off x="504001" y="351600"/>
            <a:ext cx="7092000" cy="3693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US"/>
              <a:t>Prototype</a:t>
            </a:r>
            <a:endParaRPr/>
          </a:p>
        </p:txBody>
      </p:sp>
      <p:pic>
        <p:nvPicPr>
          <p:cNvPr id="849" name="Google Shape;849;g11e9bb54915_0_8"/>
          <p:cNvPicPr preferRelativeResize="0"/>
          <p:nvPr/>
        </p:nvPicPr>
        <p:blipFill>
          <a:blip r:embed="rId3">
            <a:alphaModFix/>
          </a:blip>
          <a:stretch>
            <a:fillRect/>
          </a:stretch>
        </p:blipFill>
        <p:spPr>
          <a:xfrm>
            <a:off x="812388" y="874725"/>
            <a:ext cx="10570399" cy="58323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4" name="Shape 854"/>
        <p:cNvGrpSpPr/>
        <p:nvPr/>
      </p:nvGrpSpPr>
      <p:grpSpPr>
        <a:xfrm>
          <a:off x="0" y="0"/>
          <a:ext cx="0" cy="0"/>
          <a:chOff x="0" y="0"/>
          <a:chExt cx="0" cy="0"/>
        </a:xfrm>
      </p:grpSpPr>
      <p:sp>
        <p:nvSpPr>
          <p:cNvPr id="855" name="Google Shape;855;g11eb7293d98_0_467"/>
          <p:cNvSpPr txBox="1"/>
          <p:nvPr>
            <p:ph type="ctrTitle"/>
          </p:nvPr>
        </p:nvSpPr>
        <p:spPr>
          <a:xfrm>
            <a:off x="504000" y="3090446"/>
            <a:ext cx="11185200" cy="6771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dk1"/>
              </a:buClr>
              <a:buSzPts val="4400"/>
              <a:buFont typeface="Arial"/>
              <a:buNone/>
            </a:pPr>
            <a:r>
              <a:rPr lang="en-US"/>
              <a:t>P</a:t>
            </a:r>
            <a:r>
              <a:rPr lang="en-US"/>
              <a:t>itch </a:t>
            </a:r>
            <a:r>
              <a:rPr lang="en-US">
                <a:solidFill>
                  <a:schemeClr val="accent1"/>
                </a:solidFill>
              </a:rPr>
              <a:t>demo</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0" name="Shape 860"/>
        <p:cNvGrpSpPr/>
        <p:nvPr/>
      </p:nvGrpSpPr>
      <p:grpSpPr>
        <a:xfrm>
          <a:off x="0" y="0"/>
          <a:ext cx="0" cy="0"/>
          <a:chOff x="0" y="0"/>
          <a:chExt cx="0" cy="0"/>
        </a:xfrm>
      </p:grpSpPr>
      <p:pic>
        <p:nvPicPr>
          <p:cNvPr id="861" name="Google Shape;861;g11eaa6e6719_0_0"/>
          <p:cNvPicPr preferRelativeResize="0"/>
          <p:nvPr/>
        </p:nvPicPr>
        <p:blipFill>
          <a:blip r:embed="rId3">
            <a:alphaModFix/>
          </a:blip>
          <a:stretch>
            <a:fillRect/>
          </a:stretch>
        </p:blipFill>
        <p:spPr>
          <a:xfrm>
            <a:off x="152400" y="152400"/>
            <a:ext cx="2648099" cy="1400349"/>
          </a:xfrm>
          <a:prstGeom prst="rect">
            <a:avLst/>
          </a:prstGeom>
          <a:noFill/>
          <a:ln>
            <a:noFill/>
          </a:ln>
        </p:spPr>
      </p:pic>
      <p:sp>
        <p:nvSpPr>
          <p:cNvPr id="862" name="Google Shape;862;g11eaa6e6719_0_0"/>
          <p:cNvSpPr txBox="1"/>
          <p:nvPr/>
        </p:nvSpPr>
        <p:spPr>
          <a:xfrm>
            <a:off x="619250" y="2135050"/>
            <a:ext cx="25695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3000"/>
              <a:t>Pain &amp; Gain</a:t>
            </a:r>
            <a:endParaRPr b="1" sz="3000"/>
          </a:p>
        </p:txBody>
      </p:sp>
      <p:sp>
        <p:nvSpPr>
          <p:cNvPr id="863" name="Google Shape;863;g11eaa6e6719_0_0"/>
          <p:cNvSpPr txBox="1"/>
          <p:nvPr/>
        </p:nvSpPr>
        <p:spPr>
          <a:xfrm>
            <a:off x="4445813" y="2135050"/>
            <a:ext cx="34431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3000"/>
              <a:t>Our Product RPA</a:t>
            </a:r>
            <a:endParaRPr b="1" sz="3000"/>
          </a:p>
        </p:txBody>
      </p:sp>
      <p:sp>
        <p:nvSpPr>
          <p:cNvPr id="864" name="Google Shape;864;g11eaa6e6719_0_0"/>
          <p:cNvSpPr txBox="1"/>
          <p:nvPr/>
        </p:nvSpPr>
        <p:spPr>
          <a:xfrm>
            <a:off x="9235375" y="2135050"/>
            <a:ext cx="15090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3000">
                <a:solidFill>
                  <a:schemeClr val="dk1"/>
                </a:solidFill>
              </a:rPr>
              <a:t>Unique</a:t>
            </a:r>
            <a:endParaRPr b="1" sz="3400"/>
          </a:p>
        </p:txBody>
      </p:sp>
      <p:sp>
        <p:nvSpPr>
          <p:cNvPr id="865" name="Google Shape;865;g11eaa6e6719_0_0"/>
          <p:cNvSpPr txBox="1"/>
          <p:nvPr/>
        </p:nvSpPr>
        <p:spPr>
          <a:xfrm>
            <a:off x="459650" y="3248650"/>
            <a:ext cx="2888700" cy="2986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600"/>
              <a:t>Lots &amp; Lots of</a:t>
            </a:r>
            <a:endParaRPr b="1" sz="2600"/>
          </a:p>
          <a:p>
            <a:pPr indent="0" lvl="0" marL="0" rtl="0" algn="l">
              <a:spcBef>
                <a:spcPts val="0"/>
              </a:spcBef>
              <a:spcAft>
                <a:spcPts val="0"/>
              </a:spcAft>
              <a:buNone/>
            </a:pPr>
            <a:r>
              <a:rPr b="1" lang="en-US" sz="2600"/>
              <a:t>REDUNDANT</a:t>
            </a:r>
            <a:endParaRPr b="1" sz="2600"/>
          </a:p>
          <a:p>
            <a:pPr indent="0" lvl="0" marL="0" rtl="0" algn="l">
              <a:spcBef>
                <a:spcPts val="0"/>
              </a:spcBef>
              <a:spcAft>
                <a:spcPts val="0"/>
              </a:spcAft>
              <a:buNone/>
            </a:pPr>
            <a:r>
              <a:rPr b="1" lang="en-US" sz="2600"/>
              <a:t>and</a:t>
            </a:r>
            <a:endParaRPr b="1" sz="2600"/>
          </a:p>
          <a:p>
            <a:pPr indent="0" lvl="0" marL="0" rtl="0" algn="l">
              <a:spcBef>
                <a:spcPts val="0"/>
              </a:spcBef>
              <a:spcAft>
                <a:spcPts val="0"/>
              </a:spcAft>
              <a:buNone/>
            </a:pPr>
            <a:r>
              <a:rPr b="1" lang="en-US" sz="2600"/>
              <a:t>TEDIOUS WORK</a:t>
            </a:r>
            <a:endParaRPr b="1" sz="2600"/>
          </a:p>
          <a:p>
            <a:pPr indent="0" lvl="0" marL="0" rtl="0" algn="l">
              <a:spcBef>
                <a:spcPts val="0"/>
              </a:spcBef>
              <a:spcAft>
                <a:spcPts val="0"/>
              </a:spcAft>
              <a:buNone/>
            </a:pPr>
            <a:r>
              <a:t/>
            </a:r>
            <a:endParaRPr b="1" sz="2600"/>
          </a:p>
          <a:p>
            <a:pPr indent="0" lvl="0" marL="0" rtl="0" algn="l">
              <a:spcBef>
                <a:spcPts val="0"/>
              </a:spcBef>
              <a:spcAft>
                <a:spcPts val="0"/>
              </a:spcAft>
              <a:buNone/>
            </a:pPr>
            <a:r>
              <a:rPr b="1" lang="en-US" sz="2600"/>
              <a:t>Let robots do it!</a:t>
            </a:r>
            <a:endParaRPr b="1" sz="2600"/>
          </a:p>
          <a:p>
            <a:pPr indent="0" lvl="0" marL="0" rtl="0" algn="l">
              <a:spcBef>
                <a:spcPts val="0"/>
              </a:spcBef>
              <a:spcAft>
                <a:spcPts val="0"/>
              </a:spcAft>
              <a:buNone/>
            </a:pPr>
            <a:r>
              <a:t/>
            </a:r>
            <a:endParaRPr b="1" sz="2600"/>
          </a:p>
        </p:txBody>
      </p:sp>
      <p:sp>
        <p:nvSpPr>
          <p:cNvPr id="866" name="Google Shape;866;g11eaa6e6719_0_0"/>
          <p:cNvSpPr txBox="1"/>
          <p:nvPr/>
        </p:nvSpPr>
        <p:spPr>
          <a:xfrm>
            <a:off x="4244487" y="3448750"/>
            <a:ext cx="3558300" cy="2586000"/>
          </a:xfrm>
          <a:prstGeom prst="rect">
            <a:avLst/>
          </a:prstGeom>
          <a:noFill/>
          <a:ln>
            <a:noFill/>
          </a:ln>
        </p:spPr>
        <p:txBody>
          <a:bodyPr anchorCtr="0" anchor="t" bIns="91425" lIns="91425" spcFirstLastPara="1" rIns="91425" wrap="square" tIns="91425">
            <a:spAutoFit/>
          </a:bodyPr>
          <a:lstStyle/>
          <a:p>
            <a:pPr indent="-393700" lvl="0" marL="457200" rtl="0" algn="l">
              <a:spcBef>
                <a:spcPts val="0"/>
              </a:spcBef>
              <a:spcAft>
                <a:spcPts val="0"/>
              </a:spcAft>
              <a:buSzPts val="2600"/>
              <a:buChar char="●"/>
            </a:pPr>
            <a:r>
              <a:rPr b="1" lang="en-US" sz="2600"/>
              <a:t>Focus on Bank business</a:t>
            </a:r>
            <a:endParaRPr b="1" sz="2600"/>
          </a:p>
          <a:p>
            <a:pPr indent="-393700" lvl="0" marL="457200" rtl="0" algn="l">
              <a:spcBef>
                <a:spcPts val="0"/>
              </a:spcBef>
              <a:spcAft>
                <a:spcPts val="0"/>
              </a:spcAft>
              <a:buSzPts val="2600"/>
              <a:buChar char="●"/>
            </a:pPr>
            <a:r>
              <a:rPr b="1" lang="en-US" sz="2600"/>
              <a:t>help bank officers.</a:t>
            </a:r>
            <a:endParaRPr b="1" sz="2600"/>
          </a:p>
          <a:p>
            <a:pPr indent="0" lvl="0" marL="0" rtl="0" algn="l">
              <a:spcBef>
                <a:spcPts val="0"/>
              </a:spcBef>
              <a:spcAft>
                <a:spcPts val="0"/>
              </a:spcAft>
              <a:buNone/>
            </a:pPr>
            <a:r>
              <a:t/>
            </a:r>
            <a:endParaRPr b="1" sz="2600"/>
          </a:p>
          <a:p>
            <a:pPr indent="0" lvl="0" marL="0" rtl="0" algn="l">
              <a:spcBef>
                <a:spcPts val="0"/>
              </a:spcBef>
              <a:spcAft>
                <a:spcPts val="0"/>
              </a:spcAft>
              <a:buNone/>
            </a:pPr>
            <a:r>
              <a:t/>
            </a:r>
            <a:endParaRPr b="1" sz="2600"/>
          </a:p>
          <a:p>
            <a:pPr indent="0" lvl="0" marL="0" rtl="0" algn="l">
              <a:spcBef>
                <a:spcPts val="0"/>
              </a:spcBef>
              <a:spcAft>
                <a:spcPts val="0"/>
              </a:spcAft>
              <a:buNone/>
            </a:pPr>
            <a:r>
              <a:t/>
            </a:r>
            <a:endParaRPr b="1" sz="2600"/>
          </a:p>
        </p:txBody>
      </p:sp>
      <p:sp>
        <p:nvSpPr>
          <p:cNvPr id="867" name="Google Shape;867;g11eaa6e6719_0_0"/>
          <p:cNvSpPr txBox="1"/>
          <p:nvPr/>
        </p:nvSpPr>
        <p:spPr>
          <a:xfrm>
            <a:off x="8836050" y="3448750"/>
            <a:ext cx="2888700" cy="2586000"/>
          </a:xfrm>
          <a:prstGeom prst="rect">
            <a:avLst/>
          </a:prstGeom>
          <a:noFill/>
          <a:ln>
            <a:noFill/>
          </a:ln>
        </p:spPr>
        <p:txBody>
          <a:bodyPr anchorCtr="0" anchor="t" bIns="91425" lIns="91425" spcFirstLastPara="1" rIns="91425" wrap="square" tIns="91425">
            <a:spAutoFit/>
          </a:bodyPr>
          <a:lstStyle/>
          <a:p>
            <a:pPr indent="-393700" lvl="0" marL="457200" rtl="0" algn="l">
              <a:spcBef>
                <a:spcPts val="0"/>
              </a:spcBef>
              <a:spcAft>
                <a:spcPts val="0"/>
              </a:spcAft>
              <a:buSzPts val="2600"/>
              <a:buChar char="●"/>
            </a:pPr>
            <a:r>
              <a:rPr b="1" lang="en-US" sz="2600"/>
              <a:t>Combine RPA and Chatbot.</a:t>
            </a:r>
            <a:endParaRPr b="1" sz="2600"/>
          </a:p>
          <a:p>
            <a:pPr indent="-393700" lvl="0" marL="457200" rtl="0" algn="l">
              <a:spcBef>
                <a:spcPts val="0"/>
              </a:spcBef>
              <a:spcAft>
                <a:spcPts val="0"/>
              </a:spcAft>
              <a:buSzPts val="2600"/>
              <a:buChar char="●"/>
            </a:pPr>
            <a:r>
              <a:rPr b="1" lang="en-US" sz="2600"/>
              <a:t>Interact with people.</a:t>
            </a:r>
            <a:endParaRPr b="1" sz="2600"/>
          </a:p>
          <a:p>
            <a:pPr indent="0" lvl="0" marL="0" rtl="0" algn="l">
              <a:spcBef>
                <a:spcPts val="0"/>
              </a:spcBef>
              <a:spcAft>
                <a:spcPts val="0"/>
              </a:spcAft>
              <a:buNone/>
            </a:pPr>
            <a:r>
              <a:t/>
            </a:r>
            <a:endParaRPr b="1" sz="2600"/>
          </a:p>
          <a:p>
            <a:pPr indent="0" lvl="0" marL="0" rtl="0" algn="l">
              <a:spcBef>
                <a:spcPts val="0"/>
              </a:spcBef>
              <a:spcAft>
                <a:spcPts val="0"/>
              </a:spcAft>
              <a:buNone/>
            </a:pPr>
            <a:r>
              <a:t/>
            </a:r>
            <a:endParaRPr b="1" sz="2600"/>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2" name="Shape 872"/>
        <p:cNvGrpSpPr/>
        <p:nvPr/>
      </p:nvGrpSpPr>
      <p:grpSpPr>
        <a:xfrm>
          <a:off x="0" y="0"/>
          <a:ext cx="0" cy="0"/>
          <a:chOff x="0" y="0"/>
          <a:chExt cx="0" cy="0"/>
        </a:xfrm>
      </p:grpSpPr>
      <p:pic>
        <p:nvPicPr>
          <p:cNvPr id="873" name="Google Shape;873;g11eaa6e6719_0_11"/>
          <p:cNvPicPr preferRelativeResize="0"/>
          <p:nvPr/>
        </p:nvPicPr>
        <p:blipFill>
          <a:blip r:embed="rId3">
            <a:alphaModFix/>
          </a:blip>
          <a:stretch>
            <a:fillRect/>
          </a:stretch>
        </p:blipFill>
        <p:spPr>
          <a:xfrm>
            <a:off x="8293700" y="3994375"/>
            <a:ext cx="3901476" cy="2635024"/>
          </a:xfrm>
          <a:prstGeom prst="rect">
            <a:avLst/>
          </a:prstGeom>
          <a:noFill/>
          <a:ln>
            <a:noFill/>
          </a:ln>
        </p:spPr>
      </p:pic>
      <p:pic>
        <p:nvPicPr>
          <p:cNvPr id="874" name="Google Shape;874;g11eaa6e6719_0_11"/>
          <p:cNvPicPr preferRelativeResize="0"/>
          <p:nvPr/>
        </p:nvPicPr>
        <p:blipFill>
          <a:blip r:embed="rId4">
            <a:alphaModFix/>
          </a:blip>
          <a:stretch>
            <a:fillRect/>
          </a:stretch>
        </p:blipFill>
        <p:spPr>
          <a:xfrm>
            <a:off x="0" y="228600"/>
            <a:ext cx="4265974" cy="2433600"/>
          </a:xfrm>
          <a:prstGeom prst="rect">
            <a:avLst/>
          </a:prstGeom>
          <a:noFill/>
          <a:ln>
            <a:noFill/>
          </a:ln>
        </p:spPr>
      </p:pic>
      <p:pic>
        <p:nvPicPr>
          <p:cNvPr id="875" name="Google Shape;875;g11eaa6e6719_0_11"/>
          <p:cNvPicPr preferRelativeResize="0"/>
          <p:nvPr/>
        </p:nvPicPr>
        <p:blipFill rotWithShape="1">
          <a:blip r:embed="rId5">
            <a:alphaModFix/>
          </a:blip>
          <a:srcRect b="4279" l="9201" r="9005" t="4869"/>
          <a:stretch/>
        </p:blipFill>
        <p:spPr>
          <a:xfrm>
            <a:off x="4329100" y="227150"/>
            <a:ext cx="3901476" cy="2433593"/>
          </a:xfrm>
          <a:prstGeom prst="rect">
            <a:avLst/>
          </a:prstGeom>
          <a:noFill/>
          <a:ln>
            <a:noFill/>
          </a:ln>
        </p:spPr>
      </p:pic>
      <p:pic>
        <p:nvPicPr>
          <p:cNvPr id="876" name="Google Shape;876;g11eaa6e6719_0_11"/>
          <p:cNvPicPr preferRelativeResize="0"/>
          <p:nvPr/>
        </p:nvPicPr>
        <p:blipFill>
          <a:blip r:embed="rId6">
            <a:alphaModFix/>
          </a:blip>
          <a:stretch>
            <a:fillRect/>
          </a:stretch>
        </p:blipFill>
        <p:spPr>
          <a:xfrm>
            <a:off x="8293700" y="228600"/>
            <a:ext cx="3901476" cy="2430799"/>
          </a:xfrm>
          <a:prstGeom prst="rect">
            <a:avLst/>
          </a:prstGeom>
          <a:noFill/>
          <a:ln>
            <a:noFill/>
          </a:ln>
        </p:spPr>
      </p:pic>
      <p:pic>
        <p:nvPicPr>
          <p:cNvPr id="877" name="Google Shape;877;g11eaa6e6719_0_11"/>
          <p:cNvPicPr preferRelativeResize="0"/>
          <p:nvPr/>
        </p:nvPicPr>
        <p:blipFill>
          <a:blip r:embed="rId7">
            <a:alphaModFix/>
          </a:blip>
          <a:stretch>
            <a:fillRect/>
          </a:stretch>
        </p:blipFill>
        <p:spPr>
          <a:xfrm>
            <a:off x="4329100" y="3994375"/>
            <a:ext cx="3901476" cy="2635023"/>
          </a:xfrm>
          <a:prstGeom prst="rect">
            <a:avLst/>
          </a:prstGeom>
          <a:noFill/>
          <a:ln>
            <a:noFill/>
          </a:ln>
        </p:spPr>
      </p:pic>
      <p:pic>
        <p:nvPicPr>
          <p:cNvPr id="878" name="Google Shape;878;g11eaa6e6719_0_11"/>
          <p:cNvPicPr preferRelativeResize="0"/>
          <p:nvPr/>
        </p:nvPicPr>
        <p:blipFill>
          <a:blip r:embed="rId8">
            <a:alphaModFix/>
          </a:blip>
          <a:stretch>
            <a:fillRect/>
          </a:stretch>
        </p:blipFill>
        <p:spPr>
          <a:xfrm>
            <a:off x="0" y="3971425"/>
            <a:ext cx="4269409" cy="2635026"/>
          </a:xfrm>
          <a:prstGeom prst="rect">
            <a:avLst/>
          </a:prstGeom>
          <a:noFill/>
          <a:ln>
            <a:noFill/>
          </a:ln>
        </p:spPr>
      </p:pic>
      <p:sp>
        <p:nvSpPr>
          <p:cNvPr id="879" name="Google Shape;879;g11eaa6e6719_0_11"/>
          <p:cNvSpPr txBox="1"/>
          <p:nvPr/>
        </p:nvSpPr>
        <p:spPr>
          <a:xfrm>
            <a:off x="3095338" y="2993563"/>
            <a:ext cx="63690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3000"/>
              <a:t>Traditional</a:t>
            </a:r>
            <a:r>
              <a:rPr b="1" lang="en-US" sz="3000"/>
              <a:t> RPA </a:t>
            </a:r>
            <a:r>
              <a:rPr b="1" lang="en-US" sz="3000"/>
              <a:t>Vs</a:t>
            </a:r>
            <a:r>
              <a:rPr b="1" lang="en-US" sz="3000"/>
              <a:t>. RPA Chatbot</a:t>
            </a:r>
            <a:endParaRPr b="1" sz="3000"/>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4" name="Shape 884"/>
        <p:cNvGrpSpPr/>
        <p:nvPr/>
      </p:nvGrpSpPr>
      <p:grpSpPr>
        <a:xfrm>
          <a:off x="0" y="0"/>
          <a:ext cx="0" cy="0"/>
          <a:chOff x="0" y="0"/>
          <a:chExt cx="0" cy="0"/>
        </a:xfrm>
      </p:grpSpPr>
      <p:pic>
        <p:nvPicPr>
          <p:cNvPr id="885" name="Google Shape;885;g11ef27f5724_0_1" title="group28.mp4">
            <a:hlinkClick r:id="rId3"/>
          </p:cNvPr>
          <p:cNvPicPr preferRelativeResize="0"/>
          <p:nvPr/>
        </p:nvPicPr>
        <p:blipFill>
          <a:blip r:embed="rId4">
            <a:alphaModFix/>
          </a:blip>
          <a:stretch>
            <a:fillRect/>
          </a:stretch>
        </p:blipFill>
        <p:spPr>
          <a:xfrm>
            <a:off x="152400" y="152400"/>
            <a:ext cx="11650133" cy="65532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85"/>
                                        </p:tgtEl>
                                        <p:attrNameLst>
                                          <p:attrName>style.visibility</p:attrName>
                                        </p:attrNameLst>
                                      </p:cBhvr>
                                      <p:to>
                                        <p:strVal val="visible"/>
                                      </p:to>
                                    </p:set>
                                    <p:animEffect filter="fade" transition="in">
                                      <p:cBhvr>
                                        <p:cTn dur="1000"/>
                                        <p:tgtEl>
                                          <p:spTgt spid="88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0" name="Shape 890"/>
        <p:cNvGrpSpPr/>
        <p:nvPr/>
      </p:nvGrpSpPr>
      <p:grpSpPr>
        <a:xfrm>
          <a:off x="0" y="0"/>
          <a:ext cx="0" cy="0"/>
          <a:chOff x="0" y="0"/>
          <a:chExt cx="0" cy="0"/>
        </a:xfrm>
      </p:grpSpPr>
      <p:sp>
        <p:nvSpPr>
          <p:cNvPr id="891" name="Google Shape;891;g11ef27f5724_0_10"/>
          <p:cNvSpPr txBox="1"/>
          <p:nvPr>
            <p:ph type="ctrTitle"/>
          </p:nvPr>
        </p:nvSpPr>
        <p:spPr>
          <a:xfrm>
            <a:off x="504000" y="3090446"/>
            <a:ext cx="11185200" cy="6771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dk1"/>
              </a:buClr>
              <a:buSzPts val="4400"/>
              <a:buFont typeface="Arial"/>
              <a:buNone/>
            </a:pPr>
            <a:r>
              <a:rPr lang="en-US"/>
              <a:t>Summary of</a:t>
            </a:r>
            <a:r>
              <a:rPr lang="en-US">
                <a:solidFill>
                  <a:schemeClr val="accent1"/>
                </a:solidFill>
              </a:rPr>
              <a:t> learnings</a:t>
            </a:r>
            <a:r>
              <a:rPr lang="en-US"/>
              <a:t> </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6" name="Shape 896"/>
        <p:cNvGrpSpPr/>
        <p:nvPr/>
      </p:nvGrpSpPr>
      <p:grpSpPr>
        <a:xfrm>
          <a:off x="0" y="0"/>
          <a:ext cx="0" cy="0"/>
          <a:chOff x="0" y="0"/>
          <a:chExt cx="0" cy="0"/>
        </a:xfrm>
      </p:grpSpPr>
      <p:sp>
        <p:nvSpPr>
          <p:cNvPr id="897" name="Google Shape;897;g11e4eea58b2_1_37"/>
          <p:cNvSpPr txBox="1"/>
          <p:nvPr>
            <p:ph type="title"/>
          </p:nvPr>
        </p:nvSpPr>
        <p:spPr>
          <a:xfrm>
            <a:off x="504389" y="570200"/>
            <a:ext cx="11186400" cy="3693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Clr>
                <a:schemeClr val="dk1"/>
              </a:buClr>
              <a:buSzPts val="2400"/>
              <a:buFont typeface="Arial"/>
              <a:buNone/>
            </a:pPr>
            <a:r>
              <a:rPr lang="en-US"/>
              <a:t>Summary of learnings &lt;Xiugou Kin</a:t>
            </a:r>
            <a:r>
              <a:rPr lang="en-US"/>
              <a:t>g&gt; - Final</a:t>
            </a:r>
            <a:r>
              <a:rPr lang="en-US"/>
              <a:t> </a:t>
            </a:r>
            <a:endParaRPr/>
          </a:p>
        </p:txBody>
      </p:sp>
      <p:sp>
        <p:nvSpPr>
          <p:cNvPr id="898" name="Google Shape;898;g11e4eea58b2_1_37"/>
          <p:cNvSpPr txBox="1"/>
          <p:nvPr/>
        </p:nvSpPr>
        <p:spPr>
          <a:xfrm>
            <a:off x="504400" y="1713325"/>
            <a:ext cx="9268500" cy="397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800">
                <a:solidFill>
                  <a:schemeClr val="dk1"/>
                </a:solidFill>
              </a:rPr>
              <a:t>How well did your team work together? Think of ‘opposing perspectives’; are there any? Which ones and how do you deal with them? And, as a team?</a:t>
            </a:r>
            <a:endParaRPr b="1" sz="1800">
              <a:solidFill>
                <a:schemeClr val="dk1"/>
              </a:solidFill>
            </a:endParaRPr>
          </a:p>
          <a:p>
            <a:pPr indent="0" lvl="0" marL="0" rtl="0" algn="l">
              <a:spcBef>
                <a:spcPts val="0"/>
              </a:spcBef>
              <a:spcAft>
                <a:spcPts val="0"/>
              </a:spcAft>
              <a:buNone/>
            </a:pPr>
            <a:r>
              <a:t/>
            </a:r>
            <a:endParaRPr sz="1800">
              <a:solidFill>
                <a:schemeClr val="dk1"/>
              </a:solidFill>
            </a:endParaRPr>
          </a:p>
          <a:p>
            <a:pPr indent="0" lvl="0" marL="0" rtl="0" algn="l">
              <a:spcBef>
                <a:spcPts val="0"/>
              </a:spcBef>
              <a:spcAft>
                <a:spcPts val="0"/>
              </a:spcAft>
              <a:buNone/>
            </a:pPr>
            <a:r>
              <a:rPr lang="en-US" sz="1600">
                <a:solidFill>
                  <a:schemeClr val="dk1"/>
                </a:solidFill>
              </a:rPr>
              <a:t>Our group has worked flawlessly over the past two months. There are regular 2-3 video conferences via zoom every week. Each time is chaired by the team leader,  Tianhao Xu, and each team member has a friendly exchange of opinions or brainstorming. On weekdays, each team member also communicates through WeChat to keep the project updated and report on their progress. </a:t>
            </a:r>
            <a:endParaRPr sz="1600">
              <a:solidFill>
                <a:schemeClr val="dk1"/>
              </a:solidFill>
            </a:endParaRPr>
          </a:p>
          <a:p>
            <a:pPr indent="0" lvl="0" marL="0" rtl="0" algn="l">
              <a:spcBef>
                <a:spcPts val="0"/>
              </a:spcBef>
              <a:spcAft>
                <a:spcPts val="0"/>
              </a:spcAft>
              <a:buNone/>
            </a:pPr>
            <a:r>
              <a:t/>
            </a:r>
            <a:endParaRPr sz="1600">
              <a:solidFill>
                <a:schemeClr val="dk1"/>
              </a:solidFill>
            </a:endParaRPr>
          </a:p>
          <a:p>
            <a:pPr indent="0" lvl="0" marL="0" rtl="0" algn="l">
              <a:spcBef>
                <a:spcPts val="0"/>
              </a:spcBef>
              <a:spcAft>
                <a:spcPts val="0"/>
              </a:spcAft>
              <a:buNone/>
            </a:pPr>
            <a:r>
              <a:rPr lang="en-US" sz="1600">
                <a:solidFill>
                  <a:schemeClr val="dk1"/>
                </a:solidFill>
              </a:rPr>
              <a:t>We have encountered "opposing perspectives" in the choice of business objectives.Some team members want our plan to focus on RPA in medical institutions, while others think that RPA in financial enterprises is more suitable. Finally, background information on these two industries was searched through our interviews with professionals and various members of the group. We have a preliminary understanding of the development of RPA in various industries. Since RPA in healthcare institutions involves many specialized system requirements, we unanimously decided to plan RPA for financial enterprises.</a:t>
            </a:r>
            <a:endParaRPr sz="1600">
              <a:solidFill>
                <a:schemeClr val="dk1"/>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3" name="Shape 903"/>
        <p:cNvGrpSpPr/>
        <p:nvPr/>
      </p:nvGrpSpPr>
      <p:grpSpPr>
        <a:xfrm>
          <a:off x="0" y="0"/>
          <a:ext cx="0" cy="0"/>
          <a:chOff x="0" y="0"/>
          <a:chExt cx="0" cy="0"/>
        </a:xfrm>
      </p:grpSpPr>
      <p:sp>
        <p:nvSpPr>
          <p:cNvPr id="904" name="Google Shape;904;g11e4eea58b2_1_43"/>
          <p:cNvSpPr txBox="1"/>
          <p:nvPr>
            <p:ph type="title"/>
          </p:nvPr>
        </p:nvSpPr>
        <p:spPr>
          <a:xfrm>
            <a:off x="504389" y="570200"/>
            <a:ext cx="11186400" cy="7389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Clr>
                <a:schemeClr val="dk1"/>
              </a:buClr>
              <a:buSzPts val="2400"/>
              <a:buFont typeface="Arial"/>
              <a:buNone/>
            </a:pPr>
            <a:r>
              <a:rPr lang="en-US"/>
              <a:t>Summary of learnings &lt;Xiugou King&gt; - Final </a:t>
            </a:r>
            <a:endParaRPr/>
          </a:p>
          <a:p>
            <a:pPr indent="0" lvl="0" marL="0" rtl="0" algn="l">
              <a:lnSpc>
                <a:spcPct val="100000"/>
              </a:lnSpc>
              <a:spcBef>
                <a:spcPts val="0"/>
              </a:spcBef>
              <a:spcAft>
                <a:spcPts val="0"/>
              </a:spcAft>
              <a:buClr>
                <a:schemeClr val="dk1"/>
              </a:buClr>
              <a:buSzPts val="2400"/>
              <a:buFont typeface="Arial"/>
              <a:buNone/>
            </a:pPr>
            <a:r>
              <a:t/>
            </a:r>
            <a:endParaRPr/>
          </a:p>
        </p:txBody>
      </p:sp>
      <p:sp>
        <p:nvSpPr>
          <p:cNvPr id="905" name="Google Shape;905;g11e4eea58b2_1_43"/>
          <p:cNvSpPr txBox="1"/>
          <p:nvPr/>
        </p:nvSpPr>
        <p:spPr>
          <a:xfrm>
            <a:off x="504400" y="1332325"/>
            <a:ext cx="92685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800">
                <a:solidFill>
                  <a:schemeClr val="dk1"/>
                </a:solidFill>
              </a:rPr>
              <a:t>What role(s) did you take as a leader? How did it work out?</a:t>
            </a:r>
            <a:endParaRPr b="1" sz="1800">
              <a:solidFill>
                <a:schemeClr val="dk1"/>
              </a:solidFill>
            </a:endParaRPr>
          </a:p>
        </p:txBody>
      </p:sp>
      <p:sp>
        <p:nvSpPr>
          <p:cNvPr id="906" name="Google Shape;906;g11e4eea58b2_1_43"/>
          <p:cNvSpPr txBox="1"/>
          <p:nvPr/>
        </p:nvSpPr>
        <p:spPr>
          <a:xfrm>
            <a:off x="504400" y="2051100"/>
            <a:ext cx="10681200" cy="5008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US" sz="1600">
                <a:solidFill>
                  <a:schemeClr val="dk1"/>
                </a:solidFill>
              </a:rPr>
              <a:t>Tian</a:t>
            </a:r>
            <a:r>
              <a:rPr lang="en-US" sz="1600">
                <a:solidFill>
                  <a:schemeClr val="dk1"/>
                </a:solidFill>
              </a:rPr>
              <a:t>h</a:t>
            </a:r>
            <a:r>
              <a:rPr lang="en-US" sz="1600">
                <a:solidFill>
                  <a:schemeClr val="dk1"/>
                </a:solidFill>
              </a:rPr>
              <a:t>ao Xu:</a:t>
            </a:r>
            <a:endParaRPr sz="1600">
              <a:solidFill>
                <a:schemeClr val="dk1"/>
              </a:solidFill>
            </a:endParaRPr>
          </a:p>
          <a:p>
            <a:pPr indent="0" lvl="0" marL="0" rtl="0" algn="l">
              <a:lnSpc>
                <a:spcPct val="115000"/>
              </a:lnSpc>
              <a:spcBef>
                <a:spcPts val="0"/>
              </a:spcBef>
              <a:spcAft>
                <a:spcPts val="0"/>
              </a:spcAft>
              <a:buNone/>
            </a:pPr>
            <a:r>
              <a:rPr lang="en-US" sz="1600">
                <a:solidFill>
                  <a:schemeClr val="dk1"/>
                </a:solidFill>
              </a:rPr>
              <a:t>At the first stage, I gathered all ideas and innovations from team members, led the team to do further research on these topics, and finalized the idea about RPA.</a:t>
            </a:r>
            <a:endParaRPr sz="1600">
              <a:solidFill>
                <a:schemeClr val="dk1"/>
              </a:solidFill>
            </a:endParaRPr>
          </a:p>
          <a:p>
            <a:pPr indent="0" lvl="0" marL="0" rtl="0" algn="l">
              <a:lnSpc>
                <a:spcPct val="115000"/>
              </a:lnSpc>
              <a:spcBef>
                <a:spcPts val="0"/>
              </a:spcBef>
              <a:spcAft>
                <a:spcPts val="0"/>
              </a:spcAft>
              <a:buNone/>
            </a:pPr>
            <a:r>
              <a:rPr lang="en-US" sz="1600">
                <a:solidFill>
                  <a:schemeClr val="dk1"/>
                </a:solidFill>
              </a:rPr>
              <a:t>During the sprint, I, as a coordinator, examined outcomes and the process of each team member to make the whole teamwork on the right track and keep our consistency.</a:t>
            </a:r>
            <a:endParaRPr sz="1600">
              <a:solidFill>
                <a:schemeClr val="dk1"/>
              </a:solidFill>
            </a:endParaRPr>
          </a:p>
          <a:p>
            <a:pPr indent="0" lvl="0" marL="0" rtl="0" algn="l">
              <a:lnSpc>
                <a:spcPct val="115000"/>
              </a:lnSpc>
              <a:spcBef>
                <a:spcPts val="0"/>
              </a:spcBef>
              <a:spcAft>
                <a:spcPts val="0"/>
              </a:spcAft>
              <a:buNone/>
            </a:pPr>
            <a:r>
              <a:t/>
            </a:r>
            <a:endParaRPr sz="1600">
              <a:solidFill>
                <a:schemeClr val="dk1"/>
              </a:solidFill>
            </a:endParaRPr>
          </a:p>
          <a:p>
            <a:pPr indent="0" lvl="0" marL="0" rtl="0" algn="l">
              <a:lnSpc>
                <a:spcPct val="115000"/>
              </a:lnSpc>
              <a:spcBef>
                <a:spcPts val="0"/>
              </a:spcBef>
              <a:spcAft>
                <a:spcPts val="0"/>
              </a:spcAft>
              <a:buNone/>
            </a:pPr>
            <a:r>
              <a:rPr lang="en-US" sz="1600">
                <a:solidFill>
                  <a:schemeClr val="dk1"/>
                </a:solidFill>
              </a:rPr>
              <a:t>Han Lin:</a:t>
            </a:r>
            <a:endParaRPr sz="1600">
              <a:solidFill>
                <a:schemeClr val="dk1"/>
              </a:solidFill>
            </a:endParaRPr>
          </a:p>
          <a:p>
            <a:pPr indent="0" lvl="0" marL="0" rtl="0" algn="l">
              <a:lnSpc>
                <a:spcPct val="115000"/>
              </a:lnSpc>
              <a:spcBef>
                <a:spcPts val="0"/>
              </a:spcBef>
              <a:spcAft>
                <a:spcPts val="0"/>
              </a:spcAft>
              <a:buNone/>
            </a:pPr>
            <a:r>
              <a:rPr lang="en-US" sz="1600">
                <a:solidFill>
                  <a:schemeClr val="dk1"/>
                </a:solidFill>
              </a:rPr>
              <a:t>During the sprint, we change our roles to make everyone get familiar with the product and our business process.</a:t>
            </a:r>
            <a:endParaRPr sz="1600">
              <a:solidFill>
                <a:schemeClr val="dk1"/>
              </a:solidFill>
            </a:endParaRPr>
          </a:p>
          <a:p>
            <a:pPr indent="0" lvl="0" marL="0" rtl="0" algn="l">
              <a:lnSpc>
                <a:spcPct val="115000"/>
              </a:lnSpc>
              <a:spcBef>
                <a:spcPts val="0"/>
              </a:spcBef>
              <a:spcAft>
                <a:spcPts val="0"/>
              </a:spcAft>
              <a:buNone/>
            </a:pPr>
            <a:r>
              <a:rPr lang="en-US" sz="1600">
                <a:solidFill>
                  <a:schemeClr val="dk1"/>
                </a:solidFill>
              </a:rPr>
              <a:t>Mainly I was in charge of describing and introducing our product in detail. And I was trying to beautify and organize the product as our elaborately decorated art. </a:t>
            </a:r>
            <a:endParaRPr sz="1600">
              <a:solidFill>
                <a:schemeClr val="dk1"/>
              </a:solidFill>
            </a:endParaRPr>
          </a:p>
          <a:p>
            <a:pPr indent="0" lvl="0" marL="0" rtl="0" algn="l">
              <a:lnSpc>
                <a:spcPct val="115000"/>
              </a:lnSpc>
              <a:spcBef>
                <a:spcPts val="0"/>
              </a:spcBef>
              <a:spcAft>
                <a:spcPts val="0"/>
              </a:spcAft>
              <a:buNone/>
            </a:pPr>
            <a:r>
              <a:t/>
            </a:r>
            <a:endParaRPr sz="1600">
              <a:solidFill>
                <a:schemeClr val="dk1"/>
              </a:solidFill>
            </a:endParaRPr>
          </a:p>
          <a:p>
            <a:pPr indent="0" lvl="0" marL="0" rtl="0" algn="l">
              <a:lnSpc>
                <a:spcPct val="115000"/>
              </a:lnSpc>
              <a:spcBef>
                <a:spcPts val="0"/>
              </a:spcBef>
              <a:spcAft>
                <a:spcPts val="0"/>
              </a:spcAft>
              <a:buNone/>
            </a:pPr>
            <a:r>
              <a:rPr lang="en-US" sz="1600">
                <a:solidFill>
                  <a:schemeClr val="dk1"/>
                </a:solidFill>
              </a:rPr>
              <a:t>Ruijia Lei:</a:t>
            </a:r>
            <a:endParaRPr sz="1600">
              <a:solidFill>
                <a:schemeClr val="dk1"/>
              </a:solidFill>
            </a:endParaRPr>
          </a:p>
          <a:p>
            <a:pPr indent="0" lvl="0" marL="0" rtl="0" algn="l">
              <a:lnSpc>
                <a:spcPct val="115000"/>
              </a:lnSpc>
              <a:spcBef>
                <a:spcPts val="0"/>
              </a:spcBef>
              <a:spcAft>
                <a:spcPts val="0"/>
              </a:spcAft>
              <a:buNone/>
            </a:pPr>
            <a:r>
              <a:rPr lang="en-US" sz="1600">
                <a:solidFill>
                  <a:schemeClr val="dk1"/>
                </a:solidFill>
              </a:rPr>
              <a:t>During the sprint, I brought quite a lot of insights and brilliant ideas. </a:t>
            </a:r>
            <a:endParaRPr sz="1600">
              <a:solidFill>
                <a:schemeClr val="dk1"/>
              </a:solidFill>
            </a:endParaRPr>
          </a:p>
          <a:p>
            <a:pPr indent="0" lvl="0" marL="0" rtl="0" algn="l">
              <a:lnSpc>
                <a:spcPct val="115000"/>
              </a:lnSpc>
              <a:spcBef>
                <a:spcPts val="0"/>
              </a:spcBef>
              <a:spcAft>
                <a:spcPts val="0"/>
              </a:spcAft>
              <a:buNone/>
            </a:pPr>
            <a:r>
              <a:rPr lang="en-US" sz="1600">
                <a:solidFill>
                  <a:schemeClr val="dk1"/>
                </a:solidFill>
              </a:rPr>
              <a:t>My role most is the critic of our team. I thought over and over about the outcomes and results. Also, I made all team members re-think what they have done and what can be improved.</a:t>
            </a:r>
            <a:endParaRPr sz="1600">
              <a:solidFill>
                <a:schemeClr val="dk1"/>
              </a:solidFill>
            </a:endParaRPr>
          </a:p>
          <a:p>
            <a:pPr indent="0" lvl="0" marL="0" rtl="0" algn="l">
              <a:lnSpc>
                <a:spcPct val="115000"/>
              </a:lnSpc>
              <a:spcBef>
                <a:spcPts val="0"/>
              </a:spcBef>
              <a:spcAft>
                <a:spcPts val="0"/>
              </a:spcAft>
              <a:buNone/>
            </a:pPr>
            <a:r>
              <a:t/>
            </a:r>
            <a:endParaRPr sz="1600">
              <a:solidFill>
                <a:schemeClr val="dk1"/>
              </a:solidFill>
            </a:endParaRPr>
          </a:p>
          <a:p>
            <a:pPr indent="0" lvl="0" marL="0" rtl="0" algn="l">
              <a:lnSpc>
                <a:spcPct val="115000"/>
              </a:lnSpc>
              <a:spcBef>
                <a:spcPts val="0"/>
              </a:spcBef>
              <a:spcAft>
                <a:spcPts val="0"/>
              </a:spcAft>
              <a:buNone/>
            </a:pPr>
            <a:r>
              <a:t/>
            </a:r>
            <a:endParaRPr sz="19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3"/>
          <p:cNvSpPr txBox="1"/>
          <p:nvPr>
            <p:ph idx="1" type="body"/>
          </p:nvPr>
        </p:nvSpPr>
        <p:spPr>
          <a:xfrm>
            <a:off x="503999" y="1620000"/>
            <a:ext cx="11186400" cy="4716000"/>
          </a:xfrm>
          <a:prstGeom prst="rect">
            <a:avLst/>
          </a:prstGeom>
          <a:noFill/>
          <a:ln>
            <a:noFill/>
          </a:ln>
        </p:spPr>
        <p:txBody>
          <a:bodyPr anchorCtr="0" anchor="t" bIns="0" lIns="0" spcFirstLastPara="1" rIns="0" wrap="square" tIns="0">
            <a:normAutofit fontScale="85000" lnSpcReduction="20000"/>
          </a:bodyPr>
          <a:lstStyle/>
          <a:p>
            <a:pPr indent="0" lvl="0" marL="0" rtl="0" algn="l">
              <a:spcBef>
                <a:spcPts val="0"/>
              </a:spcBef>
              <a:spcAft>
                <a:spcPts val="0"/>
              </a:spcAft>
              <a:buSzPct val="80000"/>
              <a:buFont typeface="Arial"/>
              <a:buNone/>
            </a:pPr>
            <a:r>
              <a:rPr lang="en-US"/>
              <a:t>Our Team Number is: 28</a:t>
            </a:r>
            <a:endParaRPr/>
          </a:p>
          <a:p>
            <a:pPr indent="0" lvl="0" marL="0" rtl="0" algn="l">
              <a:spcBef>
                <a:spcPts val="1800"/>
              </a:spcBef>
              <a:spcAft>
                <a:spcPts val="0"/>
              </a:spcAft>
              <a:buSzPct val="80000"/>
              <a:buFont typeface="Arial"/>
              <a:buNone/>
            </a:pPr>
            <a:r>
              <a:rPr lang="en-US"/>
              <a:t>Our Team Name is: Xiugou King</a:t>
            </a:r>
            <a:endParaRPr/>
          </a:p>
          <a:p>
            <a:pPr indent="0" lvl="0" marL="0" rtl="0" algn="l">
              <a:spcBef>
                <a:spcPts val="1800"/>
              </a:spcBef>
              <a:spcAft>
                <a:spcPts val="0"/>
              </a:spcAft>
              <a:buSzPct val="80000"/>
              <a:buFont typeface="Arial"/>
              <a:buNone/>
            </a:pPr>
            <a:r>
              <a:t/>
            </a:r>
            <a:endParaRPr/>
          </a:p>
          <a:p>
            <a:pPr indent="0" lvl="0" marL="0" rtl="0" algn="l">
              <a:spcBef>
                <a:spcPts val="1800"/>
              </a:spcBef>
              <a:spcAft>
                <a:spcPts val="0"/>
              </a:spcAft>
              <a:buSzPct val="80000"/>
              <a:buFont typeface="Arial"/>
              <a:buNone/>
            </a:pPr>
            <a:r>
              <a:rPr lang="en-US"/>
              <a:t>Our Team members are:</a:t>
            </a:r>
            <a:endParaRPr/>
          </a:p>
          <a:p>
            <a:pPr indent="-449580" lvl="0" marL="457200" rtl="0" algn="l">
              <a:spcBef>
                <a:spcPts val="1800"/>
              </a:spcBef>
              <a:spcAft>
                <a:spcPts val="0"/>
              </a:spcAft>
              <a:buSzPct val="80000"/>
              <a:buFont typeface="Arial"/>
              <a:buAutoNum type="arabicPeriod"/>
            </a:pPr>
            <a:r>
              <a:rPr lang="en-US"/>
              <a:t>T</a:t>
            </a:r>
            <a:r>
              <a:rPr lang="en-US"/>
              <a:t>ianhao</a:t>
            </a:r>
            <a:r>
              <a:rPr lang="en-US"/>
              <a:t> Xu 2740825</a:t>
            </a:r>
            <a:endParaRPr/>
          </a:p>
          <a:p>
            <a:pPr indent="-449580" lvl="0" marL="457200" rtl="0" algn="l">
              <a:spcBef>
                <a:spcPts val="1800"/>
              </a:spcBef>
              <a:spcAft>
                <a:spcPts val="0"/>
              </a:spcAft>
              <a:buSzPct val="80000"/>
              <a:buFont typeface="Arial"/>
              <a:buAutoNum type="arabicPeriod"/>
            </a:pPr>
            <a:r>
              <a:rPr lang="en-US"/>
              <a:t>Zeyang Zhang 2726114</a:t>
            </a:r>
            <a:endParaRPr/>
          </a:p>
          <a:p>
            <a:pPr indent="-449580" lvl="0" marL="457200" rtl="0" algn="l">
              <a:spcBef>
                <a:spcPts val="1800"/>
              </a:spcBef>
              <a:spcAft>
                <a:spcPts val="0"/>
              </a:spcAft>
              <a:buSzPct val="80000"/>
              <a:buFont typeface="Arial"/>
              <a:buAutoNum type="arabicPeriod"/>
            </a:pPr>
            <a:r>
              <a:rPr lang="en-US"/>
              <a:t>R</a:t>
            </a:r>
            <a:r>
              <a:rPr lang="en-US"/>
              <a:t>uijia Lei</a:t>
            </a:r>
            <a:r>
              <a:rPr lang="en-US"/>
              <a:t> 2733510</a:t>
            </a:r>
            <a:endParaRPr/>
          </a:p>
          <a:p>
            <a:pPr indent="-449580" lvl="0" marL="457200" rtl="0" algn="l">
              <a:spcBef>
                <a:spcPts val="1800"/>
              </a:spcBef>
              <a:spcAft>
                <a:spcPts val="0"/>
              </a:spcAft>
              <a:buSzPct val="80000"/>
              <a:buFont typeface="Arial"/>
              <a:buAutoNum type="arabicPeriod"/>
            </a:pPr>
            <a:r>
              <a:rPr lang="en-US"/>
              <a:t>Han Lin 2724786</a:t>
            </a:r>
            <a:endParaRPr/>
          </a:p>
          <a:p>
            <a:pPr indent="-449580" lvl="0" marL="457200" rtl="0" algn="l">
              <a:spcBef>
                <a:spcPts val="1800"/>
              </a:spcBef>
              <a:spcAft>
                <a:spcPts val="0"/>
              </a:spcAft>
              <a:buSzPct val="80000"/>
              <a:buFont typeface="Arial"/>
              <a:buAutoNum type="arabicPeriod"/>
            </a:pPr>
            <a:r>
              <a:rPr lang="en-US"/>
              <a:t>Yunan Lyu 2701217</a:t>
            </a:r>
            <a:endParaRPr/>
          </a:p>
          <a:p>
            <a:pPr indent="-449580" lvl="0" marL="457200" rtl="0" algn="l">
              <a:spcBef>
                <a:spcPts val="1800"/>
              </a:spcBef>
              <a:spcAft>
                <a:spcPts val="0"/>
              </a:spcAft>
              <a:buSzPct val="80000"/>
              <a:buFont typeface="Arial"/>
              <a:buAutoNum type="arabicPeriod"/>
            </a:pPr>
            <a:r>
              <a:rPr lang="en-US"/>
              <a:t>Yiyang Qi 2721018</a:t>
            </a:r>
            <a:endParaRPr/>
          </a:p>
          <a:p>
            <a:pPr indent="0" lvl="0" marL="0" rtl="0" algn="l">
              <a:spcBef>
                <a:spcPts val="1800"/>
              </a:spcBef>
              <a:spcAft>
                <a:spcPts val="0"/>
              </a:spcAft>
              <a:buSzPct val="80000"/>
              <a:buFont typeface="Arial"/>
              <a:buNone/>
            </a:pPr>
            <a:r>
              <a:t/>
            </a:r>
            <a:endParaRPr/>
          </a:p>
        </p:txBody>
      </p:sp>
      <p:sp>
        <p:nvSpPr>
          <p:cNvPr id="232" name="Google Shape;232;p3"/>
          <p:cNvSpPr txBox="1"/>
          <p:nvPr>
            <p:ph type="title"/>
          </p:nvPr>
        </p:nvSpPr>
        <p:spPr>
          <a:xfrm>
            <a:off x="504001" y="504000"/>
            <a:ext cx="11186476" cy="369332"/>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Clr>
                <a:schemeClr val="dk1"/>
              </a:buClr>
              <a:buSzPts val="2400"/>
              <a:buFont typeface="Arial"/>
              <a:buNone/>
            </a:pPr>
            <a:r>
              <a:rPr lang="en-US"/>
              <a:t>Team Name &amp; Members</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1" name="Shape 911"/>
        <p:cNvGrpSpPr/>
        <p:nvPr/>
      </p:nvGrpSpPr>
      <p:grpSpPr>
        <a:xfrm>
          <a:off x="0" y="0"/>
          <a:ext cx="0" cy="0"/>
          <a:chOff x="0" y="0"/>
          <a:chExt cx="0" cy="0"/>
        </a:xfrm>
      </p:grpSpPr>
      <p:sp>
        <p:nvSpPr>
          <p:cNvPr id="912" name="Google Shape;912;g11eb7293d98_0_571"/>
          <p:cNvSpPr txBox="1"/>
          <p:nvPr>
            <p:ph type="title"/>
          </p:nvPr>
        </p:nvSpPr>
        <p:spPr>
          <a:xfrm>
            <a:off x="504389" y="570200"/>
            <a:ext cx="11186400" cy="7389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Clr>
                <a:schemeClr val="dk1"/>
              </a:buClr>
              <a:buSzPts val="2400"/>
              <a:buFont typeface="Arial"/>
              <a:buNone/>
            </a:pPr>
            <a:r>
              <a:rPr lang="en-US"/>
              <a:t>Summary of learnings &lt;Xiugou King&gt; - Final </a:t>
            </a:r>
            <a:endParaRPr/>
          </a:p>
          <a:p>
            <a:pPr indent="0" lvl="0" marL="0" rtl="0" algn="l">
              <a:lnSpc>
                <a:spcPct val="100000"/>
              </a:lnSpc>
              <a:spcBef>
                <a:spcPts val="0"/>
              </a:spcBef>
              <a:spcAft>
                <a:spcPts val="0"/>
              </a:spcAft>
              <a:buClr>
                <a:schemeClr val="dk1"/>
              </a:buClr>
              <a:buSzPts val="2400"/>
              <a:buFont typeface="Arial"/>
              <a:buNone/>
            </a:pPr>
            <a:r>
              <a:t/>
            </a:r>
            <a:endParaRPr/>
          </a:p>
        </p:txBody>
      </p:sp>
      <p:sp>
        <p:nvSpPr>
          <p:cNvPr id="913" name="Google Shape;913;g11eb7293d98_0_571"/>
          <p:cNvSpPr txBox="1"/>
          <p:nvPr/>
        </p:nvSpPr>
        <p:spPr>
          <a:xfrm>
            <a:off x="504400" y="1332325"/>
            <a:ext cx="92685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800">
                <a:solidFill>
                  <a:schemeClr val="dk1"/>
                </a:solidFill>
              </a:rPr>
              <a:t>What role(s) did you take as a leader? How did it work out?</a:t>
            </a:r>
            <a:endParaRPr b="1" sz="1800">
              <a:solidFill>
                <a:schemeClr val="dk1"/>
              </a:solidFill>
            </a:endParaRPr>
          </a:p>
        </p:txBody>
      </p:sp>
      <p:sp>
        <p:nvSpPr>
          <p:cNvPr id="914" name="Google Shape;914;g11eb7293d98_0_571"/>
          <p:cNvSpPr txBox="1"/>
          <p:nvPr/>
        </p:nvSpPr>
        <p:spPr>
          <a:xfrm>
            <a:off x="504400" y="2051100"/>
            <a:ext cx="10681200" cy="4962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en-US" sz="1600">
                <a:solidFill>
                  <a:schemeClr val="dk1"/>
                </a:solidFill>
              </a:rPr>
              <a:t>Yiyang Qi:</a:t>
            </a:r>
            <a:endParaRPr sz="16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US" sz="1600">
                <a:solidFill>
                  <a:schemeClr val="dk1"/>
                </a:solidFill>
              </a:rPr>
              <a:t>During the sprint, I broadened our team's version by sharing others' ideas and suggestions from my network.</a:t>
            </a:r>
            <a:endParaRPr sz="16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US" sz="1600">
                <a:solidFill>
                  <a:schemeClr val="dk1"/>
                </a:solidFill>
              </a:rPr>
              <a:t>I functioned as the bridge connecting the team and outside worlds. Using my network made the discussion and innovation process no longer an insides talk. Instead, it became the conversation of our team and other opinions around the world.</a:t>
            </a:r>
            <a:endParaRPr sz="16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6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US" sz="1600">
                <a:solidFill>
                  <a:schemeClr val="dk1"/>
                </a:solidFill>
              </a:rPr>
              <a:t>Zeyang Zhang:</a:t>
            </a:r>
            <a:endParaRPr sz="16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US" sz="1600">
                <a:solidFill>
                  <a:schemeClr val="dk1"/>
                </a:solidFill>
              </a:rPr>
              <a:t>During the sprint, My role changed after each section since I am capable to fix problems and patch the vulnerability of our team and project. I was in charge of inspecting what we missing and what we still needed to work on. And handle the surprises and incidents during our product building process.</a:t>
            </a:r>
            <a:endParaRPr sz="16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6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US" sz="1600">
                <a:solidFill>
                  <a:schemeClr val="dk1"/>
                </a:solidFill>
              </a:rPr>
              <a:t>Yunan Lyu:</a:t>
            </a:r>
            <a:endParaRPr sz="16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US" sz="1600">
                <a:solidFill>
                  <a:schemeClr val="dk1"/>
                </a:solidFill>
              </a:rPr>
              <a:t>During the sprint, I took notes of everyone's idea and their plans to merge them into our blueprint. After each discussion and work session, I made team members take a break from our forward process to look backward at what we have done and how we have done it. I summarize the main points of each version of the product and meetings to make us a self-reflection and hopefully an improvement.</a:t>
            </a:r>
            <a:endParaRPr sz="1600">
              <a:solidFill>
                <a:schemeClr val="dk1"/>
              </a:solidFill>
            </a:endParaRPr>
          </a:p>
          <a:p>
            <a:pPr indent="0" lvl="0" marL="0" rtl="0" algn="l">
              <a:lnSpc>
                <a:spcPct val="115000"/>
              </a:lnSpc>
              <a:spcBef>
                <a:spcPts val="0"/>
              </a:spcBef>
              <a:spcAft>
                <a:spcPts val="0"/>
              </a:spcAft>
              <a:buNone/>
            </a:pPr>
            <a:r>
              <a:t/>
            </a:r>
            <a:endParaRPr sz="1600">
              <a:solidFill>
                <a:schemeClr val="dk1"/>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9" name="Shape 919"/>
        <p:cNvGrpSpPr/>
        <p:nvPr/>
      </p:nvGrpSpPr>
      <p:grpSpPr>
        <a:xfrm>
          <a:off x="0" y="0"/>
          <a:ext cx="0" cy="0"/>
          <a:chOff x="0" y="0"/>
          <a:chExt cx="0" cy="0"/>
        </a:xfrm>
      </p:grpSpPr>
      <p:sp>
        <p:nvSpPr>
          <p:cNvPr id="920" name="Google Shape;920;g11e5296d6bc_0_0"/>
          <p:cNvSpPr txBox="1"/>
          <p:nvPr>
            <p:ph type="title"/>
          </p:nvPr>
        </p:nvSpPr>
        <p:spPr>
          <a:xfrm>
            <a:off x="504389" y="570200"/>
            <a:ext cx="11186400" cy="7389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Clr>
                <a:schemeClr val="dk1"/>
              </a:buClr>
              <a:buSzPts val="2400"/>
              <a:buFont typeface="Arial"/>
              <a:buNone/>
            </a:pPr>
            <a:r>
              <a:rPr lang="en-US"/>
              <a:t>Summary of learnings &lt;Xiugou King&gt; - Final </a:t>
            </a:r>
            <a:endParaRPr/>
          </a:p>
          <a:p>
            <a:pPr indent="0" lvl="0" marL="0" rtl="0" algn="l">
              <a:lnSpc>
                <a:spcPct val="100000"/>
              </a:lnSpc>
              <a:spcBef>
                <a:spcPts val="0"/>
              </a:spcBef>
              <a:spcAft>
                <a:spcPts val="0"/>
              </a:spcAft>
              <a:buClr>
                <a:schemeClr val="dk1"/>
              </a:buClr>
              <a:buSzPts val="2400"/>
              <a:buFont typeface="Arial"/>
              <a:buNone/>
            </a:pPr>
            <a:r>
              <a:t/>
            </a:r>
            <a:endParaRPr/>
          </a:p>
        </p:txBody>
      </p:sp>
      <p:sp>
        <p:nvSpPr>
          <p:cNvPr id="921" name="Google Shape;921;g11e5296d6bc_0_0"/>
          <p:cNvSpPr txBox="1"/>
          <p:nvPr/>
        </p:nvSpPr>
        <p:spPr>
          <a:xfrm>
            <a:off x="504400" y="1481600"/>
            <a:ext cx="92685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800">
                <a:solidFill>
                  <a:schemeClr val="dk1"/>
                </a:solidFill>
              </a:rPr>
              <a:t>What are your take-aways as you resume your professional life?</a:t>
            </a:r>
            <a:endParaRPr b="1" sz="1800">
              <a:solidFill>
                <a:schemeClr val="dk1"/>
              </a:solidFill>
            </a:endParaRPr>
          </a:p>
        </p:txBody>
      </p:sp>
      <p:sp>
        <p:nvSpPr>
          <p:cNvPr id="922" name="Google Shape;922;g11e5296d6bc_0_0"/>
          <p:cNvSpPr txBox="1"/>
          <p:nvPr/>
        </p:nvSpPr>
        <p:spPr>
          <a:xfrm>
            <a:off x="503250" y="2147300"/>
            <a:ext cx="10681200" cy="4977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US" sz="1800"/>
              <a:t>Throughout the career life we think there are several important lessons that we have learned:</a:t>
            </a:r>
            <a:endParaRPr sz="1800"/>
          </a:p>
          <a:p>
            <a:pPr indent="0" lvl="0" marL="0" rtl="0" algn="l">
              <a:lnSpc>
                <a:spcPct val="115000"/>
              </a:lnSpc>
              <a:spcBef>
                <a:spcPts val="0"/>
              </a:spcBef>
              <a:spcAft>
                <a:spcPts val="0"/>
              </a:spcAft>
              <a:buNone/>
            </a:pPr>
            <a:r>
              <a:t/>
            </a:r>
            <a:endParaRPr sz="1700"/>
          </a:p>
          <a:p>
            <a:pPr indent="0" lvl="0" marL="0" rtl="0" algn="l">
              <a:lnSpc>
                <a:spcPct val="115000"/>
              </a:lnSpc>
              <a:spcBef>
                <a:spcPts val="0"/>
              </a:spcBef>
              <a:spcAft>
                <a:spcPts val="0"/>
              </a:spcAft>
              <a:buNone/>
            </a:pPr>
            <a:r>
              <a:rPr b="1" lang="en-US" sz="1700"/>
              <a:t>1.</a:t>
            </a:r>
            <a:r>
              <a:rPr lang="en-US" sz="1700">
                <a:solidFill>
                  <a:schemeClr val="dk1"/>
                </a:solidFill>
              </a:rPr>
              <a:t>It is very important to conduct the necessary tests before the official launch of the product. This allows us to fully understand user needs, gather informative data, and provide the necessary user data to support R&amp;D. With this approach, we can truly focus on the users and develop and optimize the features they really need and care about.</a:t>
            </a:r>
            <a:endParaRPr sz="1700"/>
          </a:p>
          <a:p>
            <a:pPr indent="0" lvl="0" marL="0" rtl="0" algn="l">
              <a:lnSpc>
                <a:spcPct val="115000"/>
              </a:lnSpc>
              <a:spcBef>
                <a:spcPts val="0"/>
              </a:spcBef>
              <a:spcAft>
                <a:spcPts val="0"/>
              </a:spcAft>
              <a:buNone/>
            </a:pPr>
            <a:r>
              <a:t/>
            </a:r>
            <a:endParaRPr sz="1700"/>
          </a:p>
          <a:p>
            <a:pPr indent="0" lvl="0" marL="0" rtl="0" algn="l">
              <a:lnSpc>
                <a:spcPct val="115000"/>
              </a:lnSpc>
              <a:spcBef>
                <a:spcPts val="0"/>
              </a:spcBef>
              <a:spcAft>
                <a:spcPts val="0"/>
              </a:spcAft>
              <a:buNone/>
            </a:pPr>
            <a:r>
              <a:rPr b="1" lang="en-US" sz="1700"/>
              <a:t>2.</a:t>
            </a:r>
            <a:r>
              <a:rPr lang="en-US" sz="1700">
                <a:solidFill>
                  <a:schemeClr val="dk1"/>
                </a:solidFill>
              </a:rPr>
              <a:t>When the decision is made is much more important than what the decision is made. Before starting each decision process, consider how much time and effort the decision is worth.</a:t>
            </a:r>
            <a:endParaRPr sz="1700"/>
          </a:p>
          <a:p>
            <a:pPr indent="0" lvl="0" marL="0" rtl="0" algn="l">
              <a:lnSpc>
                <a:spcPct val="115000"/>
              </a:lnSpc>
              <a:spcBef>
                <a:spcPts val="0"/>
              </a:spcBef>
              <a:spcAft>
                <a:spcPts val="0"/>
              </a:spcAft>
              <a:buNone/>
            </a:pPr>
            <a:r>
              <a:t/>
            </a:r>
            <a:endParaRPr sz="1700"/>
          </a:p>
          <a:p>
            <a:pPr indent="0" lvl="0" marL="0" rtl="0" algn="l">
              <a:lnSpc>
                <a:spcPct val="115000"/>
              </a:lnSpc>
              <a:spcBef>
                <a:spcPts val="0"/>
              </a:spcBef>
              <a:spcAft>
                <a:spcPts val="0"/>
              </a:spcAft>
              <a:buNone/>
            </a:pPr>
            <a:r>
              <a:rPr b="1" lang="en-US" sz="1700"/>
              <a:t>3.</a:t>
            </a:r>
            <a:r>
              <a:rPr lang="en-US" sz="1700">
                <a:solidFill>
                  <a:schemeClr val="dk1"/>
                </a:solidFill>
              </a:rPr>
              <a:t>Make it a habit to speed up execution process. If a plan can be executed immediately and strongly, even if the plan is not perfect, this is better than a perfect plan that will come out next week. Because the efficiency gains from plan execution will be better than pointless time wasting, and imperfections can continue to be optimized in the process of execution.</a:t>
            </a:r>
            <a:endParaRPr sz="1700"/>
          </a:p>
          <a:p>
            <a:pPr indent="0" lvl="0" marL="0" rtl="0" algn="l">
              <a:lnSpc>
                <a:spcPct val="115000"/>
              </a:lnSpc>
              <a:spcBef>
                <a:spcPts val="0"/>
              </a:spcBef>
              <a:spcAft>
                <a:spcPts val="0"/>
              </a:spcAft>
              <a:buNone/>
            </a:pPr>
            <a:r>
              <a:t/>
            </a:r>
            <a:endParaRPr sz="1700"/>
          </a:p>
          <a:p>
            <a:pPr indent="0" lvl="0" marL="0" rtl="0" algn="l">
              <a:lnSpc>
                <a:spcPct val="115000"/>
              </a:lnSpc>
              <a:spcBef>
                <a:spcPts val="0"/>
              </a:spcBef>
              <a:spcAft>
                <a:spcPts val="0"/>
              </a:spcAft>
              <a:buNone/>
            </a:pPr>
            <a:r>
              <a:t/>
            </a:r>
            <a:endParaRPr sz="1700"/>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7" name="Shape 927"/>
        <p:cNvGrpSpPr/>
        <p:nvPr/>
      </p:nvGrpSpPr>
      <p:grpSpPr>
        <a:xfrm>
          <a:off x="0" y="0"/>
          <a:ext cx="0" cy="0"/>
          <a:chOff x="0" y="0"/>
          <a:chExt cx="0" cy="0"/>
        </a:xfrm>
      </p:grpSpPr>
      <p:sp>
        <p:nvSpPr>
          <p:cNvPr id="928" name="Google Shape;928;g11eb7293d98_0_578"/>
          <p:cNvSpPr txBox="1"/>
          <p:nvPr>
            <p:ph type="title"/>
          </p:nvPr>
        </p:nvSpPr>
        <p:spPr>
          <a:xfrm>
            <a:off x="504389" y="570200"/>
            <a:ext cx="11186400" cy="7389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Clr>
                <a:schemeClr val="dk1"/>
              </a:buClr>
              <a:buSzPts val="2400"/>
              <a:buFont typeface="Arial"/>
              <a:buNone/>
            </a:pPr>
            <a:r>
              <a:rPr lang="en-US"/>
              <a:t>Summary of learnings &lt;Xiugou King&gt; - Final </a:t>
            </a:r>
            <a:endParaRPr/>
          </a:p>
          <a:p>
            <a:pPr indent="0" lvl="0" marL="0" rtl="0" algn="l">
              <a:lnSpc>
                <a:spcPct val="100000"/>
              </a:lnSpc>
              <a:spcBef>
                <a:spcPts val="0"/>
              </a:spcBef>
              <a:spcAft>
                <a:spcPts val="0"/>
              </a:spcAft>
              <a:buClr>
                <a:schemeClr val="dk1"/>
              </a:buClr>
              <a:buSzPts val="2400"/>
              <a:buFont typeface="Arial"/>
              <a:buNone/>
            </a:pPr>
            <a:r>
              <a:t/>
            </a:r>
            <a:endParaRPr/>
          </a:p>
        </p:txBody>
      </p:sp>
      <p:sp>
        <p:nvSpPr>
          <p:cNvPr id="929" name="Google Shape;929;g11eb7293d98_0_578"/>
          <p:cNvSpPr txBox="1"/>
          <p:nvPr/>
        </p:nvSpPr>
        <p:spPr>
          <a:xfrm>
            <a:off x="504400" y="1405400"/>
            <a:ext cx="92685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800">
                <a:solidFill>
                  <a:schemeClr val="dk1"/>
                </a:solidFill>
              </a:rPr>
              <a:t>What are your take-aways as you resume your professional life?</a:t>
            </a:r>
            <a:endParaRPr b="1" sz="1800">
              <a:solidFill>
                <a:schemeClr val="dk1"/>
              </a:solidFill>
            </a:endParaRPr>
          </a:p>
        </p:txBody>
      </p:sp>
      <p:sp>
        <p:nvSpPr>
          <p:cNvPr id="930" name="Google Shape;930;g11eb7293d98_0_578"/>
          <p:cNvSpPr txBox="1"/>
          <p:nvPr/>
        </p:nvSpPr>
        <p:spPr>
          <a:xfrm>
            <a:off x="503250" y="1536725"/>
            <a:ext cx="10681200" cy="4922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sz="1800"/>
          </a:p>
          <a:p>
            <a:pPr indent="0" lvl="0" marL="0" rtl="0" algn="l">
              <a:lnSpc>
                <a:spcPct val="115000"/>
              </a:lnSpc>
              <a:spcBef>
                <a:spcPts val="0"/>
              </a:spcBef>
              <a:spcAft>
                <a:spcPts val="0"/>
              </a:spcAft>
              <a:buNone/>
            </a:pPr>
            <a:r>
              <a:t/>
            </a:r>
            <a:endParaRPr sz="1800"/>
          </a:p>
          <a:p>
            <a:pPr indent="0" lvl="0" marL="0" rtl="0" algn="l">
              <a:lnSpc>
                <a:spcPct val="115000"/>
              </a:lnSpc>
              <a:spcBef>
                <a:spcPts val="0"/>
              </a:spcBef>
              <a:spcAft>
                <a:spcPts val="0"/>
              </a:spcAft>
              <a:buNone/>
            </a:pPr>
            <a:r>
              <a:rPr b="1" lang="en-US" sz="1800"/>
              <a:t>4.</a:t>
            </a:r>
            <a:r>
              <a:rPr lang="en-US" sz="1800">
                <a:solidFill>
                  <a:schemeClr val="dk1"/>
                </a:solidFill>
              </a:rPr>
              <a:t>The competencies of each individual on the team need to be kept up at all times so that strong execution can be built. The team needs to develop high-impact and impactful projects to do, while ensuring that they are in line with their respective interests, desired value creation and desired growth path. If this is done, everyone on the team will be motivated and passionate in their work.</a:t>
            </a:r>
            <a:endParaRPr sz="1800"/>
          </a:p>
          <a:p>
            <a:pPr indent="0" lvl="0" marL="0" rtl="0" algn="l">
              <a:lnSpc>
                <a:spcPct val="115000"/>
              </a:lnSpc>
              <a:spcBef>
                <a:spcPts val="0"/>
              </a:spcBef>
              <a:spcAft>
                <a:spcPts val="0"/>
              </a:spcAft>
              <a:buNone/>
            </a:pPr>
            <a:r>
              <a:t/>
            </a:r>
            <a:endParaRPr sz="1800"/>
          </a:p>
          <a:p>
            <a:pPr indent="0" lvl="0" marL="0" rtl="0" algn="l">
              <a:lnSpc>
                <a:spcPct val="115000"/>
              </a:lnSpc>
              <a:spcBef>
                <a:spcPts val="0"/>
              </a:spcBef>
              <a:spcAft>
                <a:spcPts val="0"/>
              </a:spcAft>
              <a:buNone/>
            </a:pPr>
            <a:r>
              <a:rPr b="1" lang="en-US" sz="1800"/>
              <a:t>5.</a:t>
            </a:r>
            <a:r>
              <a:rPr lang="en-US" sz="1800">
                <a:solidFill>
                  <a:schemeClr val="dk1"/>
                </a:solidFill>
              </a:rPr>
              <a:t>Determining a company's “purpose”, “position” and “personality”, referred to as the 3P, is a key step in building a well-known brand.</a:t>
            </a:r>
            <a:endParaRPr sz="1800"/>
          </a:p>
          <a:p>
            <a:pPr indent="0" lvl="0" marL="0" rtl="0" algn="l">
              <a:lnSpc>
                <a:spcPct val="115000"/>
              </a:lnSpc>
              <a:spcBef>
                <a:spcPts val="0"/>
              </a:spcBef>
              <a:spcAft>
                <a:spcPts val="0"/>
              </a:spcAft>
              <a:buNone/>
            </a:pPr>
            <a:r>
              <a:t/>
            </a:r>
            <a:endParaRPr sz="1800"/>
          </a:p>
          <a:p>
            <a:pPr indent="0" lvl="0" marL="0" rtl="0" algn="l">
              <a:lnSpc>
                <a:spcPct val="115000"/>
              </a:lnSpc>
              <a:spcBef>
                <a:spcPts val="0"/>
              </a:spcBef>
              <a:spcAft>
                <a:spcPts val="0"/>
              </a:spcAft>
              <a:buNone/>
            </a:pPr>
            <a:r>
              <a:rPr b="1" lang="en-US" sz="1800"/>
              <a:t>6.</a:t>
            </a:r>
            <a:r>
              <a:rPr lang="en-US" sz="1800">
                <a:solidFill>
                  <a:schemeClr val="dk1"/>
                </a:solidFill>
              </a:rPr>
              <a:t>Concentrate on developing products that really work for the user population and solve their real needs with a simple, easy-to-use product. As a startup, you can't help but develop as many features for your product as possible, but often the cost and development effort is wasted and the focus is distracted, so instead focus on certain real pain points.</a:t>
            </a:r>
            <a:endParaRPr sz="1800"/>
          </a:p>
          <a:p>
            <a:pPr indent="0" lvl="0" marL="0" rtl="0" algn="l">
              <a:lnSpc>
                <a:spcPct val="115000"/>
              </a:lnSpc>
              <a:spcBef>
                <a:spcPts val="0"/>
              </a:spcBef>
              <a:spcAft>
                <a:spcPts val="0"/>
              </a:spcAft>
              <a:buNone/>
            </a:pPr>
            <a:r>
              <a:t/>
            </a:r>
            <a:endParaRPr sz="1800"/>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4" name="Shape 934"/>
        <p:cNvGrpSpPr/>
        <p:nvPr/>
      </p:nvGrpSpPr>
      <p:grpSpPr>
        <a:xfrm>
          <a:off x="0" y="0"/>
          <a:ext cx="0" cy="0"/>
          <a:chOff x="0" y="0"/>
          <a:chExt cx="0" cy="0"/>
        </a:xfrm>
      </p:grpSpPr>
      <p:pic>
        <p:nvPicPr>
          <p:cNvPr descr="Afbeelding met schaakstuk&#10;&#10;Automatisch gegenereerde beschrijving" id="935" name="Google Shape;935;p24"/>
          <p:cNvPicPr preferRelativeResize="0"/>
          <p:nvPr>
            <p:ph idx="2" type="pic"/>
          </p:nvPr>
        </p:nvPicPr>
        <p:blipFill rotWithShape="1">
          <a:blip r:embed="rId3">
            <a:alphaModFix/>
          </a:blip>
          <a:srcRect b="0" l="16701" r="16701" t="0"/>
          <a:stretch/>
        </p:blipFill>
        <p:spPr>
          <a:xfrm flipH="1">
            <a:off x="4314547" y="0"/>
            <a:ext cx="7880627" cy="6858000"/>
          </a:xfrm>
          <a:prstGeom prst="flowChartInputOutput">
            <a:avLst/>
          </a:prstGeom>
          <a:noFill/>
          <a:ln>
            <a:noFill/>
          </a:ln>
        </p:spPr>
      </p:pic>
      <p:sp>
        <p:nvSpPr>
          <p:cNvPr id="936" name="Google Shape;936;p24"/>
          <p:cNvSpPr txBox="1"/>
          <p:nvPr>
            <p:ph type="title"/>
          </p:nvPr>
        </p:nvSpPr>
        <p:spPr>
          <a:xfrm>
            <a:off x="504001" y="504000"/>
            <a:ext cx="5112000" cy="369332"/>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Clr>
                <a:schemeClr val="dk1"/>
              </a:buClr>
              <a:buSzPts val="2400"/>
              <a:buFont typeface="Arial"/>
              <a:buNone/>
            </a:pPr>
            <a:r>
              <a:rPr lang="en-US"/>
              <a:t>Annexes</a:t>
            </a:r>
            <a:endParaRPr/>
          </a:p>
        </p:txBody>
      </p:sp>
      <p:sp>
        <p:nvSpPr>
          <p:cNvPr id="937" name="Google Shape;937;p24"/>
          <p:cNvSpPr/>
          <p:nvPr/>
        </p:nvSpPr>
        <p:spPr>
          <a:xfrm>
            <a:off x="4189917" y="862767"/>
            <a:ext cx="731958" cy="731954"/>
          </a:xfrm>
          <a:prstGeom prst="ellipse">
            <a:avLst/>
          </a:prstGeom>
          <a:solidFill>
            <a:schemeClr val="lt1"/>
          </a:solidFill>
          <a:ln cap="flat" cmpd="sng" w="19050">
            <a:solidFill>
              <a:schemeClr val="dk1"/>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000000"/>
                </a:solidFill>
                <a:latin typeface="Arial"/>
                <a:ea typeface="Arial"/>
                <a:cs typeface="Arial"/>
                <a:sym typeface="Arial"/>
              </a:rPr>
              <a:t>1</a:t>
            </a:r>
            <a:endParaRPr/>
          </a:p>
        </p:txBody>
      </p:sp>
      <p:sp>
        <p:nvSpPr>
          <p:cNvPr id="938" name="Google Shape;938;p24"/>
          <p:cNvSpPr txBox="1"/>
          <p:nvPr/>
        </p:nvSpPr>
        <p:spPr>
          <a:xfrm flipH="1">
            <a:off x="1523999" y="1059467"/>
            <a:ext cx="2626753" cy="338554"/>
          </a:xfrm>
          <a:prstGeom prst="rect">
            <a:avLst/>
          </a:prstGeom>
          <a:noFill/>
          <a:ln>
            <a:noFill/>
          </a:ln>
        </p:spPr>
        <p:txBody>
          <a:bodyPr anchorCtr="0" anchor="ctr" bIns="45700" lIns="91425" spcFirstLastPara="1" rIns="91425" wrap="square" tIns="45700">
            <a:spAutoFit/>
          </a:bodyPr>
          <a:lstStyle/>
          <a:p>
            <a:pPr indent="0" lvl="0" marL="0" marR="0" rtl="0" algn="r">
              <a:lnSpc>
                <a:spcPct val="100000"/>
              </a:lnSpc>
              <a:spcBef>
                <a:spcPts val="0"/>
              </a:spcBef>
              <a:spcAft>
                <a:spcPts val="0"/>
              </a:spcAft>
              <a:buClr>
                <a:srgbClr val="000000"/>
              </a:buClr>
              <a:buSzPts val="1600"/>
              <a:buFont typeface="Arial"/>
              <a:buNone/>
            </a:pPr>
            <a:r>
              <a:rPr b="1" i="0" lang="en-US" sz="1600" u="none" cap="none" strike="noStrike">
                <a:solidFill>
                  <a:srgbClr val="000000"/>
                </a:solidFill>
                <a:latin typeface="Arial"/>
                <a:ea typeface="Arial"/>
                <a:cs typeface="Arial"/>
                <a:sym typeface="Arial"/>
              </a:rPr>
              <a:t>Customer  journey</a:t>
            </a:r>
            <a:endParaRPr/>
          </a:p>
        </p:txBody>
      </p:sp>
      <p:sp>
        <p:nvSpPr>
          <p:cNvPr id="939" name="Google Shape;939;p24"/>
          <p:cNvSpPr/>
          <p:nvPr/>
        </p:nvSpPr>
        <p:spPr>
          <a:xfrm>
            <a:off x="4442635" y="1892003"/>
            <a:ext cx="731958" cy="731954"/>
          </a:xfrm>
          <a:prstGeom prst="ellipse">
            <a:avLst/>
          </a:prstGeom>
          <a:solidFill>
            <a:schemeClr val="lt1"/>
          </a:solidFill>
          <a:ln cap="flat" cmpd="sng" w="19050">
            <a:solidFill>
              <a:srgbClr val="2B5A2C"/>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000000"/>
                </a:solidFill>
                <a:latin typeface="Arial"/>
                <a:ea typeface="Arial"/>
                <a:cs typeface="Arial"/>
                <a:sym typeface="Arial"/>
              </a:rPr>
              <a:t>2</a:t>
            </a:r>
            <a:endParaRPr/>
          </a:p>
        </p:txBody>
      </p:sp>
      <p:sp>
        <p:nvSpPr>
          <p:cNvPr id="940" name="Google Shape;940;p24"/>
          <p:cNvSpPr txBox="1"/>
          <p:nvPr/>
        </p:nvSpPr>
        <p:spPr>
          <a:xfrm flipH="1">
            <a:off x="1490910" y="2088703"/>
            <a:ext cx="2910088" cy="338554"/>
          </a:xfrm>
          <a:prstGeom prst="rect">
            <a:avLst/>
          </a:prstGeom>
          <a:noFill/>
          <a:ln>
            <a:noFill/>
          </a:ln>
        </p:spPr>
        <p:txBody>
          <a:bodyPr anchorCtr="0" anchor="ctr" bIns="45700" lIns="91425" spcFirstLastPara="1" rIns="91425" wrap="square" tIns="45700">
            <a:spAutoFit/>
          </a:bodyPr>
          <a:lstStyle/>
          <a:p>
            <a:pPr indent="0" lvl="0" marL="0" marR="0" rtl="0" algn="r">
              <a:lnSpc>
                <a:spcPct val="100000"/>
              </a:lnSpc>
              <a:spcBef>
                <a:spcPts val="0"/>
              </a:spcBef>
              <a:spcAft>
                <a:spcPts val="0"/>
              </a:spcAft>
              <a:buClr>
                <a:srgbClr val="000000"/>
              </a:buClr>
              <a:buSzPts val="1600"/>
              <a:buFont typeface="Arial"/>
              <a:buNone/>
            </a:pPr>
            <a:r>
              <a:rPr b="1" i="0" lang="en-US" sz="1600" u="none" cap="none" strike="noStrike">
                <a:solidFill>
                  <a:srgbClr val="000000"/>
                </a:solidFill>
                <a:latin typeface="Arial"/>
                <a:ea typeface="Arial"/>
                <a:cs typeface="Arial"/>
                <a:sym typeface="Arial"/>
              </a:rPr>
              <a:t>Lightning demos</a:t>
            </a:r>
            <a:endParaRPr/>
          </a:p>
        </p:txBody>
      </p:sp>
      <p:sp>
        <p:nvSpPr>
          <p:cNvPr id="941" name="Google Shape;941;p24"/>
          <p:cNvSpPr/>
          <p:nvPr/>
        </p:nvSpPr>
        <p:spPr>
          <a:xfrm>
            <a:off x="4697823" y="2921239"/>
            <a:ext cx="731958" cy="731954"/>
          </a:xfrm>
          <a:prstGeom prst="ellipse">
            <a:avLst/>
          </a:prstGeom>
          <a:solidFill>
            <a:schemeClr val="lt1"/>
          </a:solidFill>
          <a:ln cap="flat" cmpd="sng" w="19050">
            <a:solidFill>
              <a:srgbClr val="2B5A2C"/>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000000"/>
                </a:solidFill>
                <a:latin typeface="Arial"/>
                <a:ea typeface="Arial"/>
                <a:cs typeface="Arial"/>
                <a:sym typeface="Arial"/>
              </a:rPr>
              <a:t>3</a:t>
            </a:r>
            <a:endParaRPr/>
          </a:p>
        </p:txBody>
      </p:sp>
      <p:sp>
        <p:nvSpPr>
          <p:cNvPr id="942" name="Google Shape;942;p24"/>
          <p:cNvSpPr txBox="1"/>
          <p:nvPr/>
        </p:nvSpPr>
        <p:spPr>
          <a:xfrm flipH="1">
            <a:off x="1743628" y="3117939"/>
            <a:ext cx="2910088" cy="338554"/>
          </a:xfrm>
          <a:prstGeom prst="rect">
            <a:avLst/>
          </a:prstGeom>
          <a:noFill/>
          <a:ln>
            <a:noFill/>
          </a:ln>
        </p:spPr>
        <p:txBody>
          <a:bodyPr anchorCtr="0" anchor="ctr" bIns="45700" lIns="91425" spcFirstLastPara="1" rIns="91425" wrap="square" tIns="45700">
            <a:spAutoFit/>
          </a:bodyPr>
          <a:lstStyle/>
          <a:p>
            <a:pPr indent="0" lvl="0" marL="0" marR="0" rtl="0" algn="r">
              <a:lnSpc>
                <a:spcPct val="100000"/>
              </a:lnSpc>
              <a:spcBef>
                <a:spcPts val="0"/>
              </a:spcBef>
              <a:spcAft>
                <a:spcPts val="0"/>
              </a:spcAft>
              <a:buClr>
                <a:srgbClr val="000000"/>
              </a:buClr>
              <a:buSzPts val="1600"/>
              <a:buFont typeface="Arial"/>
              <a:buNone/>
            </a:pPr>
            <a:r>
              <a:rPr b="1" i="0" lang="en-US" sz="1600" u="none" cap="none" strike="noStrike">
                <a:solidFill>
                  <a:srgbClr val="000000"/>
                </a:solidFill>
                <a:latin typeface="Arial"/>
                <a:ea typeface="Arial"/>
                <a:cs typeface="Arial"/>
                <a:sym typeface="Arial"/>
              </a:rPr>
              <a:t>Expert interviews</a:t>
            </a:r>
            <a:endParaRPr/>
          </a:p>
        </p:txBody>
      </p:sp>
      <p:sp>
        <p:nvSpPr>
          <p:cNvPr id="943" name="Google Shape;943;p24"/>
          <p:cNvSpPr/>
          <p:nvPr/>
        </p:nvSpPr>
        <p:spPr>
          <a:xfrm>
            <a:off x="4955481" y="3950475"/>
            <a:ext cx="731958" cy="731954"/>
          </a:xfrm>
          <a:prstGeom prst="ellipse">
            <a:avLst/>
          </a:prstGeom>
          <a:solidFill>
            <a:schemeClr val="lt1"/>
          </a:solidFill>
          <a:ln cap="flat" cmpd="sng" w="19050">
            <a:solidFill>
              <a:srgbClr val="2B5A2C"/>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000000"/>
                </a:solidFill>
                <a:latin typeface="Arial"/>
                <a:ea typeface="Arial"/>
                <a:cs typeface="Arial"/>
                <a:sym typeface="Arial"/>
              </a:rPr>
              <a:t>4</a:t>
            </a:r>
            <a:endParaRPr/>
          </a:p>
        </p:txBody>
      </p:sp>
      <p:sp>
        <p:nvSpPr>
          <p:cNvPr id="944" name="Google Shape;944;p24"/>
          <p:cNvSpPr txBox="1"/>
          <p:nvPr/>
        </p:nvSpPr>
        <p:spPr>
          <a:xfrm flipH="1">
            <a:off x="1998816" y="4147175"/>
            <a:ext cx="2910088" cy="338554"/>
          </a:xfrm>
          <a:prstGeom prst="rect">
            <a:avLst/>
          </a:prstGeom>
          <a:noFill/>
          <a:ln>
            <a:noFill/>
          </a:ln>
        </p:spPr>
        <p:txBody>
          <a:bodyPr anchorCtr="0" anchor="ctr" bIns="45700" lIns="91425" spcFirstLastPara="1" rIns="91425" wrap="square" tIns="45700">
            <a:spAutoFit/>
          </a:bodyPr>
          <a:lstStyle/>
          <a:p>
            <a:pPr indent="0" lvl="0" marL="0" marR="0" rtl="0" algn="r">
              <a:lnSpc>
                <a:spcPct val="100000"/>
              </a:lnSpc>
              <a:spcBef>
                <a:spcPts val="0"/>
              </a:spcBef>
              <a:spcAft>
                <a:spcPts val="0"/>
              </a:spcAft>
              <a:buClr>
                <a:srgbClr val="000000"/>
              </a:buClr>
              <a:buSzPts val="1600"/>
              <a:buFont typeface="Arial"/>
              <a:buNone/>
            </a:pPr>
            <a:r>
              <a:rPr b="1" i="0" lang="en-US" sz="1600" u="none" cap="none" strike="noStrike">
                <a:solidFill>
                  <a:srgbClr val="000000"/>
                </a:solidFill>
                <a:latin typeface="Arial"/>
                <a:ea typeface="Arial"/>
                <a:cs typeface="Arial"/>
                <a:sym typeface="Arial"/>
              </a:rPr>
              <a:t>Customer interviews</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9" name="Shape 949"/>
        <p:cNvGrpSpPr/>
        <p:nvPr/>
      </p:nvGrpSpPr>
      <p:grpSpPr>
        <a:xfrm>
          <a:off x="0" y="0"/>
          <a:ext cx="0" cy="0"/>
          <a:chOff x="0" y="0"/>
          <a:chExt cx="0" cy="0"/>
        </a:xfrm>
      </p:grpSpPr>
      <p:sp>
        <p:nvSpPr>
          <p:cNvPr id="950" name="Google Shape;950;p25"/>
          <p:cNvSpPr txBox="1"/>
          <p:nvPr>
            <p:ph idx="1" type="body"/>
          </p:nvPr>
        </p:nvSpPr>
        <p:spPr>
          <a:xfrm>
            <a:off x="504000" y="1620000"/>
            <a:ext cx="11185200" cy="4716000"/>
          </a:xfrm>
          <a:prstGeom prst="rect">
            <a:avLst/>
          </a:prstGeom>
          <a:noFill/>
          <a:ln>
            <a:noFill/>
          </a:ln>
        </p:spPr>
        <p:txBody>
          <a:bodyPr anchorCtr="0" anchor="t" bIns="0" lIns="0" spcFirstLastPara="1" rIns="0" wrap="square" tIns="0">
            <a:normAutofit lnSpcReduction="10000"/>
          </a:bodyPr>
          <a:lstStyle/>
          <a:p>
            <a:pPr indent="0" lvl="0" marL="0" marR="0" rtl="0" algn="l">
              <a:lnSpc>
                <a:spcPct val="100000"/>
              </a:lnSpc>
              <a:spcBef>
                <a:spcPts val="0"/>
              </a:spcBef>
              <a:spcAft>
                <a:spcPts val="0"/>
              </a:spcAft>
              <a:buClr>
                <a:schemeClr val="accent1"/>
              </a:buClr>
              <a:buSzPts val="1600"/>
              <a:buFont typeface="Arial"/>
              <a:buNone/>
            </a:pPr>
            <a:r>
              <a:rPr lang="en-US"/>
              <a:t>Customer journey</a:t>
            </a:r>
            <a:endParaRPr/>
          </a:p>
          <a:p>
            <a:pPr indent="-179964" lvl="1" marL="179964" rtl="0" algn="l">
              <a:spcBef>
                <a:spcPts val="0"/>
              </a:spcBef>
              <a:spcAft>
                <a:spcPts val="0"/>
              </a:spcAft>
              <a:buSzPts val="1800"/>
              <a:buChar char="▪"/>
            </a:pPr>
            <a:r>
              <a:rPr lang="en-US"/>
              <a:t>Customer Journey for Enterprise Custom Service</a:t>
            </a:r>
            <a:endParaRPr/>
          </a:p>
          <a:p>
            <a:pPr indent="-179964" lvl="1" marL="179964" rtl="0" algn="l">
              <a:spcBef>
                <a:spcPts val="0"/>
              </a:spcBef>
              <a:spcAft>
                <a:spcPts val="0"/>
              </a:spcAft>
              <a:buSzPts val="1800"/>
              <a:buChar char="▪"/>
            </a:pPr>
            <a:r>
              <a:rPr lang="en-US"/>
              <a:t>Customer Journey for Online Store</a:t>
            </a:r>
            <a:endParaRPr/>
          </a:p>
          <a:p>
            <a:pPr indent="0" lvl="0" marL="0" marR="0" rtl="0" algn="l">
              <a:lnSpc>
                <a:spcPct val="100000"/>
              </a:lnSpc>
              <a:spcBef>
                <a:spcPts val="3000"/>
              </a:spcBef>
              <a:spcAft>
                <a:spcPts val="0"/>
              </a:spcAft>
              <a:buClr>
                <a:schemeClr val="accent1"/>
              </a:buClr>
              <a:buSzPts val="1600"/>
              <a:buFont typeface="Arial"/>
              <a:buNone/>
            </a:pPr>
            <a:r>
              <a:rPr lang="en-US"/>
              <a:t>Lightning Demos</a:t>
            </a:r>
            <a:endParaRPr b="1" sz="2300"/>
          </a:p>
          <a:p>
            <a:pPr indent="-179964" lvl="1" marL="179964" rtl="0" algn="l">
              <a:spcBef>
                <a:spcPts val="0"/>
              </a:spcBef>
              <a:spcAft>
                <a:spcPts val="0"/>
              </a:spcAft>
              <a:buSzPts val="1800"/>
              <a:buChar char="▪"/>
            </a:pPr>
            <a:r>
              <a:rPr lang="en-US"/>
              <a:t>Emotibot</a:t>
            </a:r>
            <a:endParaRPr/>
          </a:p>
          <a:p>
            <a:pPr indent="-179964" lvl="1" marL="179964" rtl="0" algn="l">
              <a:spcBef>
                <a:spcPts val="0"/>
              </a:spcBef>
              <a:spcAft>
                <a:spcPts val="0"/>
              </a:spcAft>
              <a:buSzPts val="1800"/>
              <a:buChar char="▪"/>
            </a:pPr>
            <a:r>
              <a:rPr lang="en-US"/>
              <a:t>LAIYE</a:t>
            </a:r>
            <a:endParaRPr b="1" sz="2400">
              <a:solidFill>
                <a:srgbClr val="333333"/>
              </a:solidFill>
              <a:highlight>
                <a:schemeClr val="lt1"/>
              </a:highlight>
            </a:endParaRPr>
          </a:p>
          <a:p>
            <a:pPr indent="0" lvl="0" marL="0" marR="0" rtl="0" algn="l">
              <a:lnSpc>
                <a:spcPct val="100000"/>
              </a:lnSpc>
              <a:spcBef>
                <a:spcPts val="3000"/>
              </a:spcBef>
              <a:spcAft>
                <a:spcPts val="0"/>
              </a:spcAft>
              <a:buClr>
                <a:schemeClr val="accent1"/>
              </a:buClr>
              <a:buSzPts val="1600"/>
              <a:buFont typeface="Arial"/>
              <a:buNone/>
            </a:pPr>
            <a:r>
              <a:rPr lang="en-US"/>
              <a:t>Expert interviews</a:t>
            </a:r>
            <a:endParaRPr/>
          </a:p>
          <a:p>
            <a:pPr indent="-179964" lvl="1" marL="179964" marR="0" rtl="0" algn="l">
              <a:lnSpc>
                <a:spcPct val="100000"/>
              </a:lnSpc>
              <a:spcBef>
                <a:spcPts val="0"/>
              </a:spcBef>
              <a:spcAft>
                <a:spcPts val="0"/>
              </a:spcAft>
              <a:buSzPts val="1800"/>
              <a:buChar char="▪"/>
            </a:pPr>
            <a:r>
              <a:rPr lang="en-US"/>
              <a:t>Yichuan Hu</a:t>
            </a:r>
            <a:endParaRPr/>
          </a:p>
          <a:p>
            <a:pPr indent="-179964" lvl="1" marL="179964" marR="0" rtl="0" algn="l">
              <a:lnSpc>
                <a:spcPct val="100000"/>
              </a:lnSpc>
              <a:spcBef>
                <a:spcPts val="0"/>
              </a:spcBef>
              <a:spcAft>
                <a:spcPts val="0"/>
              </a:spcAft>
              <a:buSzPts val="1800"/>
              <a:buChar char="▪"/>
            </a:pPr>
            <a:r>
              <a:rPr lang="en-US"/>
              <a:t>Chao Luo</a:t>
            </a:r>
            <a:endParaRPr/>
          </a:p>
          <a:p>
            <a:pPr indent="-179964" lvl="1" marL="179964" marR="0" rtl="0" algn="l">
              <a:lnSpc>
                <a:spcPct val="100000"/>
              </a:lnSpc>
              <a:spcBef>
                <a:spcPts val="0"/>
              </a:spcBef>
              <a:spcAft>
                <a:spcPts val="0"/>
              </a:spcAft>
              <a:buSzPts val="1800"/>
              <a:buChar char="▪"/>
            </a:pPr>
            <a:r>
              <a:rPr lang="en-US"/>
              <a:t>Guanchun Wang</a:t>
            </a:r>
            <a:endParaRPr b="1" sz="2000"/>
          </a:p>
          <a:p>
            <a:pPr indent="0" lvl="0" marL="0" marR="0" rtl="0" algn="l">
              <a:lnSpc>
                <a:spcPct val="100000"/>
              </a:lnSpc>
              <a:spcBef>
                <a:spcPts val="3000"/>
              </a:spcBef>
              <a:spcAft>
                <a:spcPts val="0"/>
              </a:spcAft>
              <a:buClr>
                <a:schemeClr val="accent1"/>
              </a:buClr>
              <a:buSzPts val="1600"/>
              <a:buFont typeface="Arial"/>
              <a:buNone/>
            </a:pPr>
            <a:r>
              <a:rPr lang="en-US"/>
              <a:t>Customer interviews</a:t>
            </a:r>
            <a:endParaRPr/>
          </a:p>
          <a:p>
            <a:pPr indent="-179964" lvl="1" marL="179964" rtl="0" algn="l">
              <a:lnSpc>
                <a:spcPct val="80000"/>
              </a:lnSpc>
              <a:spcBef>
                <a:spcPts val="600"/>
              </a:spcBef>
              <a:spcAft>
                <a:spcPts val="0"/>
              </a:spcAft>
              <a:buSzPts val="1800"/>
              <a:buChar char="▪"/>
            </a:pPr>
            <a:r>
              <a:rPr lang="en-US"/>
              <a:t>Zheng Liu</a:t>
            </a:r>
            <a:endParaRPr/>
          </a:p>
          <a:p>
            <a:pPr indent="-186314" lvl="1" marL="179964" rtl="0" algn="l">
              <a:lnSpc>
                <a:spcPct val="80000"/>
              </a:lnSpc>
              <a:spcBef>
                <a:spcPts val="600"/>
              </a:spcBef>
              <a:spcAft>
                <a:spcPts val="0"/>
              </a:spcAft>
              <a:buSzPts val="1900"/>
              <a:buChar char="▪"/>
            </a:pPr>
            <a:r>
              <a:rPr lang="en-US"/>
              <a:t>Yasong He</a:t>
            </a:r>
            <a:endParaRPr b="1" sz="1900"/>
          </a:p>
        </p:txBody>
      </p:sp>
      <p:sp>
        <p:nvSpPr>
          <p:cNvPr id="951" name="Google Shape;951;p25"/>
          <p:cNvSpPr txBox="1"/>
          <p:nvPr>
            <p:ph type="title"/>
          </p:nvPr>
        </p:nvSpPr>
        <p:spPr>
          <a:xfrm>
            <a:off x="504001" y="504000"/>
            <a:ext cx="11186476" cy="369332"/>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Clr>
                <a:schemeClr val="dk1"/>
              </a:buClr>
              <a:buSzPts val="2400"/>
              <a:buFont typeface="Arial"/>
              <a:buNone/>
            </a:pPr>
            <a:r>
              <a:rPr lang="en-US"/>
              <a:t>Table of contents</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6" name="Shape 956"/>
        <p:cNvGrpSpPr/>
        <p:nvPr/>
      </p:nvGrpSpPr>
      <p:grpSpPr>
        <a:xfrm>
          <a:off x="0" y="0"/>
          <a:ext cx="0" cy="0"/>
          <a:chOff x="0" y="0"/>
          <a:chExt cx="0" cy="0"/>
        </a:xfrm>
      </p:grpSpPr>
      <p:sp>
        <p:nvSpPr>
          <p:cNvPr id="957" name="Google Shape;957;p26"/>
          <p:cNvSpPr txBox="1"/>
          <p:nvPr>
            <p:ph type="ctrTitle"/>
          </p:nvPr>
        </p:nvSpPr>
        <p:spPr>
          <a:xfrm>
            <a:off x="504000" y="3090446"/>
            <a:ext cx="11185200" cy="677108"/>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Clr>
                <a:schemeClr val="dk1"/>
              </a:buClr>
              <a:buSzPts val="4400"/>
              <a:buFont typeface="Arial"/>
              <a:buNone/>
            </a:pPr>
            <a:r>
              <a:rPr lang="en-US"/>
              <a:t>Customer </a:t>
            </a:r>
            <a:r>
              <a:rPr lang="en-US">
                <a:solidFill>
                  <a:schemeClr val="accent1"/>
                </a:solidFill>
              </a:rPr>
              <a:t>Journey</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1" name="Shape 961"/>
        <p:cNvGrpSpPr/>
        <p:nvPr/>
      </p:nvGrpSpPr>
      <p:grpSpPr>
        <a:xfrm>
          <a:off x="0" y="0"/>
          <a:ext cx="0" cy="0"/>
          <a:chOff x="0" y="0"/>
          <a:chExt cx="0" cy="0"/>
        </a:xfrm>
      </p:grpSpPr>
      <p:grpSp>
        <p:nvGrpSpPr>
          <p:cNvPr id="962" name="Google Shape;962;p27"/>
          <p:cNvGrpSpPr/>
          <p:nvPr/>
        </p:nvGrpSpPr>
        <p:grpSpPr>
          <a:xfrm>
            <a:off x="279373" y="804799"/>
            <a:ext cx="11609414" cy="1597111"/>
            <a:chOff x="277786" y="5260892"/>
            <a:chExt cx="11609414" cy="1597111"/>
          </a:xfrm>
        </p:grpSpPr>
        <p:grpSp>
          <p:nvGrpSpPr>
            <p:cNvPr id="963" name="Google Shape;963;p27"/>
            <p:cNvGrpSpPr/>
            <p:nvPr/>
          </p:nvGrpSpPr>
          <p:grpSpPr>
            <a:xfrm>
              <a:off x="277786" y="5420537"/>
              <a:ext cx="11539652" cy="1302481"/>
              <a:chOff x="277786" y="5420537"/>
              <a:chExt cx="11539652" cy="1302481"/>
            </a:xfrm>
          </p:grpSpPr>
          <p:grpSp>
            <p:nvGrpSpPr>
              <p:cNvPr id="964" name="Google Shape;964;p27"/>
              <p:cNvGrpSpPr/>
              <p:nvPr/>
            </p:nvGrpSpPr>
            <p:grpSpPr>
              <a:xfrm>
                <a:off x="1774584" y="5420537"/>
                <a:ext cx="10042854" cy="1302481"/>
                <a:chOff x="1305042" y="5519013"/>
                <a:chExt cx="7557858" cy="1302481"/>
              </a:xfrm>
            </p:grpSpPr>
            <p:grpSp>
              <p:nvGrpSpPr>
                <p:cNvPr id="965" name="Google Shape;965;p27"/>
                <p:cNvGrpSpPr/>
                <p:nvPr/>
              </p:nvGrpSpPr>
              <p:grpSpPr>
                <a:xfrm>
                  <a:off x="1305042" y="5519013"/>
                  <a:ext cx="7557745" cy="398688"/>
                  <a:chOff x="1305042" y="5519013"/>
                  <a:chExt cx="7557745" cy="398688"/>
                </a:xfrm>
              </p:grpSpPr>
              <p:sp>
                <p:nvSpPr>
                  <p:cNvPr id="966" name="Google Shape;966;p27"/>
                  <p:cNvSpPr/>
                  <p:nvPr/>
                </p:nvSpPr>
                <p:spPr>
                  <a:xfrm>
                    <a:off x="1305042" y="5540433"/>
                    <a:ext cx="7557745" cy="377268"/>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rgbClr val="FFFFFF"/>
                      </a:solidFill>
                      <a:latin typeface="Calibri"/>
                      <a:ea typeface="Calibri"/>
                      <a:cs typeface="Calibri"/>
                      <a:sym typeface="Calibri"/>
                    </a:endParaRPr>
                  </a:p>
                </p:txBody>
              </p:sp>
              <p:sp>
                <p:nvSpPr>
                  <p:cNvPr id="967" name="Google Shape;967;p27"/>
                  <p:cNvSpPr/>
                  <p:nvPr/>
                </p:nvSpPr>
                <p:spPr>
                  <a:xfrm>
                    <a:off x="4479947" y="5519013"/>
                    <a:ext cx="1485568" cy="307777"/>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lang="en-US" sz="1400">
                        <a:solidFill>
                          <a:srgbClr val="FFFFFF"/>
                        </a:solidFill>
                        <a:latin typeface="Century"/>
                        <a:ea typeface="Century"/>
                        <a:cs typeface="Century"/>
                        <a:sym typeface="Century"/>
                      </a:rPr>
                      <a:t>Recommendations</a:t>
                    </a:r>
                    <a:endParaRPr/>
                  </a:p>
                </p:txBody>
              </p:sp>
            </p:grpSp>
            <p:grpSp>
              <p:nvGrpSpPr>
                <p:cNvPr id="968" name="Google Shape;968;p27"/>
                <p:cNvGrpSpPr/>
                <p:nvPr/>
              </p:nvGrpSpPr>
              <p:grpSpPr>
                <a:xfrm>
                  <a:off x="1305042" y="5807492"/>
                  <a:ext cx="7557858" cy="1014002"/>
                  <a:chOff x="1305042" y="5807492"/>
                  <a:chExt cx="7557858" cy="1014002"/>
                </a:xfrm>
              </p:grpSpPr>
              <p:grpSp>
                <p:nvGrpSpPr>
                  <p:cNvPr id="969" name="Google Shape;969;p27"/>
                  <p:cNvGrpSpPr/>
                  <p:nvPr/>
                </p:nvGrpSpPr>
                <p:grpSpPr>
                  <a:xfrm>
                    <a:off x="1305042" y="5807492"/>
                    <a:ext cx="1647223" cy="848617"/>
                    <a:chOff x="1305042" y="5807492"/>
                    <a:chExt cx="1647223" cy="848617"/>
                  </a:xfrm>
                </p:grpSpPr>
                <p:sp>
                  <p:nvSpPr>
                    <p:cNvPr id="970" name="Google Shape;970;p27"/>
                    <p:cNvSpPr/>
                    <p:nvPr/>
                  </p:nvSpPr>
                  <p:spPr>
                    <a:xfrm>
                      <a:off x="1305042" y="5807492"/>
                      <a:ext cx="1647223" cy="848617"/>
                    </a:xfrm>
                    <a:prstGeom prst="rect">
                      <a:avLst/>
                    </a:prstGeom>
                    <a:solidFill>
                      <a:schemeClr val="accent6"/>
                    </a:solidFill>
                    <a:ln>
                      <a:noFill/>
                    </a:ln>
                    <a:effectLst>
                      <a:outerShdw blurRad="63500" sx="102000" rotWithShape="0" algn="ctr" sy="102000">
                        <a:srgbClr val="000000">
                          <a:alpha val="1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rgbClr val="FFFFFF"/>
                        </a:solidFill>
                        <a:latin typeface="Calibri"/>
                        <a:ea typeface="Calibri"/>
                        <a:cs typeface="Calibri"/>
                        <a:sym typeface="Calibri"/>
                      </a:endParaRPr>
                    </a:p>
                  </p:txBody>
                </p:sp>
                <p:sp>
                  <p:nvSpPr>
                    <p:cNvPr id="971" name="Google Shape;971;p27"/>
                    <p:cNvSpPr/>
                    <p:nvPr/>
                  </p:nvSpPr>
                  <p:spPr>
                    <a:xfrm>
                      <a:off x="1308240" y="5872119"/>
                      <a:ext cx="1611300" cy="732900"/>
                    </a:xfrm>
                    <a:prstGeom prst="rect">
                      <a:avLst/>
                    </a:prstGeom>
                    <a:noFill/>
                    <a:ln>
                      <a:noFill/>
                    </a:ln>
                  </p:spPr>
                  <p:txBody>
                    <a:bodyPr anchorCtr="0" anchor="t" bIns="45700" lIns="91425" spcFirstLastPara="1" rIns="91425" wrap="square" tIns="45700">
                      <a:spAutoFit/>
                    </a:bodyPr>
                    <a:lstStyle/>
                    <a:p>
                      <a:pPr indent="-182880" lvl="0" marL="182880" marR="0" rtl="0" algn="l">
                        <a:spcBef>
                          <a:spcPts val="0"/>
                        </a:spcBef>
                        <a:spcAft>
                          <a:spcPts val="0"/>
                        </a:spcAft>
                        <a:buClr>
                          <a:srgbClr val="3F3F3F"/>
                        </a:buClr>
                        <a:buSzPts val="800"/>
                        <a:buFont typeface="Courier New"/>
                        <a:buChar char="o"/>
                      </a:pPr>
                      <a:r>
                        <a:rPr lang="en-US" sz="800">
                          <a:solidFill>
                            <a:srgbClr val="3F3F3F"/>
                          </a:solidFill>
                          <a:latin typeface="Arial"/>
                          <a:ea typeface="Arial"/>
                          <a:cs typeface="Arial"/>
                          <a:sym typeface="Arial"/>
                        </a:rPr>
                        <a:t>Offer more competitive prices and service</a:t>
                      </a:r>
                      <a:endParaRPr sz="800">
                        <a:solidFill>
                          <a:srgbClr val="3F3F3F"/>
                        </a:solidFill>
                        <a:latin typeface="Arial"/>
                        <a:ea typeface="Arial"/>
                        <a:cs typeface="Arial"/>
                        <a:sym typeface="Arial"/>
                      </a:endParaRPr>
                    </a:p>
                    <a:p>
                      <a:pPr indent="-182880" lvl="0" marL="182880" marR="0" rtl="0" algn="l">
                        <a:spcBef>
                          <a:spcPts val="0"/>
                        </a:spcBef>
                        <a:spcAft>
                          <a:spcPts val="0"/>
                        </a:spcAft>
                        <a:buClr>
                          <a:srgbClr val="3F3F3F"/>
                        </a:buClr>
                        <a:buSzPts val="800"/>
                        <a:buChar char="o"/>
                      </a:pPr>
                      <a:r>
                        <a:rPr lang="en-US" sz="800">
                          <a:solidFill>
                            <a:srgbClr val="3F3F3F"/>
                          </a:solidFill>
                        </a:rPr>
                        <a:t>Offer fluent content and comfortable UI</a:t>
                      </a:r>
                      <a:endParaRPr sz="800">
                        <a:solidFill>
                          <a:srgbClr val="3F3F3F"/>
                        </a:solidFill>
                      </a:endParaRPr>
                    </a:p>
                    <a:p>
                      <a:pPr indent="-182880" lvl="0" marL="182880" marR="0" rtl="0" algn="l">
                        <a:spcBef>
                          <a:spcPts val="0"/>
                        </a:spcBef>
                        <a:spcAft>
                          <a:spcPts val="0"/>
                        </a:spcAft>
                        <a:buClr>
                          <a:srgbClr val="3F3F3F"/>
                        </a:buClr>
                        <a:buSzPts val="800"/>
                        <a:buFont typeface="Courier New"/>
                        <a:buChar char="o"/>
                      </a:pPr>
                      <a:r>
                        <a:rPr lang="en-US" sz="800">
                          <a:solidFill>
                            <a:srgbClr val="3F3F3F"/>
                          </a:solidFill>
                        </a:rPr>
                        <a:t>Attractive</a:t>
                      </a:r>
                      <a:r>
                        <a:rPr lang="en-US" sz="800">
                          <a:solidFill>
                            <a:srgbClr val="3F3F3F"/>
                          </a:solidFill>
                          <a:latin typeface="Arial"/>
                          <a:ea typeface="Arial"/>
                          <a:cs typeface="Arial"/>
                          <a:sym typeface="Arial"/>
                        </a:rPr>
                        <a:t> website appearance</a:t>
                      </a:r>
                      <a:endParaRPr/>
                    </a:p>
                  </p:txBody>
                </p:sp>
              </p:grpSp>
              <p:grpSp>
                <p:nvGrpSpPr>
                  <p:cNvPr id="972" name="Google Shape;972;p27"/>
                  <p:cNvGrpSpPr/>
                  <p:nvPr/>
                </p:nvGrpSpPr>
                <p:grpSpPr>
                  <a:xfrm>
                    <a:off x="3275228" y="5807492"/>
                    <a:ext cx="1647223" cy="848617"/>
                    <a:chOff x="3275228" y="5807492"/>
                    <a:chExt cx="1647223" cy="848617"/>
                  </a:xfrm>
                </p:grpSpPr>
                <p:sp>
                  <p:nvSpPr>
                    <p:cNvPr id="973" name="Google Shape;973;p27"/>
                    <p:cNvSpPr/>
                    <p:nvPr/>
                  </p:nvSpPr>
                  <p:spPr>
                    <a:xfrm>
                      <a:off x="3275228" y="5807492"/>
                      <a:ext cx="1647223" cy="848617"/>
                    </a:xfrm>
                    <a:prstGeom prst="rect">
                      <a:avLst/>
                    </a:prstGeom>
                    <a:solidFill>
                      <a:schemeClr val="accent6"/>
                    </a:solidFill>
                    <a:ln>
                      <a:noFill/>
                    </a:ln>
                    <a:effectLst>
                      <a:outerShdw blurRad="63500" sx="102000" rotWithShape="0" algn="ctr" sy="102000">
                        <a:srgbClr val="000000">
                          <a:alpha val="1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rgbClr val="FFFFFF"/>
                        </a:solidFill>
                        <a:latin typeface="Calibri"/>
                        <a:ea typeface="Calibri"/>
                        <a:cs typeface="Calibri"/>
                        <a:sym typeface="Calibri"/>
                      </a:endParaRPr>
                    </a:p>
                  </p:txBody>
                </p:sp>
                <p:sp>
                  <p:nvSpPr>
                    <p:cNvPr id="974" name="Google Shape;974;p27"/>
                    <p:cNvSpPr/>
                    <p:nvPr/>
                  </p:nvSpPr>
                  <p:spPr>
                    <a:xfrm>
                      <a:off x="3282774" y="5872117"/>
                      <a:ext cx="1637054" cy="584775"/>
                    </a:xfrm>
                    <a:prstGeom prst="rect">
                      <a:avLst/>
                    </a:prstGeom>
                    <a:noFill/>
                    <a:ln>
                      <a:noFill/>
                    </a:ln>
                  </p:spPr>
                  <p:txBody>
                    <a:bodyPr anchorCtr="0" anchor="t" bIns="45700" lIns="91425" spcFirstLastPara="1" rIns="91425" wrap="square" tIns="45700">
                      <a:spAutoFit/>
                    </a:bodyPr>
                    <a:lstStyle/>
                    <a:p>
                      <a:pPr indent="-182880" lvl="0" marL="182880" marR="0" rtl="0" algn="l">
                        <a:spcBef>
                          <a:spcPts val="0"/>
                        </a:spcBef>
                        <a:spcAft>
                          <a:spcPts val="0"/>
                        </a:spcAft>
                        <a:buClr>
                          <a:srgbClr val="3F3F3F"/>
                        </a:buClr>
                        <a:buSzPts val="800"/>
                        <a:buFont typeface="Courier New"/>
                        <a:buChar char="o"/>
                      </a:pPr>
                      <a:r>
                        <a:rPr lang="en-US" sz="800">
                          <a:solidFill>
                            <a:srgbClr val="3F3F3F"/>
                          </a:solidFill>
                          <a:latin typeface="Arial"/>
                          <a:ea typeface="Arial"/>
                          <a:cs typeface="Arial"/>
                          <a:sym typeface="Arial"/>
                        </a:rPr>
                        <a:t>Encourage more customer engagement on social media</a:t>
                      </a:r>
                      <a:endParaRPr/>
                    </a:p>
                    <a:p>
                      <a:pPr indent="-182880" lvl="0" marL="182880" marR="0" rtl="0" algn="l">
                        <a:spcBef>
                          <a:spcPts val="0"/>
                        </a:spcBef>
                        <a:spcAft>
                          <a:spcPts val="0"/>
                        </a:spcAft>
                        <a:buClr>
                          <a:srgbClr val="3F3F3F"/>
                        </a:buClr>
                        <a:buSzPts val="800"/>
                        <a:buFont typeface="Courier New"/>
                        <a:buChar char="o"/>
                      </a:pPr>
                      <a:r>
                        <a:rPr lang="en-US" sz="800">
                          <a:solidFill>
                            <a:srgbClr val="3F3F3F"/>
                          </a:solidFill>
                          <a:latin typeface="Arial"/>
                          <a:ea typeface="Arial"/>
                          <a:cs typeface="Arial"/>
                          <a:sym typeface="Arial"/>
                        </a:rPr>
                        <a:t>Make </a:t>
                      </a:r>
                      <a:r>
                        <a:rPr lang="en-US" sz="800">
                          <a:solidFill>
                            <a:srgbClr val="3F3F3F"/>
                          </a:solidFill>
                        </a:rPr>
                        <a:t>our the user's trial process is smoother</a:t>
                      </a:r>
                      <a:endParaRPr sz="800">
                        <a:solidFill>
                          <a:srgbClr val="3F3F3F"/>
                        </a:solidFill>
                      </a:endParaRPr>
                    </a:p>
                    <a:p>
                      <a:pPr indent="-182880" lvl="0" marL="182880" marR="0" rtl="0" algn="l">
                        <a:spcBef>
                          <a:spcPts val="0"/>
                        </a:spcBef>
                        <a:spcAft>
                          <a:spcPts val="0"/>
                        </a:spcAft>
                        <a:buClr>
                          <a:srgbClr val="3F3F3F"/>
                        </a:buClr>
                        <a:buSzPts val="800"/>
                        <a:buFont typeface="Courier New"/>
                        <a:buChar char="o"/>
                      </a:pPr>
                      <a:r>
                        <a:rPr lang="en-US" sz="800">
                          <a:solidFill>
                            <a:srgbClr val="3F3F3F"/>
                          </a:solidFill>
                        </a:rPr>
                        <a:t>Make UI </a:t>
                      </a:r>
                      <a:r>
                        <a:rPr lang="en-US" sz="800">
                          <a:solidFill>
                            <a:srgbClr val="3F3F3F"/>
                          </a:solidFill>
                          <a:latin typeface="Arial"/>
                          <a:ea typeface="Arial"/>
                          <a:cs typeface="Arial"/>
                          <a:sym typeface="Arial"/>
                        </a:rPr>
                        <a:t>more simple &amp; user- friendly</a:t>
                      </a:r>
                      <a:endParaRPr/>
                    </a:p>
                  </p:txBody>
                </p:sp>
              </p:grpSp>
              <p:grpSp>
                <p:nvGrpSpPr>
                  <p:cNvPr id="975" name="Google Shape;975;p27"/>
                  <p:cNvGrpSpPr/>
                  <p:nvPr/>
                </p:nvGrpSpPr>
                <p:grpSpPr>
                  <a:xfrm>
                    <a:off x="5242786" y="5807492"/>
                    <a:ext cx="1649851" cy="848617"/>
                    <a:chOff x="5242786" y="5807492"/>
                    <a:chExt cx="1649851" cy="848617"/>
                  </a:xfrm>
                </p:grpSpPr>
                <p:sp>
                  <p:nvSpPr>
                    <p:cNvPr id="976" name="Google Shape;976;p27"/>
                    <p:cNvSpPr/>
                    <p:nvPr/>
                  </p:nvSpPr>
                  <p:spPr>
                    <a:xfrm>
                      <a:off x="5245414" y="5807492"/>
                      <a:ext cx="1647223" cy="848617"/>
                    </a:xfrm>
                    <a:prstGeom prst="rect">
                      <a:avLst/>
                    </a:prstGeom>
                    <a:solidFill>
                      <a:schemeClr val="accent6"/>
                    </a:solidFill>
                    <a:ln>
                      <a:noFill/>
                    </a:ln>
                    <a:effectLst>
                      <a:outerShdw blurRad="63500" sx="102000" rotWithShape="0" algn="ctr" sy="102000">
                        <a:srgbClr val="000000">
                          <a:alpha val="1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rgbClr val="FFFFFF"/>
                        </a:solidFill>
                        <a:latin typeface="Calibri"/>
                        <a:ea typeface="Calibri"/>
                        <a:cs typeface="Calibri"/>
                        <a:sym typeface="Calibri"/>
                      </a:endParaRPr>
                    </a:p>
                  </p:txBody>
                </p:sp>
                <p:sp>
                  <p:nvSpPr>
                    <p:cNvPr id="977" name="Google Shape;977;p27"/>
                    <p:cNvSpPr/>
                    <p:nvPr/>
                  </p:nvSpPr>
                  <p:spPr>
                    <a:xfrm>
                      <a:off x="5242786" y="5872119"/>
                      <a:ext cx="1647300" cy="732900"/>
                    </a:xfrm>
                    <a:prstGeom prst="rect">
                      <a:avLst/>
                    </a:prstGeom>
                    <a:noFill/>
                    <a:ln>
                      <a:noFill/>
                    </a:ln>
                  </p:spPr>
                  <p:txBody>
                    <a:bodyPr anchorCtr="0" anchor="t" bIns="45700" lIns="91425" spcFirstLastPara="1" rIns="91425" wrap="square" tIns="45700">
                      <a:spAutoFit/>
                    </a:bodyPr>
                    <a:lstStyle/>
                    <a:p>
                      <a:pPr indent="-182880" lvl="0" marL="182880" marR="0" rtl="0" algn="l">
                        <a:spcBef>
                          <a:spcPts val="0"/>
                        </a:spcBef>
                        <a:spcAft>
                          <a:spcPts val="0"/>
                        </a:spcAft>
                        <a:buClr>
                          <a:srgbClr val="3F3F3F"/>
                        </a:buClr>
                        <a:buSzPts val="800"/>
                        <a:buFont typeface="Courier New"/>
                        <a:buChar char="o"/>
                      </a:pPr>
                      <a:r>
                        <a:rPr lang="en-US" sz="800">
                          <a:solidFill>
                            <a:srgbClr val="3F3F3F"/>
                          </a:solidFill>
                        </a:rPr>
                        <a:t>Provide the most useful personality dialogue mechanism, omit useless functions</a:t>
                      </a:r>
                      <a:endParaRPr/>
                    </a:p>
                    <a:p>
                      <a:pPr indent="-182880" lvl="0" marL="182880" marR="0" rtl="0" algn="l">
                        <a:spcBef>
                          <a:spcPts val="0"/>
                        </a:spcBef>
                        <a:spcAft>
                          <a:spcPts val="0"/>
                        </a:spcAft>
                        <a:buClr>
                          <a:srgbClr val="3F3F3F"/>
                        </a:buClr>
                        <a:buSzPts val="800"/>
                        <a:buFont typeface="Courier New"/>
                        <a:buChar char="o"/>
                      </a:pPr>
                      <a:r>
                        <a:rPr lang="en-US" sz="800">
                          <a:solidFill>
                            <a:srgbClr val="3F3F3F"/>
                          </a:solidFill>
                          <a:latin typeface="Arial"/>
                          <a:ea typeface="Arial"/>
                          <a:cs typeface="Arial"/>
                          <a:sym typeface="Arial"/>
                        </a:rPr>
                        <a:t>Streamline the buying process</a:t>
                      </a:r>
                      <a:endParaRPr/>
                    </a:p>
                  </p:txBody>
                </p:sp>
              </p:grpSp>
              <p:grpSp>
                <p:nvGrpSpPr>
                  <p:cNvPr id="978" name="Google Shape;978;p27"/>
                  <p:cNvGrpSpPr/>
                  <p:nvPr/>
                </p:nvGrpSpPr>
                <p:grpSpPr>
                  <a:xfrm>
                    <a:off x="7215600" y="5807494"/>
                    <a:ext cx="1647300" cy="1014000"/>
                    <a:chOff x="7215600" y="5807494"/>
                    <a:chExt cx="1647300" cy="1014000"/>
                  </a:xfrm>
                </p:grpSpPr>
                <p:sp>
                  <p:nvSpPr>
                    <p:cNvPr id="979" name="Google Shape;979;p27"/>
                    <p:cNvSpPr/>
                    <p:nvPr/>
                  </p:nvSpPr>
                  <p:spPr>
                    <a:xfrm>
                      <a:off x="7215600" y="5807494"/>
                      <a:ext cx="1647300" cy="1014000"/>
                    </a:xfrm>
                    <a:prstGeom prst="rect">
                      <a:avLst/>
                    </a:prstGeom>
                    <a:solidFill>
                      <a:schemeClr val="accent6"/>
                    </a:solidFill>
                    <a:ln>
                      <a:noFill/>
                    </a:ln>
                    <a:effectLst>
                      <a:outerShdw blurRad="63500" sx="102000" rotWithShape="0" algn="ctr" sy="102000">
                        <a:srgbClr val="000000">
                          <a:alpha val="1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rgbClr val="FFFFFF"/>
                        </a:solidFill>
                        <a:latin typeface="Calibri"/>
                        <a:ea typeface="Calibri"/>
                        <a:cs typeface="Calibri"/>
                        <a:sym typeface="Calibri"/>
                      </a:endParaRPr>
                    </a:p>
                  </p:txBody>
                </p:sp>
                <p:sp>
                  <p:nvSpPr>
                    <p:cNvPr id="980" name="Google Shape;980;p27"/>
                    <p:cNvSpPr/>
                    <p:nvPr/>
                  </p:nvSpPr>
                  <p:spPr>
                    <a:xfrm>
                      <a:off x="7225617" y="5872117"/>
                      <a:ext cx="1633785" cy="584775"/>
                    </a:xfrm>
                    <a:prstGeom prst="rect">
                      <a:avLst/>
                    </a:prstGeom>
                    <a:noFill/>
                    <a:ln>
                      <a:noFill/>
                    </a:ln>
                  </p:spPr>
                  <p:txBody>
                    <a:bodyPr anchorCtr="0" anchor="t" bIns="45700" lIns="91425" spcFirstLastPara="1" rIns="91425" wrap="square" tIns="45700">
                      <a:spAutoFit/>
                    </a:bodyPr>
                    <a:lstStyle/>
                    <a:p>
                      <a:pPr indent="-182880" lvl="0" marL="182880" marR="0" rtl="0" algn="l">
                        <a:spcBef>
                          <a:spcPts val="0"/>
                        </a:spcBef>
                        <a:spcAft>
                          <a:spcPts val="0"/>
                        </a:spcAft>
                        <a:buClr>
                          <a:srgbClr val="3F3F3F"/>
                        </a:buClr>
                        <a:buSzPts val="800"/>
                        <a:buFont typeface="Courier New"/>
                        <a:buChar char="o"/>
                      </a:pPr>
                      <a:r>
                        <a:rPr lang="en-US" sz="800">
                          <a:solidFill>
                            <a:srgbClr val="3F3F3F"/>
                          </a:solidFill>
                        </a:rPr>
                        <a:t>Give discount for long-term customers</a:t>
                      </a:r>
                      <a:endParaRPr/>
                    </a:p>
                    <a:p>
                      <a:pPr indent="-182880" lvl="0" marL="182880" marR="0" rtl="0" algn="l">
                        <a:spcBef>
                          <a:spcPts val="0"/>
                        </a:spcBef>
                        <a:spcAft>
                          <a:spcPts val="0"/>
                        </a:spcAft>
                        <a:buClr>
                          <a:srgbClr val="3F3F3F"/>
                        </a:buClr>
                        <a:buSzPts val="800"/>
                        <a:buFont typeface="Courier New"/>
                        <a:buChar char="o"/>
                      </a:pPr>
                      <a:r>
                        <a:rPr lang="en-US" sz="800">
                          <a:solidFill>
                            <a:srgbClr val="3F3F3F"/>
                          </a:solidFill>
                          <a:latin typeface="Arial"/>
                          <a:ea typeface="Arial"/>
                          <a:cs typeface="Arial"/>
                          <a:sym typeface="Arial"/>
                        </a:rPr>
                        <a:t>Stay in contact with the customer &amp; request a review</a:t>
                      </a:r>
                      <a:endParaRPr/>
                    </a:p>
                    <a:p>
                      <a:pPr indent="-182880" lvl="0" marL="182880" marR="0" rtl="0" algn="l">
                        <a:spcBef>
                          <a:spcPts val="0"/>
                        </a:spcBef>
                        <a:spcAft>
                          <a:spcPts val="0"/>
                        </a:spcAft>
                        <a:buClr>
                          <a:srgbClr val="3F3F3F"/>
                        </a:buClr>
                        <a:buSzPts val="800"/>
                        <a:buFont typeface="Courier New"/>
                        <a:buChar char="o"/>
                      </a:pPr>
                      <a:r>
                        <a:rPr lang="en-US" sz="800">
                          <a:solidFill>
                            <a:srgbClr val="3F3F3F"/>
                          </a:solidFill>
                        </a:rPr>
                        <a:t>Provide free maintenance service to improve customer satisfaction</a:t>
                      </a:r>
                      <a:endParaRPr sz="800">
                        <a:solidFill>
                          <a:srgbClr val="3F3F3F"/>
                        </a:solidFill>
                      </a:endParaRPr>
                    </a:p>
                    <a:p>
                      <a:pPr indent="-182880" lvl="0" marL="182880" marR="0" rtl="0" algn="l">
                        <a:spcBef>
                          <a:spcPts val="0"/>
                        </a:spcBef>
                        <a:spcAft>
                          <a:spcPts val="0"/>
                        </a:spcAft>
                        <a:buClr>
                          <a:srgbClr val="3F3F3F"/>
                        </a:buClr>
                        <a:buSzPts val="800"/>
                        <a:buChar char="o"/>
                      </a:pPr>
                      <a:r>
                        <a:rPr lang="en-US" sz="800">
                          <a:solidFill>
                            <a:srgbClr val="3F3F3F"/>
                          </a:solidFill>
                        </a:rPr>
                        <a:t>Offer the technical advice and tutorial to encourage multiple purchases</a:t>
                      </a:r>
                      <a:endParaRPr sz="800">
                        <a:solidFill>
                          <a:srgbClr val="3F3F3F"/>
                        </a:solidFill>
                      </a:endParaRPr>
                    </a:p>
                  </p:txBody>
                </p:sp>
              </p:grpSp>
            </p:grpSp>
          </p:grpSp>
          <p:grpSp>
            <p:nvGrpSpPr>
              <p:cNvPr id="981" name="Google Shape;981;p27"/>
              <p:cNvGrpSpPr/>
              <p:nvPr/>
            </p:nvGrpSpPr>
            <p:grpSpPr>
              <a:xfrm>
                <a:off x="277786" y="5564689"/>
                <a:ext cx="1588173" cy="868885"/>
                <a:chOff x="277786" y="5564689"/>
                <a:chExt cx="1588173" cy="868885"/>
              </a:xfrm>
            </p:grpSpPr>
            <p:grpSp>
              <p:nvGrpSpPr>
                <p:cNvPr id="982" name="Google Shape;982;p27"/>
                <p:cNvGrpSpPr/>
                <p:nvPr/>
              </p:nvGrpSpPr>
              <p:grpSpPr>
                <a:xfrm>
                  <a:off x="277786" y="6174122"/>
                  <a:ext cx="1588173" cy="259452"/>
                  <a:chOff x="33056" y="5843027"/>
                  <a:chExt cx="1195197" cy="259452"/>
                </a:xfrm>
              </p:grpSpPr>
              <p:sp>
                <p:nvSpPr>
                  <p:cNvPr id="983" name="Google Shape;983;p27"/>
                  <p:cNvSpPr/>
                  <p:nvPr/>
                </p:nvSpPr>
                <p:spPr>
                  <a:xfrm>
                    <a:off x="33056" y="5843027"/>
                    <a:ext cx="1195197" cy="246221"/>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lang="en-US" sz="1000">
                        <a:solidFill>
                          <a:srgbClr val="262626"/>
                        </a:solidFill>
                        <a:latin typeface="Century"/>
                        <a:ea typeface="Century"/>
                        <a:cs typeface="Century"/>
                        <a:sym typeface="Century"/>
                      </a:rPr>
                      <a:t>Ideas to Improve</a:t>
                    </a:r>
                    <a:endParaRPr/>
                  </a:p>
                </p:txBody>
              </p:sp>
              <p:grpSp>
                <p:nvGrpSpPr>
                  <p:cNvPr id="984" name="Google Shape;984;p27"/>
                  <p:cNvGrpSpPr/>
                  <p:nvPr/>
                </p:nvGrpSpPr>
                <p:grpSpPr>
                  <a:xfrm>
                    <a:off x="413165" y="6073860"/>
                    <a:ext cx="443824" cy="28619"/>
                    <a:chOff x="413165" y="6150019"/>
                    <a:chExt cx="443824" cy="28619"/>
                  </a:xfrm>
                </p:grpSpPr>
                <p:cxnSp>
                  <p:nvCxnSpPr>
                    <p:cNvPr id="985" name="Google Shape;985;p27"/>
                    <p:cNvCxnSpPr/>
                    <p:nvPr/>
                  </p:nvCxnSpPr>
                  <p:spPr>
                    <a:xfrm>
                      <a:off x="413165" y="6150019"/>
                      <a:ext cx="342485" cy="0"/>
                    </a:xfrm>
                    <a:prstGeom prst="straightConnector1">
                      <a:avLst/>
                    </a:prstGeom>
                    <a:noFill/>
                    <a:ln cap="flat" cmpd="sng" w="9525">
                      <a:solidFill>
                        <a:schemeClr val="accent1"/>
                      </a:solidFill>
                      <a:prstDash val="solid"/>
                      <a:miter lim="800000"/>
                      <a:headEnd len="sm" w="sm" type="none"/>
                      <a:tailEnd len="sm" w="sm" type="none"/>
                    </a:ln>
                  </p:spPr>
                </p:cxnSp>
                <p:cxnSp>
                  <p:nvCxnSpPr>
                    <p:cNvPr id="986" name="Google Shape;986;p27"/>
                    <p:cNvCxnSpPr/>
                    <p:nvPr/>
                  </p:nvCxnSpPr>
                  <p:spPr>
                    <a:xfrm>
                      <a:off x="514504" y="6178638"/>
                      <a:ext cx="342485" cy="0"/>
                    </a:xfrm>
                    <a:prstGeom prst="straightConnector1">
                      <a:avLst/>
                    </a:prstGeom>
                    <a:noFill/>
                    <a:ln cap="flat" cmpd="sng" w="9525">
                      <a:solidFill>
                        <a:schemeClr val="accent1"/>
                      </a:solidFill>
                      <a:prstDash val="solid"/>
                      <a:miter lim="800000"/>
                      <a:headEnd len="sm" w="sm" type="none"/>
                      <a:tailEnd len="sm" w="sm" type="none"/>
                    </a:ln>
                  </p:spPr>
                </p:cxnSp>
              </p:grpSp>
            </p:grpSp>
            <p:grpSp>
              <p:nvGrpSpPr>
                <p:cNvPr id="987" name="Google Shape;987;p27"/>
                <p:cNvGrpSpPr/>
                <p:nvPr/>
              </p:nvGrpSpPr>
              <p:grpSpPr>
                <a:xfrm>
                  <a:off x="782751" y="5564689"/>
                  <a:ext cx="578243" cy="576072"/>
                  <a:chOff x="385661" y="5549573"/>
                  <a:chExt cx="586534" cy="586532"/>
                </a:xfrm>
              </p:grpSpPr>
              <p:grpSp>
                <p:nvGrpSpPr>
                  <p:cNvPr id="988" name="Google Shape;988;p27"/>
                  <p:cNvGrpSpPr/>
                  <p:nvPr/>
                </p:nvGrpSpPr>
                <p:grpSpPr>
                  <a:xfrm>
                    <a:off x="385661" y="5549573"/>
                    <a:ext cx="586534" cy="586532"/>
                    <a:chOff x="2303750" y="5105184"/>
                    <a:chExt cx="1087020" cy="1087019"/>
                  </a:xfrm>
                </p:grpSpPr>
                <p:sp>
                  <p:nvSpPr>
                    <p:cNvPr id="989" name="Google Shape;989;p27"/>
                    <p:cNvSpPr/>
                    <p:nvPr/>
                  </p:nvSpPr>
                  <p:spPr>
                    <a:xfrm>
                      <a:off x="2402392" y="5203825"/>
                      <a:ext cx="889736" cy="889736"/>
                    </a:xfrm>
                    <a:custGeom>
                      <a:rect b="b" l="l" r="r" t="t"/>
                      <a:pathLst>
                        <a:path extrusionOk="0" h="3661776" w="3661780">
                          <a:moveTo>
                            <a:pt x="1830890" y="0"/>
                          </a:moveTo>
                          <a:cubicBezTo>
                            <a:pt x="2842063" y="0"/>
                            <a:pt x="3661780" y="819716"/>
                            <a:pt x="3661780" y="1830888"/>
                          </a:cubicBezTo>
                          <a:cubicBezTo>
                            <a:pt x="3661780" y="2842060"/>
                            <a:pt x="2842063" y="3661776"/>
                            <a:pt x="1830890" y="3661776"/>
                          </a:cubicBezTo>
                          <a:cubicBezTo>
                            <a:pt x="819717" y="3661776"/>
                            <a:pt x="0" y="2842060"/>
                            <a:pt x="0" y="1830888"/>
                          </a:cubicBezTo>
                          <a:cubicBezTo>
                            <a:pt x="0" y="819716"/>
                            <a:pt x="819717" y="0"/>
                            <a:pt x="1830890" y="0"/>
                          </a:cubicBezTo>
                          <a:close/>
                        </a:path>
                      </a:pathLst>
                    </a:custGeom>
                    <a:solidFill>
                      <a:srgbClr val="E8F5DB">
                        <a:alpha val="40000"/>
                      </a:srgbClr>
                    </a:solidFill>
                    <a:ln cap="flat" cmpd="sng" w="12700">
                      <a:solidFill>
                        <a:schemeClr val="accent1"/>
                      </a:solidFill>
                      <a:prstDash val="solid"/>
                      <a:miter lim="800000"/>
                      <a:headEnd len="sm" w="sm" type="none"/>
                      <a:tailEnd len="sm" w="sm" type="none"/>
                    </a:ln>
                    <a:effectLst>
                      <a:outerShdw blurRad="63500" sx="102000" rotWithShape="0" algn="ctr" sy="102000">
                        <a:srgbClr val="000000">
                          <a:alpha val="196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rgbClr val="FFFFFF"/>
                        </a:solidFill>
                        <a:latin typeface="Calibri"/>
                        <a:ea typeface="Calibri"/>
                        <a:cs typeface="Calibri"/>
                        <a:sym typeface="Calibri"/>
                      </a:endParaRPr>
                    </a:p>
                  </p:txBody>
                </p:sp>
                <p:grpSp>
                  <p:nvGrpSpPr>
                    <p:cNvPr id="990" name="Google Shape;990;p27"/>
                    <p:cNvGrpSpPr/>
                    <p:nvPr/>
                  </p:nvGrpSpPr>
                  <p:grpSpPr>
                    <a:xfrm>
                      <a:off x="2303750" y="5105184"/>
                      <a:ext cx="1087020" cy="1087019"/>
                      <a:chOff x="2303750" y="5105184"/>
                      <a:chExt cx="1087020" cy="1087019"/>
                    </a:xfrm>
                  </p:grpSpPr>
                  <p:sp>
                    <p:nvSpPr>
                      <p:cNvPr id="991" name="Google Shape;991;p27"/>
                      <p:cNvSpPr/>
                      <p:nvPr/>
                    </p:nvSpPr>
                    <p:spPr>
                      <a:xfrm>
                        <a:off x="2379878" y="5105184"/>
                        <a:ext cx="972054" cy="351351"/>
                      </a:xfrm>
                      <a:custGeom>
                        <a:rect b="b" l="l" r="r" t="t"/>
                        <a:pathLst>
                          <a:path extrusionOk="0" h="351351" w="972054">
                            <a:moveTo>
                              <a:pt x="467382" y="0"/>
                            </a:moveTo>
                            <a:cubicBezTo>
                              <a:pt x="692511" y="0"/>
                              <a:pt x="885671" y="136878"/>
                              <a:pt x="968180" y="331952"/>
                            </a:cubicBezTo>
                            <a:lnTo>
                              <a:pt x="972054" y="344430"/>
                            </a:lnTo>
                            <a:lnTo>
                              <a:pt x="939545" y="351351"/>
                            </a:lnTo>
                            <a:lnTo>
                              <a:pt x="937541" y="344894"/>
                            </a:lnTo>
                            <a:cubicBezTo>
                              <a:pt x="860080" y="161755"/>
                              <a:pt x="678738" y="33252"/>
                              <a:pt x="467382" y="33252"/>
                            </a:cubicBezTo>
                            <a:cubicBezTo>
                              <a:pt x="291252" y="33252"/>
                              <a:pt x="135965" y="122491"/>
                              <a:pt x="44268" y="258220"/>
                            </a:cubicBezTo>
                            <a:lnTo>
                              <a:pt x="29846" y="284791"/>
                            </a:lnTo>
                            <a:lnTo>
                              <a:pt x="0" y="270387"/>
                            </a:lnTo>
                            <a:lnTo>
                              <a:pt x="16695" y="239629"/>
                            </a:lnTo>
                            <a:cubicBezTo>
                              <a:pt x="114368" y="95054"/>
                              <a:pt x="279775" y="0"/>
                              <a:pt x="467382" y="0"/>
                            </a:cubicBezTo>
                            <a:close/>
                          </a:path>
                        </a:pathLst>
                      </a:cu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rgbClr val="000000"/>
                          </a:solidFill>
                          <a:latin typeface="Calibri"/>
                          <a:ea typeface="Calibri"/>
                          <a:cs typeface="Calibri"/>
                          <a:sym typeface="Calibri"/>
                        </a:endParaRPr>
                      </a:p>
                    </p:txBody>
                  </p:sp>
                  <p:sp>
                    <p:nvSpPr>
                      <p:cNvPr id="992" name="Google Shape;992;p27"/>
                      <p:cNvSpPr/>
                      <p:nvPr/>
                    </p:nvSpPr>
                    <p:spPr>
                      <a:xfrm>
                        <a:off x="2303750" y="5467681"/>
                        <a:ext cx="589754" cy="724522"/>
                      </a:xfrm>
                      <a:custGeom>
                        <a:rect b="b" l="l" r="r" t="t"/>
                        <a:pathLst>
                          <a:path extrusionOk="0" h="724522" w="589754">
                            <a:moveTo>
                              <a:pt x="33230" y="0"/>
                            </a:moveTo>
                            <a:lnTo>
                              <a:pt x="63371" y="14545"/>
                            </a:lnTo>
                            <a:lnTo>
                              <a:pt x="43619" y="78177"/>
                            </a:lnTo>
                            <a:cubicBezTo>
                              <a:pt x="36822" y="111394"/>
                              <a:pt x="33252" y="145786"/>
                              <a:pt x="33252" y="181012"/>
                            </a:cubicBezTo>
                            <a:cubicBezTo>
                              <a:pt x="33252" y="462820"/>
                              <a:pt x="261702" y="691270"/>
                              <a:pt x="543510" y="691270"/>
                            </a:cubicBezTo>
                            <a:lnTo>
                              <a:pt x="586539" y="686932"/>
                            </a:lnTo>
                            <a:lnTo>
                              <a:pt x="589754" y="719860"/>
                            </a:lnTo>
                            <a:lnTo>
                              <a:pt x="543510" y="724522"/>
                            </a:lnTo>
                            <a:cubicBezTo>
                              <a:pt x="243338" y="724522"/>
                              <a:pt x="0" y="481184"/>
                              <a:pt x="0" y="181012"/>
                            </a:cubicBezTo>
                            <a:cubicBezTo>
                              <a:pt x="0" y="143491"/>
                              <a:pt x="3802" y="106857"/>
                              <a:pt x="11042" y="71476"/>
                            </a:cubicBezTo>
                            <a:lnTo>
                              <a:pt x="33230" y="0"/>
                            </a:lnTo>
                            <a:close/>
                          </a:path>
                        </a:pathLst>
                      </a:cu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rgbClr val="000000"/>
                          </a:solidFill>
                          <a:latin typeface="Calibri"/>
                          <a:ea typeface="Calibri"/>
                          <a:cs typeface="Calibri"/>
                          <a:sym typeface="Calibri"/>
                        </a:endParaRPr>
                      </a:p>
                    </p:txBody>
                  </p:sp>
                  <p:sp>
                    <p:nvSpPr>
                      <p:cNvPr id="993" name="Google Shape;993;p27"/>
                      <p:cNvSpPr/>
                      <p:nvPr/>
                    </p:nvSpPr>
                    <p:spPr>
                      <a:xfrm>
                        <a:off x="2990558" y="5547395"/>
                        <a:ext cx="400212" cy="622266"/>
                      </a:xfrm>
                      <a:custGeom>
                        <a:rect b="b" l="l" r="r" t="t"/>
                        <a:pathLst>
                          <a:path extrusionOk="0" h="622266" w="400212">
                            <a:moveTo>
                              <a:pt x="390001" y="0"/>
                            </a:moveTo>
                            <a:lnTo>
                              <a:pt x="400212" y="101298"/>
                            </a:lnTo>
                            <a:cubicBezTo>
                              <a:pt x="400212" y="326427"/>
                              <a:pt x="263335" y="519587"/>
                              <a:pt x="68261" y="602096"/>
                            </a:cubicBezTo>
                            <a:lnTo>
                              <a:pt x="3284" y="622266"/>
                            </a:lnTo>
                            <a:lnTo>
                              <a:pt x="0" y="588629"/>
                            </a:lnTo>
                            <a:lnTo>
                              <a:pt x="55318" y="571457"/>
                            </a:lnTo>
                            <a:cubicBezTo>
                              <a:pt x="238457" y="493996"/>
                              <a:pt x="366960" y="312654"/>
                              <a:pt x="366960" y="101298"/>
                            </a:cubicBezTo>
                            <a:lnTo>
                              <a:pt x="357447" y="6931"/>
                            </a:lnTo>
                            <a:lnTo>
                              <a:pt x="390001" y="0"/>
                            </a:lnTo>
                            <a:close/>
                          </a:path>
                        </a:pathLst>
                      </a:cu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rgbClr val="000000"/>
                          </a:solidFill>
                          <a:latin typeface="Calibri"/>
                          <a:ea typeface="Calibri"/>
                          <a:cs typeface="Calibri"/>
                          <a:sym typeface="Calibri"/>
                        </a:endParaRPr>
                      </a:p>
                    </p:txBody>
                  </p:sp>
                </p:grpSp>
              </p:grpSp>
              <p:grpSp>
                <p:nvGrpSpPr>
                  <p:cNvPr id="994" name="Google Shape;994;p27"/>
                  <p:cNvGrpSpPr/>
                  <p:nvPr/>
                </p:nvGrpSpPr>
                <p:grpSpPr>
                  <a:xfrm>
                    <a:off x="493100" y="5674917"/>
                    <a:ext cx="367524" cy="367524"/>
                    <a:chOff x="539712" y="3496598"/>
                    <a:chExt cx="249964" cy="249964"/>
                  </a:xfrm>
                </p:grpSpPr>
                <p:grpSp>
                  <p:nvGrpSpPr>
                    <p:cNvPr id="995" name="Google Shape;995;p27"/>
                    <p:cNvGrpSpPr/>
                    <p:nvPr/>
                  </p:nvGrpSpPr>
                  <p:grpSpPr>
                    <a:xfrm>
                      <a:off x="543744" y="3500630"/>
                      <a:ext cx="241901" cy="241901"/>
                      <a:chOff x="-1040774" y="3160913"/>
                      <a:chExt cx="1076355" cy="1076356"/>
                    </a:xfrm>
                  </p:grpSpPr>
                  <p:sp>
                    <p:nvSpPr>
                      <p:cNvPr id="996" name="Google Shape;996;p27"/>
                      <p:cNvSpPr/>
                      <p:nvPr/>
                    </p:nvSpPr>
                    <p:spPr>
                      <a:xfrm>
                        <a:off x="-1040774" y="3591455"/>
                        <a:ext cx="251150" cy="394664"/>
                      </a:xfrm>
                      <a:custGeom>
                        <a:rect b="b" l="l" r="r" t="t"/>
                        <a:pathLst>
                          <a:path extrusionOk="0" h="2234073" w="1421683">
                            <a:moveTo>
                              <a:pt x="1421683" y="812390"/>
                            </a:moveTo>
                            <a:lnTo>
                              <a:pt x="1015488" y="2234074"/>
                            </a:lnTo>
                            <a:lnTo>
                              <a:pt x="913939" y="2234074"/>
                            </a:lnTo>
                            <a:lnTo>
                              <a:pt x="0" y="1929427"/>
                            </a:lnTo>
                            <a:lnTo>
                              <a:pt x="0" y="0"/>
                            </a:lnTo>
                            <a:lnTo>
                              <a:pt x="203098" y="0"/>
                            </a:lnTo>
                            <a:lnTo>
                              <a:pt x="1421683" y="710842"/>
                            </a:lnTo>
                            <a:close/>
                          </a:path>
                        </a:pathLst>
                      </a:custGeom>
                      <a:solidFill>
                        <a:srgbClr val="E6E9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000">
                          <a:solidFill>
                            <a:srgbClr val="000000"/>
                          </a:solidFill>
                          <a:latin typeface="Calibri"/>
                          <a:ea typeface="Calibri"/>
                          <a:cs typeface="Calibri"/>
                          <a:sym typeface="Calibri"/>
                        </a:endParaRPr>
                      </a:p>
                    </p:txBody>
                  </p:sp>
                  <p:sp>
                    <p:nvSpPr>
                      <p:cNvPr id="997" name="Google Shape;997;p27"/>
                      <p:cNvSpPr/>
                      <p:nvPr/>
                    </p:nvSpPr>
                    <p:spPr>
                      <a:xfrm>
                        <a:off x="-781679" y="3160913"/>
                        <a:ext cx="558148" cy="340846"/>
                      </a:xfrm>
                      <a:custGeom>
                        <a:rect b="b" l="l" r="r" t="t"/>
                        <a:pathLst>
                          <a:path extrusionOk="0" h="1929427" w="3159512">
                            <a:moveTo>
                              <a:pt x="3159513" y="780508"/>
                            </a:moveTo>
                            <a:lnTo>
                              <a:pt x="2728629" y="349620"/>
                            </a:lnTo>
                            <a:lnTo>
                              <a:pt x="2427752" y="545429"/>
                            </a:lnTo>
                            <a:cubicBezTo>
                              <a:pt x="2284454" y="457366"/>
                              <a:pt x="2126774" y="391072"/>
                              <a:pt x="1958584" y="350859"/>
                            </a:cubicBezTo>
                            <a:lnTo>
                              <a:pt x="1884454" y="0"/>
                            </a:lnTo>
                            <a:lnTo>
                              <a:pt x="1275161" y="0"/>
                            </a:lnTo>
                            <a:lnTo>
                              <a:pt x="1200929" y="350859"/>
                            </a:lnTo>
                            <a:cubicBezTo>
                              <a:pt x="1032738" y="391072"/>
                              <a:pt x="875059" y="457366"/>
                              <a:pt x="731761" y="545429"/>
                            </a:cubicBezTo>
                            <a:lnTo>
                              <a:pt x="430884" y="349620"/>
                            </a:lnTo>
                            <a:lnTo>
                              <a:pt x="0" y="780508"/>
                            </a:lnTo>
                            <a:lnTo>
                              <a:pt x="155992" y="1152589"/>
                            </a:lnTo>
                            <a:lnTo>
                              <a:pt x="170818" y="1929427"/>
                            </a:lnTo>
                            <a:lnTo>
                              <a:pt x="361222" y="1929427"/>
                            </a:lnTo>
                            <a:cubicBezTo>
                              <a:pt x="361222" y="1256463"/>
                              <a:pt x="906843" y="710842"/>
                              <a:pt x="1579807" y="710842"/>
                            </a:cubicBezTo>
                            <a:cubicBezTo>
                              <a:pt x="2252771" y="710842"/>
                              <a:pt x="2798393" y="1256463"/>
                              <a:pt x="2798393" y="1929427"/>
                            </a:cubicBezTo>
                            <a:lnTo>
                              <a:pt x="3001490" y="1929427"/>
                            </a:lnTo>
                            <a:lnTo>
                              <a:pt x="3000703" y="1152589"/>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000">
                          <a:solidFill>
                            <a:srgbClr val="000000"/>
                          </a:solidFill>
                          <a:latin typeface="Calibri"/>
                          <a:ea typeface="Calibri"/>
                          <a:cs typeface="Calibri"/>
                          <a:sym typeface="Calibri"/>
                        </a:endParaRPr>
                      </a:p>
                    </p:txBody>
                  </p:sp>
                  <p:sp>
                    <p:nvSpPr>
                      <p:cNvPr id="998" name="Google Shape;998;p27"/>
                      <p:cNvSpPr/>
                      <p:nvPr/>
                    </p:nvSpPr>
                    <p:spPr>
                      <a:xfrm>
                        <a:off x="-1040774" y="3591455"/>
                        <a:ext cx="180575" cy="376724"/>
                      </a:xfrm>
                      <a:custGeom>
                        <a:rect b="b" l="l" r="r" t="t"/>
                        <a:pathLst>
                          <a:path extrusionOk="0" h="2132524" w="1022181">
                            <a:moveTo>
                              <a:pt x="1022181" y="477800"/>
                            </a:moveTo>
                            <a:lnTo>
                              <a:pt x="203098" y="0"/>
                            </a:lnTo>
                            <a:lnTo>
                              <a:pt x="0" y="0"/>
                            </a:lnTo>
                            <a:lnTo>
                              <a:pt x="0" y="1929427"/>
                            </a:lnTo>
                            <a:lnTo>
                              <a:pt x="609293" y="2132525"/>
                            </a:lnTo>
                            <a:lnTo>
                              <a:pt x="1015488" y="507744"/>
                            </a:lnTo>
                            <a:close/>
                          </a:path>
                        </a:pathLst>
                      </a:custGeom>
                      <a:solidFill>
                        <a:srgbClr val="E8F5D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000">
                          <a:solidFill>
                            <a:srgbClr val="000000"/>
                          </a:solidFill>
                          <a:latin typeface="Calibri"/>
                          <a:ea typeface="Calibri"/>
                          <a:cs typeface="Calibri"/>
                          <a:sym typeface="Calibri"/>
                        </a:endParaRPr>
                      </a:p>
                    </p:txBody>
                  </p:sp>
                  <p:sp>
                    <p:nvSpPr>
                      <p:cNvPr id="999" name="Google Shape;999;p27"/>
                      <p:cNvSpPr/>
                      <p:nvPr/>
                    </p:nvSpPr>
                    <p:spPr>
                      <a:xfrm>
                        <a:off x="-986957" y="3323584"/>
                        <a:ext cx="1022538" cy="913685"/>
                      </a:xfrm>
                      <a:custGeom>
                        <a:rect b="b" l="l" r="r" t="t"/>
                        <a:pathLst>
                          <a:path extrusionOk="0" h="913685" w="1022538">
                            <a:moveTo>
                              <a:pt x="535716" y="550897"/>
                            </a:moveTo>
                            <a:lnTo>
                              <a:pt x="625415" y="631624"/>
                            </a:lnTo>
                            <a:lnTo>
                              <a:pt x="535716" y="550897"/>
                            </a:lnTo>
                            <a:close/>
                            <a:moveTo>
                              <a:pt x="215684" y="0"/>
                            </a:moveTo>
                            <a:cubicBezTo>
                              <a:pt x="252980" y="4975"/>
                              <a:pt x="285863" y="25192"/>
                              <a:pt x="308612" y="54143"/>
                            </a:cubicBezTo>
                            <a:lnTo>
                              <a:pt x="289339" y="92488"/>
                            </a:lnTo>
                            <a:lnTo>
                              <a:pt x="296950" y="104688"/>
                            </a:lnTo>
                            <a:cubicBezTo>
                              <a:pt x="302128" y="117822"/>
                              <a:pt x="304968" y="132084"/>
                              <a:pt x="304968" y="146818"/>
                            </a:cubicBezTo>
                            <a:lnTo>
                              <a:pt x="304968" y="178175"/>
                            </a:lnTo>
                            <a:cubicBezTo>
                              <a:pt x="304968" y="218005"/>
                              <a:pt x="283279" y="252691"/>
                              <a:pt x="251114" y="271314"/>
                            </a:cubicBezTo>
                            <a:lnTo>
                              <a:pt x="251150" y="303750"/>
                            </a:lnTo>
                            <a:lnTo>
                              <a:pt x="289744" y="313396"/>
                            </a:lnTo>
                            <a:lnTo>
                              <a:pt x="289753" y="313385"/>
                            </a:lnTo>
                            <a:lnTo>
                              <a:pt x="340313" y="326034"/>
                            </a:lnTo>
                            <a:lnTo>
                              <a:pt x="340807" y="326301"/>
                            </a:lnTo>
                            <a:lnTo>
                              <a:pt x="341380" y="326051"/>
                            </a:lnTo>
                            <a:lnTo>
                              <a:pt x="430542" y="303750"/>
                            </a:lnTo>
                            <a:lnTo>
                              <a:pt x="430542" y="271296"/>
                            </a:lnTo>
                            <a:cubicBezTo>
                              <a:pt x="398395" y="252675"/>
                              <a:pt x="376724" y="218005"/>
                              <a:pt x="376724" y="178175"/>
                            </a:cubicBezTo>
                            <a:lnTo>
                              <a:pt x="376724" y="142297"/>
                            </a:lnTo>
                            <a:cubicBezTo>
                              <a:pt x="376724" y="81752"/>
                              <a:pt x="426723" y="32883"/>
                              <a:pt x="487679" y="34714"/>
                            </a:cubicBezTo>
                            <a:cubicBezTo>
                              <a:pt x="546569" y="36492"/>
                              <a:pt x="591996" y="87883"/>
                              <a:pt x="591996" y="146818"/>
                            </a:cubicBezTo>
                            <a:lnTo>
                              <a:pt x="591996" y="178175"/>
                            </a:lnTo>
                            <a:cubicBezTo>
                              <a:pt x="591996" y="218005"/>
                              <a:pt x="570307" y="252691"/>
                              <a:pt x="538142" y="271314"/>
                            </a:cubicBezTo>
                            <a:lnTo>
                              <a:pt x="538178" y="303750"/>
                            </a:lnTo>
                            <a:lnTo>
                              <a:pt x="627341" y="326035"/>
                            </a:lnTo>
                            <a:lnTo>
                              <a:pt x="627891" y="326276"/>
                            </a:lnTo>
                            <a:lnTo>
                              <a:pt x="628408" y="326050"/>
                            </a:lnTo>
                            <a:lnTo>
                              <a:pt x="678967" y="313403"/>
                            </a:lnTo>
                            <a:lnTo>
                              <a:pt x="678969" y="313405"/>
                            </a:lnTo>
                            <a:lnTo>
                              <a:pt x="717570" y="303750"/>
                            </a:lnTo>
                            <a:lnTo>
                              <a:pt x="717570" y="271296"/>
                            </a:lnTo>
                            <a:cubicBezTo>
                              <a:pt x="685423" y="252675"/>
                              <a:pt x="663752" y="218005"/>
                              <a:pt x="663752" y="178175"/>
                            </a:cubicBezTo>
                            <a:lnTo>
                              <a:pt x="663752" y="142297"/>
                            </a:lnTo>
                            <a:cubicBezTo>
                              <a:pt x="663752" y="127161"/>
                              <a:pt x="666877" y="112754"/>
                              <a:pt x="672517" y="99687"/>
                            </a:cubicBezTo>
                            <a:lnTo>
                              <a:pt x="678570" y="90914"/>
                            </a:lnTo>
                            <a:lnTo>
                              <a:pt x="659319" y="53047"/>
                            </a:lnTo>
                            <a:cubicBezTo>
                              <a:pt x="681981" y="24702"/>
                              <a:pt x="715056" y="5046"/>
                              <a:pt x="752800" y="132"/>
                            </a:cubicBezTo>
                            <a:lnTo>
                              <a:pt x="735370" y="40942"/>
                            </a:lnTo>
                            <a:lnTo>
                              <a:pt x="735371" y="41588"/>
                            </a:lnTo>
                            <a:lnTo>
                              <a:pt x="774707" y="34714"/>
                            </a:lnTo>
                            <a:cubicBezTo>
                              <a:pt x="833597" y="36492"/>
                              <a:pt x="879024" y="87883"/>
                              <a:pt x="879024" y="146818"/>
                            </a:cubicBezTo>
                            <a:lnTo>
                              <a:pt x="879024" y="178175"/>
                            </a:lnTo>
                            <a:cubicBezTo>
                              <a:pt x="879024" y="218005"/>
                              <a:pt x="857335" y="252691"/>
                              <a:pt x="825170" y="271314"/>
                            </a:cubicBezTo>
                            <a:lnTo>
                              <a:pt x="825206" y="303750"/>
                            </a:lnTo>
                            <a:lnTo>
                              <a:pt x="914369" y="326035"/>
                            </a:lnTo>
                            <a:cubicBezTo>
                              <a:pt x="922355" y="328035"/>
                              <a:pt x="929745" y="331328"/>
                              <a:pt x="936338" y="335658"/>
                            </a:cubicBezTo>
                            <a:lnTo>
                              <a:pt x="939113" y="338216"/>
                            </a:lnTo>
                            <a:lnTo>
                              <a:pt x="1004599" y="303750"/>
                            </a:lnTo>
                            <a:lnTo>
                              <a:pt x="1022538" y="303750"/>
                            </a:lnTo>
                            <a:lnTo>
                              <a:pt x="1022538" y="536960"/>
                            </a:lnTo>
                            <a:lnTo>
                              <a:pt x="699631" y="698414"/>
                            </a:lnTo>
                            <a:lnTo>
                              <a:pt x="687307" y="687326"/>
                            </a:lnTo>
                            <a:lnTo>
                              <a:pt x="687307" y="687326"/>
                            </a:lnTo>
                            <a:lnTo>
                              <a:pt x="699631" y="714988"/>
                            </a:lnTo>
                            <a:cubicBezTo>
                              <a:pt x="699631" y="735562"/>
                              <a:pt x="682961" y="752232"/>
                              <a:pt x="662387" y="752232"/>
                            </a:cubicBezTo>
                            <a:lnTo>
                              <a:pt x="659286" y="752232"/>
                            </a:lnTo>
                            <a:cubicBezTo>
                              <a:pt x="650587" y="752232"/>
                              <a:pt x="642152" y="749184"/>
                              <a:pt x="635460" y="743603"/>
                            </a:cubicBezTo>
                            <a:lnTo>
                              <a:pt x="632630" y="741240"/>
                            </a:lnTo>
                            <a:lnTo>
                              <a:pt x="632974" y="741974"/>
                            </a:lnTo>
                            <a:lnTo>
                              <a:pt x="645813" y="769400"/>
                            </a:lnTo>
                            <a:lnTo>
                              <a:pt x="645812" y="769403"/>
                            </a:lnTo>
                            <a:lnTo>
                              <a:pt x="641793" y="785762"/>
                            </a:lnTo>
                            <a:lnTo>
                              <a:pt x="639504" y="784628"/>
                            </a:lnTo>
                            <a:lnTo>
                              <a:pt x="635077" y="795313"/>
                            </a:lnTo>
                            <a:cubicBezTo>
                              <a:pt x="628444" y="801946"/>
                              <a:pt x="619281" y="806050"/>
                              <a:pt x="609164" y="806050"/>
                            </a:cubicBezTo>
                            <a:lnTo>
                              <a:pt x="605275" y="806050"/>
                            </a:lnTo>
                            <a:cubicBezTo>
                              <a:pt x="596700" y="806050"/>
                              <a:pt x="588387" y="803036"/>
                              <a:pt x="581790" y="797544"/>
                            </a:cubicBezTo>
                            <a:lnTo>
                              <a:pt x="578816" y="795066"/>
                            </a:lnTo>
                            <a:lnTo>
                              <a:pt x="578813" y="795057"/>
                            </a:lnTo>
                            <a:lnTo>
                              <a:pt x="510069" y="737771"/>
                            </a:lnTo>
                            <a:lnTo>
                              <a:pt x="545294" y="767128"/>
                            </a:lnTo>
                            <a:lnTo>
                              <a:pt x="578812" y="795057"/>
                            </a:lnTo>
                            <a:lnTo>
                              <a:pt x="578816" y="795065"/>
                            </a:lnTo>
                            <a:lnTo>
                              <a:pt x="578816" y="795066"/>
                            </a:lnTo>
                            <a:lnTo>
                              <a:pt x="591996" y="823218"/>
                            </a:lnTo>
                            <a:lnTo>
                              <a:pt x="591994" y="823221"/>
                            </a:lnTo>
                            <a:lnTo>
                              <a:pt x="587975" y="839580"/>
                            </a:lnTo>
                            <a:lnTo>
                              <a:pt x="585686" y="838446"/>
                            </a:lnTo>
                            <a:lnTo>
                              <a:pt x="581259" y="849131"/>
                            </a:lnTo>
                            <a:cubicBezTo>
                              <a:pt x="574626" y="855764"/>
                              <a:pt x="565463" y="859867"/>
                              <a:pt x="555346" y="859867"/>
                            </a:cubicBezTo>
                            <a:cubicBezTo>
                              <a:pt x="544257" y="859867"/>
                              <a:pt x="533518" y="855979"/>
                              <a:pt x="524995" y="848875"/>
                            </a:cubicBezTo>
                            <a:cubicBezTo>
                              <a:pt x="533352" y="855847"/>
                              <a:pt x="538178" y="866166"/>
                              <a:pt x="538178" y="877035"/>
                            </a:cubicBezTo>
                            <a:cubicBezTo>
                              <a:pt x="538178" y="897271"/>
                              <a:pt x="521763" y="913685"/>
                              <a:pt x="501528" y="913685"/>
                            </a:cubicBezTo>
                            <a:lnTo>
                              <a:pt x="498227" y="913685"/>
                            </a:lnTo>
                            <a:cubicBezTo>
                              <a:pt x="489291" y="913685"/>
                              <a:pt x="480665" y="910418"/>
                              <a:pt x="473971" y="904514"/>
                            </a:cubicBezTo>
                            <a:lnTo>
                              <a:pt x="446239" y="880049"/>
                            </a:lnTo>
                            <a:lnTo>
                              <a:pt x="446238" y="880049"/>
                            </a:lnTo>
                            <a:lnTo>
                              <a:pt x="441685" y="884603"/>
                            </a:lnTo>
                            <a:cubicBezTo>
                              <a:pt x="434545" y="891743"/>
                              <a:pt x="424875" y="895745"/>
                              <a:pt x="414776" y="895745"/>
                            </a:cubicBezTo>
                            <a:cubicBezTo>
                              <a:pt x="404273" y="895745"/>
                              <a:pt x="394760" y="891484"/>
                              <a:pt x="387873" y="884596"/>
                            </a:cubicBezTo>
                            <a:lnTo>
                              <a:pt x="383216" y="873360"/>
                            </a:lnTo>
                            <a:lnTo>
                              <a:pt x="380902" y="874687"/>
                            </a:lnTo>
                            <a:cubicBezTo>
                              <a:pt x="378318" y="869554"/>
                              <a:pt x="376724" y="863836"/>
                              <a:pt x="376724" y="857694"/>
                            </a:cubicBezTo>
                            <a:lnTo>
                              <a:pt x="376724" y="857694"/>
                            </a:lnTo>
                            <a:lnTo>
                              <a:pt x="376724" y="857694"/>
                            </a:lnTo>
                            <a:lnTo>
                              <a:pt x="387693" y="831228"/>
                            </a:lnTo>
                            <a:lnTo>
                              <a:pt x="387396" y="830980"/>
                            </a:lnTo>
                            <a:lnTo>
                              <a:pt x="360959" y="841927"/>
                            </a:lnTo>
                            <a:cubicBezTo>
                              <a:pt x="350456" y="841927"/>
                              <a:pt x="340943" y="837666"/>
                              <a:pt x="334056" y="830778"/>
                            </a:cubicBezTo>
                            <a:lnTo>
                              <a:pt x="329399" y="819542"/>
                            </a:lnTo>
                            <a:lnTo>
                              <a:pt x="327085" y="820869"/>
                            </a:lnTo>
                            <a:cubicBezTo>
                              <a:pt x="324501" y="815736"/>
                              <a:pt x="322907" y="810018"/>
                              <a:pt x="322907" y="803876"/>
                            </a:cubicBezTo>
                            <a:lnTo>
                              <a:pt x="322907" y="803876"/>
                            </a:lnTo>
                            <a:lnTo>
                              <a:pt x="322907" y="803876"/>
                            </a:lnTo>
                            <a:lnTo>
                              <a:pt x="331122" y="784054"/>
                            </a:lnTo>
                            <a:lnTo>
                              <a:pt x="326414" y="780128"/>
                            </a:lnTo>
                            <a:lnTo>
                              <a:pt x="307141" y="788109"/>
                            </a:lnTo>
                            <a:cubicBezTo>
                              <a:pt x="296638" y="788109"/>
                              <a:pt x="287125" y="783848"/>
                              <a:pt x="280238" y="776960"/>
                            </a:cubicBezTo>
                            <a:lnTo>
                              <a:pt x="275581" y="765724"/>
                            </a:lnTo>
                            <a:lnTo>
                              <a:pt x="273267" y="767051"/>
                            </a:lnTo>
                            <a:cubicBezTo>
                              <a:pt x="270683" y="761918"/>
                              <a:pt x="269089" y="756200"/>
                              <a:pt x="269089" y="750058"/>
                            </a:cubicBezTo>
                            <a:lnTo>
                              <a:pt x="269089" y="750058"/>
                            </a:lnTo>
                            <a:lnTo>
                              <a:pt x="269089" y="750058"/>
                            </a:lnTo>
                            <a:lnTo>
                              <a:pt x="274551" y="736880"/>
                            </a:lnTo>
                            <a:lnTo>
                              <a:pt x="265434" y="729277"/>
                            </a:lnTo>
                            <a:lnTo>
                              <a:pt x="253323" y="734292"/>
                            </a:lnTo>
                            <a:cubicBezTo>
                              <a:pt x="232318" y="734292"/>
                              <a:pt x="215271" y="717246"/>
                              <a:pt x="215271" y="696241"/>
                            </a:cubicBezTo>
                            <a:lnTo>
                              <a:pt x="217980" y="689706"/>
                            </a:lnTo>
                            <a:lnTo>
                              <a:pt x="216163" y="688191"/>
                            </a:lnTo>
                            <a:lnTo>
                              <a:pt x="89696" y="608718"/>
                            </a:lnTo>
                            <a:lnTo>
                              <a:pt x="89696" y="608717"/>
                            </a:lnTo>
                            <a:lnTo>
                              <a:pt x="89696" y="608717"/>
                            </a:lnTo>
                            <a:lnTo>
                              <a:pt x="105393" y="483143"/>
                            </a:lnTo>
                            <a:lnTo>
                              <a:pt x="0" y="483143"/>
                            </a:lnTo>
                            <a:lnTo>
                              <a:pt x="0" y="395653"/>
                            </a:lnTo>
                            <a:cubicBezTo>
                              <a:pt x="0" y="362737"/>
                              <a:pt x="22407" y="334032"/>
                              <a:pt x="54352" y="326051"/>
                            </a:cubicBezTo>
                            <a:lnTo>
                              <a:pt x="143514" y="303750"/>
                            </a:lnTo>
                            <a:lnTo>
                              <a:pt x="143514" y="271296"/>
                            </a:lnTo>
                            <a:cubicBezTo>
                              <a:pt x="111367" y="252675"/>
                              <a:pt x="89696" y="218005"/>
                              <a:pt x="89696" y="178175"/>
                            </a:cubicBezTo>
                            <a:lnTo>
                              <a:pt x="89696" y="142297"/>
                            </a:lnTo>
                            <a:cubicBezTo>
                              <a:pt x="89696" y="81752"/>
                              <a:pt x="139695" y="32883"/>
                              <a:pt x="200651" y="34714"/>
                            </a:cubicBezTo>
                            <a:lnTo>
                              <a:pt x="232856" y="42524"/>
                            </a:lnTo>
                            <a:lnTo>
                              <a:pt x="232852" y="40941"/>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000">
                          <a:solidFill>
                            <a:srgbClr val="000000"/>
                          </a:solidFill>
                          <a:latin typeface="Calibri"/>
                          <a:ea typeface="Calibri"/>
                          <a:cs typeface="Calibri"/>
                          <a:sym typeface="Calibri"/>
                        </a:endParaRPr>
                      </a:p>
                    </p:txBody>
                  </p:sp>
                </p:grpSp>
                <p:sp>
                  <p:nvSpPr>
                    <p:cNvPr id="1000" name="Google Shape;1000;p27"/>
                    <p:cNvSpPr/>
                    <p:nvPr/>
                  </p:nvSpPr>
                  <p:spPr>
                    <a:xfrm>
                      <a:off x="539712" y="3496598"/>
                      <a:ext cx="249964" cy="249964"/>
                    </a:xfrm>
                    <a:custGeom>
                      <a:rect b="b" l="l" r="r" t="t"/>
                      <a:pathLst>
                        <a:path extrusionOk="0" h="6296025" w="6296025">
                          <a:moveTo>
                            <a:pt x="6296025" y="2640269"/>
                          </a:moveTo>
                          <a:lnTo>
                            <a:pt x="6067833" y="2640269"/>
                          </a:lnTo>
                          <a:lnTo>
                            <a:pt x="5727733" y="2819223"/>
                          </a:lnTo>
                          <a:cubicBezTo>
                            <a:pt x="5689462" y="2798101"/>
                            <a:pt x="5649642" y="2780190"/>
                            <a:pt x="5606699" y="2769439"/>
                          </a:cubicBezTo>
                          <a:lnTo>
                            <a:pt x="5178887" y="2662381"/>
                          </a:lnTo>
                          <a:lnTo>
                            <a:pt x="5178887" y="2613739"/>
                          </a:lnTo>
                          <a:cubicBezTo>
                            <a:pt x="5368149" y="2481649"/>
                            <a:pt x="5483635" y="2263421"/>
                            <a:pt x="5483635" y="2030976"/>
                          </a:cubicBezTo>
                          <a:lnTo>
                            <a:pt x="5483635" y="1853469"/>
                          </a:lnTo>
                          <a:cubicBezTo>
                            <a:pt x="5483635" y="1458977"/>
                            <a:pt x="5174521" y="1128838"/>
                            <a:pt x="4794614" y="1117334"/>
                          </a:cubicBezTo>
                          <a:cubicBezTo>
                            <a:pt x="4775319" y="1116839"/>
                            <a:pt x="4756330" y="1117533"/>
                            <a:pt x="4737239" y="1118475"/>
                          </a:cubicBezTo>
                          <a:lnTo>
                            <a:pt x="4848168" y="858801"/>
                          </a:lnTo>
                          <a:lnTo>
                            <a:pt x="4310416" y="321208"/>
                          </a:lnTo>
                          <a:lnTo>
                            <a:pt x="3993432" y="527528"/>
                          </a:lnTo>
                          <a:cubicBezTo>
                            <a:pt x="3872982" y="459696"/>
                            <a:pt x="3745602" y="406890"/>
                            <a:pt x="3613309" y="369850"/>
                          </a:cubicBezTo>
                          <a:lnTo>
                            <a:pt x="3535015" y="0"/>
                          </a:lnTo>
                          <a:lnTo>
                            <a:pt x="2761112" y="0"/>
                          </a:lnTo>
                          <a:lnTo>
                            <a:pt x="2682818" y="369949"/>
                          </a:lnTo>
                          <a:cubicBezTo>
                            <a:pt x="2550525" y="406989"/>
                            <a:pt x="2423043" y="459796"/>
                            <a:pt x="2302695" y="527627"/>
                          </a:cubicBezTo>
                          <a:lnTo>
                            <a:pt x="1985711" y="321307"/>
                          </a:lnTo>
                          <a:lnTo>
                            <a:pt x="1448403" y="858603"/>
                          </a:lnTo>
                          <a:lnTo>
                            <a:pt x="1557441" y="1118475"/>
                          </a:lnTo>
                          <a:cubicBezTo>
                            <a:pt x="1553278" y="1118277"/>
                            <a:pt x="1549317" y="1117533"/>
                            <a:pt x="1545154" y="1117433"/>
                          </a:cubicBezTo>
                          <a:cubicBezTo>
                            <a:pt x="1350675" y="1111780"/>
                            <a:pt x="1167514" y="1182736"/>
                            <a:pt x="1028380" y="1317799"/>
                          </a:cubicBezTo>
                          <a:cubicBezTo>
                            <a:pt x="889048" y="1452770"/>
                            <a:pt x="812390" y="1633907"/>
                            <a:pt x="812390" y="1827878"/>
                          </a:cubicBezTo>
                          <a:lnTo>
                            <a:pt x="812390" y="2030976"/>
                          </a:lnTo>
                          <a:cubicBezTo>
                            <a:pt x="812390" y="2263421"/>
                            <a:pt x="927773" y="2481548"/>
                            <a:pt x="1117037" y="2613637"/>
                          </a:cubicBezTo>
                          <a:lnTo>
                            <a:pt x="1117037" y="2662381"/>
                          </a:lnTo>
                          <a:lnTo>
                            <a:pt x="837976" y="2732145"/>
                          </a:lnTo>
                          <a:lnTo>
                            <a:pt x="332166" y="2437171"/>
                          </a:lnTo>
                          <a:lnTo>
                            <a:pt x="0" y="2437171"/>
                          </a:lnTo>
                          <a:lnTo>
                            <a:pt x="0" y="4541389"/>
                          </a:lnTo>
                          <a:lnTo>
                            <a:pt x="999026" y="4874342"/>
                          </a:lnTo>
                          <a:lnTo>
                            <a:pt x="1193594" y="4874342"/>
                          </a:lnTo>
                          <a:lnTo>
                            <a:pt x="1217891" y="4789257"/>
                          </a:lnTo>
                          <a:lnTo>
                            <a:pt x="1524120" y="4973060"/>
                          </a:lnTo>
                          <a:cubicBezTo>
                            <a:pt x="1529134" y="5139575"/>
                            <a:pt x="1662658" y="5273543"/>
                            <a:pt x="1829021" y="5279395"/>
                          </a:cubicBezTo>
                          <a:cubicBezTo>
                            <a:pt x="1834872" y="5445059"/>
                            <a:pt x="1968003" y="5578190"/>
                            <a:pt x="2133667" y="5584041"/>
                          </a:cubicBezTo>
                          <a:cubicBezTo>
                            <a:pt x="2139519" y="5749705"/>
                            <a:pt x="2272649" y="5882836"/>
                            <a:pt x="2438313" y="5888688"/>
                          </a:cubicBezTo>
                          <a:cubicBezTo>
                            <a:pt x="2444356" y="6058223"/>
                            <a:pt x="2583198" y="6194476"/>
                            <a:pt x="2754117" y="6194476"/>
                          </a:cubicBezTo>
                          <a:cubicBezTo>
                            <a:pt x="2817585" y="6194476"/>
                            <a:pt x="2879810" y="6174687"/>
                            <a:pt x="2932120" y="6139437"/>
                          </a:cubicBezTo>
                          <a:lnTo>
                            <a:pt x="3022067" y="6218874"/>
                          </a:lnTo>
                          <a:cubicBezTo>
                            <a:pt x="3078452" y="6268506"/>
                            <a:pt x="3151034" y="6296025"/>
                            <a:pt x="3226408" y="6296025"/>
                          </a:cubicBezTo>
                          <a:lnTo>
                            <a:pt x="3245195" y="6296025"/>
                          </a:lnTo>
                          <a:cubicBezTo>
                            <a:pt x="3414185" y="6296025"/>
                            <a:pt x="3551682" y="6159417"/>
                            <a:pt x="3553814" y="5990985"/>
                          </a:cubicBezTo>
                          <a:cubicBezTo>
                            <a:pt x="3720964" y="5988853"/>
                            <a:pt x="3856328" y="5853488"/>
                            <a:pt x="3858461" y="5686339"/>
                          </a:cubicBezTo>
                          <a:cubicBezTo>
                            <a:pt x="4025711" y="5684206"/>
                            <a:pt x="4161165" y="5548639"/>
                            <a:pt x="4163107" y="5381388"/>
                          </a:cubicBezTo>
                          <a:cubicBezTo>
                            <a:pt x="4331894" y="5377428"/>
                            <a:pt x="4468147" y="5239537"/>
                            <a:pt x="4468147" y="5069798"/>
                          </a:cubicBezTo>
                          <a:cubicBezTo>
                            <a:pt x="4468147" y="5059592"/>
                            <a:pt x="4467652" y="5049526"/>
                            <a:pt x="4466611" y="5039359"/>
                          </a:cubicBezTo>
                          <a:lnTo>
                            <a:pt x="6296025" y="4124722"/>
                          </a:lnTo>
                          <a:close/>
                          <a:moveTo>
                            <a:pt x="5280537" y="1853469"/>
                          </a:moveTo>
                          <a:lnTo>
                            <a:pt x="5280537" y="2030976"/>
                          </a:lnTo>
                          <a:cubicBezTo>
                            <a:pt x="5280537" y="2211212"/>
                            <a:pt x="5183152" y="2379606"/>
                            <a:pt x="5026373" y="2470390"/>
                          </a:cubicBezTo>
                          <a:lnTo>
                            <a:pt x="4975599" y="2499750"/>
                          </a:lnTo>
                          <a:lnTo>
                            <a:pt x="4975992" y="2821102"/>
                          </a:lnTo>
                          <a:lnTo>
                            <a:pt x="5483343" y="2947835"/>
                          </a:lnTo>
                          <a:lnTo>
                            <a:pt x="4366598" y="3535612"/>
                          </a:lnTo>
                          <a:lnTo>
                            <a:pt x="4366598" y="3262052"/>
                          </a:lnTo>
                          <a:cubicBezTo>
                            <a:pt x="4366598" y="3125545"/>
                            <a:pt x="4311457" y="3000551"/>
                            <a:pt x="4221168" y="2908167"/>
                          </a:cubicBezTo>
                          <a:lnTo>
                            <a:pt x="4569696" y="2821102"/>
                          </a:lnTo>
                          <a:lnTo>
                            <a:pt x="4569696" y="2499497"/>
                          </a:lnTo>
                          <a:lnTo>
                            <a:pt x="4519023" y="2470200"/>
                          </a:lnTo>
                          <a:cubicBezTo>
                            <a:pt x="4362333" y="2379606"/>
                            <a:pt x="4265049" y="2211212"/>
                            <a:pt x="4265049" y="2030976"/>
                          </a:cubicBezTo>
                          <a:lnTo>
                            <a:pt x="4265049" y="1827878"/>
                          </a:lnTo>
                          <a:cubicBezTo>
                            <a:pt x="4265049" y="1689391"/>
                            <a:pt x="4319784" y="1559878"/>
                            <a:pt x="4419302" y="1463432"/>
                          </a:cubicBezTo>
                          <a:cubicBezTo>
                            <a:pt x="4518718" y="1367037"/>
                            <a:pt x="4650618" y="1315082"/>
                            <a:pt x="4788508" y="1320426"/>
                          </a:cubicBezTo>
                          <a:cubicBezTo>
                            <a:pt x="5059783" y="1328563"/>
                            <a:pt x="5280537" y="1567710"/>
                            <a:pt x="5280537" y="1853469"/>
                          </a:cubicBezTo>
                          <a:close/>
                          <a:moveTo>
                            <a:pt x="3301123" y="3455782"/>
                          </a:moveTo>
                          <a:lnTo>
                            <a:pt x="2841437" y="3308866"/>
                          </a:lnTo>
                          <a:cubicBezTo>
                            <a:pt x="2631942" y="3241729"/>
                            <a:pt x="2405183" y="3231714"/>
                            <a:pt x="2190738" y="3279214"/>
                          </a:cubicBezTo>
                          <a:lnTo>
                            <a:pt x="2132525" y="3292110"/>
                          </a:lnTo>
                          <a:lnTo>
                            <a:pt x="2132525" y="3262052"/>
                          </a:lnTo>
                          <a:cubicBezTo>
                            <a:pt x="2132525" y="3122029"/>
                            <a:pt x="2227473" y="3000450"/>
                            <a:pt x="2363244" y="2966431"/>
                          </a:cubicBezTo>
                          <a:lnTo>
                            <a:pt x="2944915" y="2821102"/>
                          </a:lnTo>
                          <a:lnTo>
                            <a:pt x="2944915" y="2499497"/>
                          </a:lnTo>
                          <a:lnTo>
                            <a:pt x="2894242" y="2470200"/>
                          </a:lnTo>
                          <a:cubicBezTo>
                            <a:pt x="2737552" y="2379606"/>
                            <a:pt x="2640269" y="2211212"/>
                            <a:pt x="2640269" y="2030976"/>
                          </a:cubicBezTo>
                          <a:lnTo>
                            <a:pt x="2640269" y="1827878"/>
                          </a:lnTo>
                          <a:cubicBezTo>
                            <a:pt x="2640269" y="1689391"/>
                            <a:pt x="2695003" y="1559878"/>
                            <a:pt x="2794521" y="1463432"/>
                          </a:cubicBezTo>
                          <a:cubicBezTo>
                            <a:pt x="2893937" y="1367037"/>
                            <a:pt x="3026674" y="1315082"/>
                            <a:pt x="3163727" y="1320426"/>
                          </a:cubicBezTo>
                          <a:cubicBezTo>
                            <a:pt x="3435002" y="1328563"/>
                            <a:pt x="3655757" y="1567710"/>
                            <a:pt x="3655757" y="1853469"/>
                          </a:cubicBezTo>
                          <a:lnTo>
                            <a:pt x="3655757" y="2030976"/>
                          </a:lnTo>
                          <a:cubicBezTo>
                            <a:pt x="3655757" y="2211212"/>
                            <a:pt x="3558371" y="2379606"/>
                            <a:pt x="3401593" y="2470390"/>
                          </a:cubicBezTo>
                          <a:lnTo>
                            <a:pt x="3350818" y="2499750"/>
                          </a:lnTo>
                          <a:lnTo>
                            <a:pt x="3351212" y="2821102"/>
                          </a:lnTo>
                          <a:lnTo>
                            <a:pt x="3932782" y="2966431"/>
                          </a:lnTo>
                          <a:cubicBezTo>
                            <a:pt x="4068552" y="3000450"/>
                            <a:pt x="4163501" y="3122029"/>
                            <a:pt x="4163501" y="3262052"/>
                          </a:cubicBezTo>
                          <a:lnTo>
                            <a:pt x="4163501" y="3642568"/>
                          </a:lnTo>
                          <a:lnTo>
                            <a:pt x="4138405" y="3655757"/>
                          </a:lnTo>
                          <a:lnTo>
                            <a:pt x="4076181" y="3655757"/>
                          </a:lnTo>
                          <a:lnTo>
                            <a:pt x="3451872" y="3477348"/>
                          </a:lnTo>
                          <a:cubicBezTo>
                            <a:pt x="3402672" y="3463423"/>
                            <a:pt x="3351999" y="3457711"/>
                            <a:pt x="3301123" y="3455782"/>
                          </a:cubicBezTo>
                          <a:close/>
                          <a:moveTo>
                            <a:pt x="2155284" y="1519855"/>
                          </a:moveTo>
                          <a:cubicBezTo>
                            <a:pt x="2345980" y="1150357"/>
                            <a:pt x="2729822" y="913939"/>
                            <a:pt x="3148013" y="913939"/>
                          </a:cubicBezTo>
                          <a:cubicBezTo>
                            <a:pt x="3562243" y="913939"/>
                            <a:pt x="3944434" y="1147184"/>
                            <a:pt x="4136577" y="1511681"/>
                          </a:cubicBezTo>
                          <a:cubicBezTo>
                            <a:pt x="4088228" y="1608622"/>
                            <a:pt x="4061952" y="1715972"/>
                            <a:pt x="4061952" y="1827878"/>
                          </a:cubicBezTo>
                          <a:lnTo>
                            <a:pt x="4061952" y="2030976"/>
                          </a:lnTo>
                          <a:cubicBezTo>
                            <a:pt x="4061952" y="2263421"/>
                            <a:pt x="4177337" y="2481548"/>
                            <a:pt x="4366598" y="2613637"/>
                          </a:cubicBezTo>
                          <a:lnTo>
                            <a:pt x="4366598" y="2662381"/>
                          </a:lnTo>
                          <a:lnTo>
                            <a:pt x="3960403" y="2764082"/>
                          </a:lnTo>
                          <a:lnTo>
                            <a:pt x="3554106" y="2662381"/>
                          </a:lnTo>
                          <a:lnTo>
                            <a:pt x="3554106" y="2613739"/>
                          </a:lnTo>
                          <a:cubicBezTo>
                            <a:pt x="3743368" y="2481649"/>
                            <a:pt x="3858854" y="2263421"/>
                            <a:pt x="3858854" y="2030976"/>
                          </a:cubicBezTo>
                          <a:lnTo>
                            <a:pt x="3858854" y="1853469"/>
                          </a:lnTo>
                          <a:cubicBezTo>
                            <a:pt x="3858854" y="1458977"/>
                            <a:pt x="3549740" y="1128838"/>
                            <a:pt x="3169833" y="1117334"/>
                          </a:cubicBezTo>
                          <a:cubicBezTo>
                            <a:pt x="2975456" y="1111632"/>
                            <a:pt x="2792198" y="1182637"/>
                            <a:pt x="2653064" y="1317710"/>
                          </a:cubicBezTo>
                          <a:cubicBezTo>
                            <a:pt x="2513828" y="1452770"/>
                            <a:pt x="2437171" y="1633907"/>
                            <a:pt x="2437171" y="1827878"/>
                          </a:cubicBezTo>
                          <a:lnTo>
                            <a:pt x="2437171" y="2030976"/>
                          </a:lnTo>
                          <a:cubicBezTo>
                            <a:pt x="2437171" y="2263421"/>
                            <a:pt x="2552556" y="2481548"/>
                            <a:pt x="2741817" y="2613637"/>
                          </a:cubicBezTo>
                          <a:lnTo>
                            <a:pt x="2741817" y="2662381"/>
                          </a:lnTo>
                          <a:lnTo>
                            <a:pt x="2335622" y="2764082"/>
                          </a:lnTo>
                          <a:lnTo>
                            <a:pt x="1929326" y="2662381"/>
                          </a:lnTo>
                          <a:lnTo>
                            <a:pt x="1929326" y="2613739"/>
                          </a:lnTo>
                          <a:cubicBezTo>
                            <a:pt x="2118587" y="2481649"/>
                            <a:pt x="2234074" y="2263421"/>
                            <a:pt x="2234074" y="2030976"/>
                          </a:cubicBezTo>
                          <a:lnTo>
                            <a:pt x="2234074" y="1853469"/>
                          </a:lnTo>
                          <a:cubicBezTo>
                            <a:pt x="2234074" y="1733971"/>
                            <a:pt x="2205310" y="1620516"/>
                            <a:pt x="2155284" y="1519855"/>
                          </a:cubicBezTo>
                          <a:close/>
                          <a:moveTo>
                            <a:pt x="1688249" y="905709"/>
                          </a:moveTo>
                          <a:lnTo>
                            <a:pt x="2012684" y="581278"/>
                          </a:lnTo>
                          <a:lnTo>
                            <a:pt x="2298240" y="767120"/>
                          </a:lnTo>
                          <a:lnTo>
                            <a:pt x="2352873" y="733601"/>
                          </a:lnTo>
                          <a:cubicBezTo>
                            <a:pt x="2489786" y="649704"/>
                            <a:pt x="2637743" y="588270"/>
                            <a:pt x="2792592" y="551230"/>
                          </a:cubicBezTo>
                          <a:lnTo>
                            <a:pt x="2855070" y="536255"/>
                          </a:lnTo>
                          <a:lnTo>
                            <a:pt x="2925722" y="203098"/>
                          </a:lnTo>
                          <a:lnTo>
                            <a:pt x="3370404" y="203098"/>
                          </a:lnTo>
                          <a:lnTo>
                            <a:pt x="3440854" y="536156"/>
                          </a:lnTo>
                          <a:lnTo>
                            <a:pt x="3503332" y="551081"/>
                          </a:lnTo>
                          <a:cubicBezTo>
                            <a:pt x="3658181" y="588169"/>
                            <a:pt x="3806150" y="649605"/>
                            <a:pt x="3943051" y="733502"/>
                          </a:cubicBezTo>
                          <a:lnTo>
                            <a:pt x="3997697" y="767021"/>
                          </a:lnTo>
                          <a:lnTo>
                            <a:pt x="4283252" y="581179"/>
                          </a:lnTo>
                          <a:lnTo>
                            <a:pt x="4607282" y="905311"/>
                          </a:lnTo>
                          <a:lnTo>
                            <a:pt x="4492100" y="1175001"/>
                          </a:lnTo>
                          <a:cubicBezTo>
                            <a:pt x="4413704" y="1208719"/>
                            <a:pt x="4341008" y="1256170"/>
                            <a:pt x="4277743" y="1317507"/>
                          </a:cubicBezTo>
                          <a:cubicBezTo>
                            <a:pt x="4273580" y="1321569"/>
                            <a:pt x="4270013" y="1325935"/>
                            <a:pt x="4265938" y="1330099"/>
                          </a:cubicBezTo>
                          <a:cubicBezTo>
                            <a:pt x="4026702" y="949788"/>
                            <a:pt x="3603738" y="710842"/>
                            <a:pt x="3148013" y="710842"/>
                          </a:cubicBezTo>
                          <a:cubicBezTo>
                            <a:pt x="2689012" y="710842"/>
                            <a:pt x="2264868" y="952020"/>
                            <a:pt x="2026216" y="1336204"/>
                          </a:cubicBezTo>
                          <a:cubicBezTo>
                            <a:pt x="1962354" y="1269360"/>
                            <a:pt x="1886383" y="1215214"/>
                            <a:pt x="1802199" y="1177381"/>
                          </a:cubicBezTo>
                          <a:close/>
                          <a:moveTo>
                            <a:pt x="1320134" y="2821102"/>
                          </a:moveTo>
                          <a:lnTo>
                            <a:pt x="1320134" y="2499497"/>
                          </a:lnTo>
                          <a:lnTo>
                            <a:pt x="1269462" y="2470200"/>
                          </a:lnTo>
                          <a:cubicBezTo>
                            <a:pt x="1112773" y="2379606"/>
                            <a:pt x="1015488" y="2211212"/>
                            <a:pt x="1015488" y="2030976"/>
                          </a:cubicBezTo>
                          <a:lnTo>
                            <a:pt x="1015488" y="1827878"/>
                          </a:lnTo>
                          <a:cubicBezTo>
                            <a:pt x="1015488" y="1689391"/>
                            <a:pt x="1070229" y="1559878"/>
                            <a:pt x="1169744" y="1463432"/>
                          </a:cubicBezTo>
                          <a:cubicBezTo>
                            <a:pt x="1269162" y="1367037"/>
                            <a:pt x="1401348" y="1315082"/>
                            <a:pt x="1538947" y="1320426"/>
                          </a:cubicBezTo>
                          <a:cubicBezTo>
                            <a:pt x="1810221" y="1328563"/>
                            <a:pt x="2030976" y="1567710"/>
                            <a:pt x="2030976" y="1853469"/>
                          </a:cubicBezTo>
                          <a:lnTo>
                            <a:pt x="2030976" y="2030976"/>
                          </a:lnTo>
                          <a:cubicBezTo>
                            <a:pt x="2030976" y="2211212"/>
                            <a:pt x="1933591" y="2379606"/>
                            <a:pt x="1776812" y="2470390"/>
                          </a:cubicBezTo>
                          <a:lnTo>
                            <a:pt x="1726038" y="2499750"/>
                          </a:lnTo>
                          <a:lnTo>
                            <a:pt x="1726431" y="2821102"/>
                          </a:lnTo>
                          <a:lnTo>
                            <a:pt x="2074858" y="2908167"/>
                          </a:lnTo>
                          <a:cubicBezTo>
                            <a:pt x="1984568" y="3000551"/>
                            <a:pt x="1929427" y="3125545"/>
                            <a:pt x="1929427" y="3262052"/>
                          </a:cubicBezTo>
                          <a:lnTo>
                            <a:pt x="1929427" y="3337274"/>
                          </a:lnTo>
                          <a:lnTo>
                            <a:pt x="1612684" y="3407686"/>
                          </a:lnTo>
                          <a:lnTo>
                            <a:pt x="1620909" y="3378922"/>
                          </a:lnTo>
                          <a:lnTo>
                            <a:pt x="1624781" y="3191247"/>
                          </a:lnTo>
                          <a:lnTo>
                            <a:pt x="1089220" y="2878819"/>
                          </a:lnTo>
                          <a:close/>
                          <a:moveTo>
                            <a:pt x="203098" y="2640269"/>
                          </a:moveTo>
                          <a:lnTo>
                            <a:pt x="277127" y="2640269"/>
                          </a:lnTo>
                          <a:lnTo>
                            <a:pt x="1007455" y="3066253"/>
                          </a:lnTo>
                          <a:lnTo>
                            <a:pt x="638944" y="4540247"/>
                          </a:lnTo>
                          <a:lnTo>
                            <a:pt x="203098" y="4394905"/>
                          </a:lnTo>
                          <a:close/>
                          <a:moveTo>
                            <a:pt x="1031950" y="4671245"/>
                          </a:moveTo>
                          <a:lnTo>
                            <a:pt x="832076" y="4604654"/>
                          </a:lnTo>
                          <a:lnTo>
                            <a:pt x="1190074" y="3172803"/>
                          </a:lnTo>
                          <a:lnTo>
                            <a:pt x="1421683" y="3307876"/>
                          </a:lnTo>
                          <a:lnTo>
                            <a:pt x="1421683" y="3336881"/>
                          </a:lnTo>
                          <a:lnTo>
                            <a:pt x="1040479" y="4671245"/>
                          </a:lnTo>
                          <a:close/>
                          <a:moveTo>
                            <a:pt x="1726329" y="4963591"/>
                          </a:moveTo>
                          <a:cubicBezTo>
                            <a:pt x="1726329" y="4933647"/>
                            <a:pt x="1738427" y="4904286"/>
                            <a:pt x="1759650" y="4883075"/>
                          </a:cubicBezTo>
                          <a:lnTo>
                            <a:pt x="1938160" y="4704565"/>
                          </a:lnTo>
                          <a:cubicBezTo>
                            <a:pt x="1959371" y="4683342"/>
                            <a:pt x="1988732" y="4671245"/>
                            <a:pt x="2018676" y="4671245"/>
                          </a:cubicBezTo>
                          <a:cubicBezTo>
                            <a:pt x="2081458" y="4671245"/>
                            <a:pt x="2132525" y="4722311"/>
                            <a:pt x="2132525" y="4785093"/>
                          </a:cubicBezTo>
                          <a:cubicBezTo>
                            <a:pt x="2132525" y="4815038"/>
                            <a:pt x="2120428" y="4844398"/>
                            <a:pt x="2099204" y="4865609"/>
                          </a:cubicBezTo>
                          <a:lnTo>
                            <a:pt x="1920694" y="5044119"/>
                          </a:lnTo>
                          <a:cubicBezTo>
                            <a:pt x="1899483" y="5065343"/>
                            <a:pt x="1870123" y="5077440"/>
                            <a:pt x="1840178" y="5077440"/>
                          </a:cubicBezTo>
                          <a:cubicBezTo>
                            <a:pt x="1777396" y="5077440"/>
                            <a:pt x="1726329" y="5026373"/>
                            <a:pt x="1726329" y="4963591"/>
                          </a:cubicBezTo>
                          <a:close/>
                          <a:moveTo>
                            <a:pt x="2030976" y="5268237"/>
                          </a:moveTo>
                          <a:cubicBezTo>
                            <a:pt x="2030976" y="5238293"/>
                            <a:pt x="2043073" y="5208933"/>
                            <a:pt x="2064297" y="5187722"/>
                          </a:cubicBezTo>
                          <a:lnTo>
                            <a:pt x="2242807" y="5009212"/>
                          </a:lnTo>
                          <a:cubicBezTo>
                            <a:pt x="2264018" y="4987988"/>
                            <a:pt x="2293378" y="4975891"/>
                            <a:pt x="2323322" y="4975891"/>
                          </a:cubicBezTo>
                          <a:cubicBezTo>
                            <a:pt x="2386105" y="4975891"/>
                            <a:pt x="2437171" y="5026957"/>
                            <a:pt x="2437171" y="5089740"/>
                          </a:cubicBezTo>
                          <a:cubicBezTo>
                            <a:pt x="2437171" y="5119684"/>
                            <a:pt x="2425074" y="5149044"/>
                            <a:pt x="2403850" y="5170256"/>
                          </a:cubicBezTo>
                          <a:lnTo>
                            <a:pt x="2225340" y="5348765"/>
                          </a:lnTo>
                          <a:cubicBezTo>
                            <a:pt x="2204129" y="5369989"/>
                            <a:pt x="2174769" y="5382086"/>
                            <a:pt x="2144825" y="5382086"/>
                          </a:cubicBezTo>
                          <a:cubicBezTo>
                            <a:pt x="2082042" y="5382086"/>
                            <a:pt x="2030976" y="5331020"/>
                            <a:pt x="2030976" y="5268237"/>
                          </a:cubicBezTo>
                          <a:close/>
                          <a:moveTo>
                            <a:pt x="2335622" y="5572884"/>
                          </a:moveTo>
                          <a:cubicBezTo>
                            <a:pt x="2335622" y="5542939"/>
                            <a:pt x="2347719" y="5513579"/>
                            <a:pt x="2368943" y="5492368"/>
                          </a:cubicBezTo>
                          <a:lnTo>
                            <a:pt x="2547453" y="5313858"/>
                          </a:lnTo>
                          <a:cubicBezTo>
                            <a:pt x="2568664" y="5292634"/>
                            <a:pt x="2598024" y="5280537"/>
                            <a:pt x="2627969" y="5280537"/>
                          </a:cubicBezTo>
                          <a:cubicBezTo>
                            <a:pt x="2690751" y="5280537"/>
                            <a:pt x="2741817" y="5331604"/>
                            <a:pt x="2741817" y="5394386"/>
                          </a:cubicBezTo>
                          <a:cubicBezTo>
                            <a:pt x="2741817" y="5424330"/>
                            <a:pt x="2729720" y="5453691"/>
                            <a:pt x="2708497" y="5474902"/>
                          </a:cubicBezTo>
                          <a:lnTo>
                            <a:pt x="2529987" y="5653412"/>
                          </a:lnTo>
                          <a:cubicBezTo>
                            <a:pt x="2508776" y="5674635"/>
                            <a:pt x="2479415" y="5686733"/>
                            <a:pt x="2449471" y="5686733"/>
                          </a:cubicBezTo>
                          <a:cubicBezTo>
                            <a:pt x="2386689" y="5686733"/>
                            <a:pt x="2335622" y="5635666"/>
                            <a:pt x="2335622" y="5572884"/>
                          </a:cubicBezTo>
                          <a:close/>
                          <a:moveTo>
                            <a:pt x="2754117" y="5991379"/>
                          </a:moveTo>
                          <a:cubicBezTo>
                            <a:pt x="2691335" y="5991379"/>
                            <a:pt x="2640269" y="5940312"/>
                            <a:pt x="2640269" y="5877530"/>
                          </a:cubicBezTo>
                          <a:cubicBezTo>
                            <a:pt x="2640269" y="5847586"/>
                            <a:pt x="2652366" y="5818226"/>
                            <a:pt x="2673589" y="5797014"/>
                          </a:cubicBezTo>
                          <a:lnTo>
                            <a:pt x="2852099" y="5618504"/>
                          </a:lnTo>
                          <a:cubicBezTo>
                            <a:pt x="2873310" y="5597281"/>
                            <a:pt x="2902671" y="5585184"/>
                            <a:pt x="2932615" y="5585184"/>
                          </a:cubicBezTo>
                          <a:cubicBezTo>
                            <a:pt x="2995398" y="5585184"/>
                            <a:pt x="3046464" y="5636250"/>
                            <a:pt x="3046464" y="5699033"/>
                          </a:cubicBezTo>
                          <a:cubicBezTo>
                            <a:pt x="3046464" y="5728977"/>
                            <a:pt x="3034367" y="5758337"/>
                            <a:pt x="3013143" y="5779548"/>
                          </a:cubicBezTo>
                          <a:lnTo>
                            <a:pt x="2834633" y="5958058"/>
                          </a:lnTo>
                          <a:cubicBezTo>
                            <a:pt x="2813422" y="5979282"/>
                            <a:pt x="2784062" y="5991379"/>
                            <a:pt x="2754117" y="5991379"/>
                          </a:cubicBezTo>
                          <a:close/>
                          <a:moveTo>
                            <a:pt x="3245195" y="6092928"/>
                          </a:moveTo>
                          <a:lnTo>
                            <a:pt x="3226408" y="6092928"/>
                          </a:lnTo>
                          <a:cubicBezTo>
                            <a:pt x="3200526" y="6092928"/>
                            <a:pt x="3175736" y="6083509"/>
                            <a:pt x="3156441" y="6066398"/>
                          </a:cubicBezTo>
                          <a:lnTo>
                            <a:pt x="3080483" y="5999414"/>
                          </a:lnTo>
                          <a:lnTo>
                            <a:pt x="3156746" y="5923151"/>
                          </a:lnTo>
                          <a:cubicBezTo>
                            <a:pt x="3183961" y="5895923"/>
                            <a:pt x="3205083" y="5863554"/>
                            <a:pt x="3220709" y="5828787"/>
                          </a:cubicBezTo>
                          <a:lnTo>
                            <a:pt x="3313029" y="5905646"/>
                          </a:lnTo>
                          <a:cubicBezTo>
                            <a:pt x="3337173" y="5925778"/>
                            <a:pt x="3351110" y="5955431"/>
                            <a:pt x="3351110" y="5987012"/>
                          </a:cubicBezTo>
                          <a:cubicBezTo>
                            <a:pt x="3351110" y="6045428"/>
                            <a:pt x="3303611" y="6092928"/>
                            <a:pt x="3245195" y="6092928"/>
                          </a:cubicBezTo>
                          <a:close/>
                          <a:moveTo>
                            <a:pt x="4155859" y="5178989"/>
                          </a:moveTo>
                          <a:lnTo>
                            <a:pt x="4138316" y="5178989"/>
                          </a:lnTo>
                          <a:cubicBezTo>
                            <a:pt x="4112828" y="5178989"/>
                            <a:pt x="4087935" y="5169963"/>
                            <a:pt x="4068451" y="5153601"/>
                          </a:cubicBezTo>
                          <a:lnTo>
                            <a:pt x="3517764" y="4694702"/>
                          </a:lnTo>
                          <a:lnTo>
                            <a:pt x="3387655" y="4850795"/>
                          </a:lnTo>
                          <a:lnTo>
                            <a:pt x="3922424" y="5296354"/>
                          </a:lnTo>
                          <a:cubicBezTo>
                            <a:pt x="3946465" y="5316486"/>
                            <a:pt x="3960403" y="5346138"/>
                            <a:pt x="3960403" y="5377720"/>
                          </a:cubicBezTo>
                          <a:cubicBezTo>
                            <a:pt x="3960403" y="5436135"/>
                            <a:pt x="3912903" y="5483635"/>
                            <a:pt x="3854488" y="5483635"/>
                          </a:cubicBezTo>
                          <a:lnTo>
                            <a:pt x="3832325" y="5483635"/>
                          </a:lnTo>
                          <a:cubicBezTo>
                            <a:pt x="3807686" y="5483635"/>
                            <a:pt x="3783581" y="5474902"/>
                            <a:pt x="3764592" y="5459035"/>
                          </a:cubicBezTo>
                          <a:lnTo>
                            <a:pt x="3213017" y="4999438"/>
                          </a:lnTo>
                          <a:lnTo>
                            <a:pt x="3082907" y="5155531"/>
                          </a:lnTo>
                          <a:lnTo>
                            <a:pt x="3617676" y="5601152"/>
                          </a:lnTo>
                          <a:cubicBezTo>
                            <a:pt x="3641819" y="5621132"/>
                            <a:pt x="3655757" y="5650784"/>
                            <a:pt x="3655757" y="5682366"/>
                          </a:cubicBezTo>
                          <a:cubicBezTo>
                            <a:pt x="3655757" y="5740782"/>
                            <a:pt x="3608257" y="5788281"/>
                            <a:pt x="3549841" y="5788281"/>
                          </a:cubicBezTo>
                          <a:cubicBezTo>
                            <a:pt x="3510872" y="5788281"/>
                            <a:pt x="3472893" y="5774445"/>
                            <a:pt x="3442987" y="5749604"/>
                          </a:cubicBezTo>
                          <a:lnTo>
                            <a:pt x="3216342" y="5560685"/>
                          </a:lnTo>
                          <a:cubicBezTo>
                            <a:pt x="3166406" y="5458641"/>
                            <a:pt x="3063816" y="5387494"/>
                            <a:pt x="2943671" y="5383229"/>
                          </a:cubicBezTo>
                          <a:cubicBezTo>
                            <a:pt x="2937819" y="5217564"/>
                            <a:pt x="2804689" y="5084434"/>
                            <a:pt x="2639025" y="5078582"/>
                          </a:cubicBezTo>
                          <a:cubicBezTo>
                            <a:pt x="2633173" y="4912918"/>
                            <a:pt x="2500043" y="4779788"/>
                            <a:pt x="2334378" y="4773936"/>
                          </a:cubicBezTo>
                          <a:cubicBezTo>
                            <a:pt x="2328438" y="4604400"/>
                            <a:pt x="2189595" y="4468147"/>
                            <a:pt x="2018676" y="4468147"/>
                          </a:cubicBezTo>
                          <a:cubicBezTo>
                            <a:pt x="1935228" y="4468147"/>
                            <a:pt x="1853557" y="4501963"/>
                            <a:pt x="1794558" y="4560963"/>
                          </a:cubicBezTo>
                          <a:lnTo>
                            <a:pt x="1616047" y="4739473"/>
                          </a:lnTo>
                          <a:cubicBezTo>
                            <a:pt x="1605398" y="4750135"/>
                            <a:pt x="1596563" y="4762232"/>
                            <a:pt x="1587588" y="4774228"/>
                          </a:cubicBezTo>
                          <a:lnTo>
                            <a:pt x="1275656" y="4587048"/>
                          </a:lnTo>
                          <a:lnTo>
                            <a:pt x="1549114" y="3629976"/>
                          </a:lnTo>
                          <a:lnTo>
                            <a:pt x="2234670" y="3477551"/>
                          </a:lnTo>
                          <a:cubicBezTo>
                            <a:pt x="2414513" y="3437338"/>
                            <a:pt x="2604117" y="3446058"/>
                            <a:pt x="2779505" y="3502190"/>
                          </a:cubicBezTo>
                          <a:lnTo>
                            <a:pt x="2929099" y="3550044"/>
                          </a:lnTo>
                          <a:lnTo>
                            <a:pt x="2421951" y="3803612"/>
                          </a:lnTo>
                          <a:cubicBezTo>
                            <a:pt x="2306072" y="3861685"/>
                            <a:pt x="2234074" y="3978250"/>
                            <a:pt x="2234074" y="4107865"/>
                          </a:cubicBezTo>
                          <a:lnTo>
                            <a:pt x="2234074" y="4127946"/>
                          </a:lnTo>
                          <a:cubicBezTo>
                            <a:pt x="2234074" y="4315532"/>
                            <a:pt x="2386689" y="4468147"/>
                            <a:pt x="2574275" y="4468147"/>
                          </a:cubicBezTo>
                          <a:cubicBezTo>
                            <a:pt x="2635902" y="4468147"/>
                            <a:pt x="2696552" y="4451391"/>
                            <a:pt x="2749256" y="4419607"/>
                          </a:cubicBezTo>
                          <a:lnTo>
                            <a:pt x="3127386" y="4192848"/>
                          </a:lnTo>
                          <a:cubicBezTo>
                            <a:pt x="3203344" y="4147341"/>
                            <a:pt x="3305299" y="4157306"/>
                            <a:pt x="3370899" y="4216306"/>
                          </a:cubicBezTo>
                          <a:lnTo>
                            <a:pt x="4228898" y="4988483"/>
                          </a:lnTo>
                          <a:cubicBezTo>
                            <a:pt x="4251861" y="5009313"/>
                            <a:pt x="4265049" y="5038864"/>
                            <a:pt x="4265049" y="5069798"/>
                          </a:cubicBezTo>
                          <a:cubicBezTo>
                            <a:pt x="4265049" y="5130055"/>
                            <a:pt x="4216115" y="5178989"/>
                            <a:pt x="4155859" y="5178989"/>
                          </a:cubicBezTo>
                          <a:close/>
                          <a:moveTo>
                            <a:pt x="6092928" y="3999182"/>
                          </a:moveTo>
                          <a:lnTo>
                            <a:pt x="4382122" y="4854654"/>
                          </a:lnTo>
                          <a:cubicBezTo>
                            <a:pt x="4376563" y="4848752"/>
                            <a:pt x="4370762" y="4843154"/>
                            <a:pt x="4364669" y="4837696"/>
                          </a:cubicBezTo>
                          <a:lnTo>
                            <a:pt x="3506810" y="4065519"/>
                          </a:lnTo>
                          <a:cubicBezTo>
                            <a:pt x="3431638" y="3997697"/>
                            <a:pt x="3334456" y="3960403"/>
                            <a:pt x="3233199" y="3960403"/>
                          </a:cubicBezTo>
                          <a:cubicBezTo>
                            <a:pt x="3159170" y="3960403"/>
                            <a:pt x="3086474" y="3980535"/>
                            <a:pt x="3022816" y="4018717"/>
                          </a:cubicBezTo>
                          <a:lnTo>
                            <a:pt x="2644534" y="4245565"/>
                          </a:lnTo>
                          <a:cubicBezTo>
                            <a:pt x="2623310" y="4258360"/>
                            <a:pt x="2599065" y="4265049"/>
                            <a:pt x="2574275" y="4265049"/>
                          </a:cubicBezTo>
                          <a:cubicBezTo>
                            <a:pt x="2498608" y="4265049"/>
                            <a:pt x="2437171" y="4203612"/>
                            <a:pt x="2437171" y="4127946"/>
                          </a:cubicBezTo>
                          <a:lnTo>
                            <a:pt x="2437171" y="4107865"/>
                          </a:lnTo>
                          <a:cubicBezTo>
                            <a:pt x="2437171" y="4055554"/>
                            <a:pt x="2466227" y="4008651"/>
                            <a:pt x="2512939" y="3985295"/>
                          </a:cubicBezTo>
                          <a:lnTo>
                            <a:pt x="3079391" y="3702063"/>
                          </a:lnTo>
                          <a:cubicBezTo>
                            <a:pt x="3176319" y="3653523"/>
                            <a:pt x="3291412" y="3642669"/>
                            <a:pt x="3395881" y="3672715"/>
                          </a:cubicBezTo>
                          <a:lnTo>
                            <a:pt x="4034038" y="3854983"/>
                          </a:lnTo>
                          <a:lnTo>
                            <a:pt x="4188596" y="3858854"/>
                          </a:lnTo>
                          <a:lnTo>
                            <a:pt x="6092928" y="2856555"/>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000">
                        <a:solidFill>
                          <a:srgbClr val="000000"/>
                        </a:solidFill>
                        <a:latin typeface="Calibri"/>
                        <a:ea typeface="Calibri"/>
                        <a:cs typeface="Calibri"/>
                        <a:sym typeface="Calibri"/>
                      </a:endParaRPr>
                    </a:p>
                  </p:txBody>
                </p:sp>
              </p:grpSp>
            </p:grpSp>
          </p:grpSp>
        </p:grpSp>
        <p:grpSp>
          <p:nvGrpSpPr>
            <p:cNvPr id="1001" name="Google Shape;1001;p27"/>
            <p:cNvGrpSpPr/>
            <p:nvPr/>
          </p:nvGrpSpPr>
          <p:grpSpPr>
            <a:xfrm>
              <a:off x="401058" y="5260892"/>
              <a:ext cx="11486142" cy="1597111"/>
              <a:chOff x="228339" y="5359368"/>
              <a:chExt cx="8013896" cy="1597111"/>
            </a:xfrm>
          </p:grpSpPr>
          <p:grpSp>
            <p:nvGrpSpPr>
              <p:cNvPr id="1002" name="Google Shape;1002;p27"/>
              <p:cNvGrpSpPr/>
              <p:nvPr/>
            </p:nvGrpSpPr>
            <p:grpSpPr>
              <a:xfrm>
                <a:off x="228873" y="5359368"/>
                <a:ext cx="8013362" cy="1597111"/>
                <a:chOff x="228873" y="5493974"/>
                <a:chExt cx="8013362" cy="1432769"/>
              </a:xfrm>
            </p:grpSpPr>
            <p:sp>
              <p:nvSpPr>
                <p:cNvPr id="1003" name="Google Shape;1003;p27"/>
                <p:cNvSpPr/>
                <p:nvPr/>
              </p:nvSpPr>
              <p:spPr>
                <a:xfrm>
                  <a:off x="413428" y="5493974"/>
                  <a:ext cx="7828807" cy="4101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cxnSp>
              <p:nvCxnSpPr>
                <p:cNvPr id="1004" name="Google Shape;1004;p27"/>
                <p:cNvCxnSpPr/>
                <p:nvPr/>
              </p:nvCxnSpPr>
              <p:spPr>
                <a:xfrm>
                  <a:off x="228873" y="5514482"/>
                  <a:ext cx="0" cy="1412261"/>
                </a:xfrm>
                <a:prstGeom prst="straightConnector1">
                  <a:avLst/>
                </a:prstGeom>
                <a:noFill/>
                <a:ln cap="flat" cmpd="sng" w="9525">
                  <a:solidFill>
                    <a:srgbClr val="D8D8D8"/>
                  </a:solidFill>
                  <a:prstDash val="solid"/>
                  <a:miter lim="800000"/>
                  <a:headEnd len="sm" w="sm" type="none"/>
                  <a:tailEnd len="sm" w="sm" type="none"/>
                </a:ln>
              </p:spPr>
            </p:cxnSp>
          </p:grpSp>
          <p:cxnSp>
            <p:nvCxnSpPr>
              <p:cNvPr id="1005" name="Google Shape;1005;p27"/>
              <p:cNvCxnSpPr/>
              <p:nvPr/>
            </p:nvCxnSpPr>
            <p:spPr>
              <a:xfrm rot="10800000">
                <a:off x="228339" y="5385180"/>
                <a:ext cx="184826" cy="0"/>
              </a:xfrm>
              <a:prstGeom prst="straightConnector1">
                <a:avLst/>
              </a:prstGeom>
              <a:noFill/>
              <a:ln cap="flat" cmpd="sng" w="9525">
                <a:solidFill>
                  <a:srgbClr val="D8D8D8"/>
                </a:solidFill>
                <a:prstDash val="solid"/>
                <a:miter lim="800000"/>
                <a:headEnd len="sm" w="sm" type="none"/>
                <a:tailEnd len="sm" w="sm" type="none"/>
              </a:ln>
            </p:spPr>
          </p:cxnSp>
        </p:grpSp>
      </p:grpSp>
      <p:grpSp>
        <p:nvGrpSpPr>
          <p:cNvPr id="1006" name="Google Shape;1006;p27"/>
          <p:cNvGrpSpPr/>
          <p:nvPr/>
        </p:nvGrpSpPr>
        <p:grpSpPr>
          <a:xfrm>
            <a:off x="186519" y="2182781"/>
            <a:ext cx="11702268" cy="4423073"/>
            <a:chOff x="184932" y="740349"/>
            <a:chExt cx="11702268" cy="4423073"/>
          </a:xfrm>
        </p:grpSpPr>
        <p:grpSp>
          <p:nvGrpSpPr>
            <p:cNvPr id="1007" name="Google Shape;1007;p27"/>
            <p:cNvGrpSpPr/>
            <p:nvPr/>
          </p:nvGrpSpPr>
          <p:grpSpPr>
            <a:xfrm>
              <a:off x="344212" y="740349"/>
              <a:ext cx="11542988" cy="674196"/>
              <a:chOff x="344212" y="740349"/>
              <a:chExt cx="11542988" cy="674196"/>
            </a:xfrm>
          </p:grpSpPr>
          <p:grpSp>
            <p:nvGrpSpPr>
              <p:cNvPr id="1008" name="Google Shape;1008;p27"/>
              <p:cNvGrpSpPr/>
              <p:nvPr/>
            </p:nvGrpSpPr>
            <p:grpSpPr>
              <a:xfrm>
                <a:off x="344212" y="740349"/>
                <a:ext cx="11542988" cy="674196"/>
                <a:chOff x="228600" y="754417"/>
                <a:chExt cx="8686800" cy="674196"/>
              </a:xfrm>
            </p:grpSpPr>
            <p:sp>
              <p:nvSpPr>
                <p:cNvPr id="1009" name="Google Shape;1009;p27"/>
                <p:cNvSpPr/>
                <p:nvPr/>
              </p:nvSpPr>
              <p:spPr>
                <a:xfrm>
                  <a:off x="228600" y="754417"/>
                  <a:ext cx="8686800" cy="674196"/>
                </a:xfrm>
                <a:prstGeom prst="rightArrow">
                  <a:avLst>
                    <a:gd fmla="val 50000" name="adj1"/>
                    <a:gd fmla="val 50000" name="adj2"/>
                  </a:avLst>
                </a:prstGeom>
                <a:solidFill>
                  <a:srgbClr val="BEE6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rgbClr val="FFFFFF"/>
                    </a:solidFill>
                    <a:latin typeface="Calibri"/>
                    <a:ea typeface="Calibri"/>
                    <a:cs typeface="Calibri"/>
                    <a:sym typeface="Calibri"/>
                  </a:endParaRPr>
                </a:p>
              </p:txBody>
            </p:sp>
            <p:sp>
              <p:nvSpPr>
                <p:cNvPr id="1010" name="Google Shape;1010;p27"/>
                <p:cNvSpPr/>
                <p:nvPr/>
              </p:nvSpPr>
              <p:spPr>
                <a:xfrm>
                  <a:off x="247234" y="961457"/>
                  <a:ext cx="1267259" cy="276999"/>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lang="en-US" sz="1200">
                      <a:solidFill>
                        <a:srgbClr val="262626"/>
                      </a:solidFill>
                      <a:latin typeface="Century"/>
                      <a:ea typeface="Century"/>
                      <a:cs typeface="Century"/>
                      <a:sym typeface="Century"/>
                    </a:rPr>
                    <a:t>Buying Cycle</a:t>
                  </a:r>
                  <a:endParaRPr/>
                </a:p>
              </p:txBody>
            </p:sp>
          </p:grpSp>
          <p:grpSp>
            <p:nvGrpSpPr>
              <p:cNvPr id="1011" name="Google Shape;1011;p27"/>
              <p:cNvGrpSpPr/>
              <p:nvPr/>
            </p:nvGrpSpPr>
            <p:grpSpPr>
              <a:xfrm>
                <a:off x="2703788" y="925341"/>
                <a:ext cx="8153661" cy="303152"/>
                <a:chOff x="2703788" y="925341"/>
                <a:chExt cx="8153661" cy="303152"/>
              </a:xfrm>
            </p:grpSpPr>
            <p:grpSp>
              <p:nvGrpSpPr>
                <p:cNvPr id="1012" name="Google Shape;1012;p27"/>
                <p:cNvGrpSpPr/>
                <p:nvPr/>
              </p:nvGrpSpPr>
              <p:grpSpPr>
                <a:xfrm>
                  <a:off x="2703788" y="951798"/>
                  <a:ext cx="269486" cy="250828"/>
                  <a:chOff x="4051677" y="1821569"/>
                  <a:chExt cx="1040644" cy="1050958"/>
                </a:xfrm>
              </p:grpSpPr>
              <p:grpSp>
                <p:nvGrpSpPr>
                  <p:cNvPr id="1013" name="Google Shape;1013;p27"/>
                  <p:cNvGrpSpPr/>
                  <p:nvPr/>
                </p:nvGrpSpPr>
                <p:grpSpPr>
                  <a:xfrm>
                    <a:off x="4066933" y="1836965"/>
                    <a:ext cx="1009994" cy="1020170"/>
                    <a:chOff x="4066933" y="1836965"/>
                    <a:chExt cx="1009994" cy="1020170"/>
                  </a:xfrm>
                </p:grpSpPr>
                <p:grpSp>
                  <p:nvGrpSpPr>
                    <p:cNvPr id="1014" name="Google Shape;1014;p27"/>
                    <p:cNvGrpSpPr/>
                    <p:nvPr/>
                  </p:nvGrpSpPr>
                  <p:grpSpPr>
                    <a:xfrm>
                      <a:off x="4274393" y="1836965"/>
                      <a:ext cx="802534" cy="1020170"/>
                      <a:chOff x="3190998" y="1062037"/>
                      <a:chExt cx="3724027" cy="4733934"/>
                    </a:xfrm>
                  </p:grpSpPr>
                  <p:sp>
                    <p:nvSpPr>
                      <p:cNvPr id="1015" name="Google Shape;1015;p27"/>
                      <p:cNvSpPr/>
                      <p:nvPr/>
                    </p:nvSpPr>
                    <p:spPr>
                      <a:xfrm>
                        <a:off x="3190998" y="1062037"/>
                        <a:ext cx="3724027" cy="4733934"/>
                      </a:xfrm>
                      <a:custGeom>
                        <a:rect b="b" l="l" r="r" t="t"/>
                        <a:pathLst>
                          <a:path extrusionOk="0" h="4733934" w="3724027">
                            <a:moveTo>
                              <a:pt x="2705529" y="0"/>
                            </a:moveTo>
                            <a:lnTo>
                              <a:pt x="281997" y="0"/>
                            </a:lnTo>
                            <a:cubicBezTo>
                              <a:pt x="126254" y="0"/>
                              <a:pt x="0" y="126254"/>
                              <a:pt x="0" y="281997"/>
                            </a:cubicBezTo>
                            <a:lnTo>
                              <a:pt x="0" y="4451938"/>
                            </a:lnTo>
                            <a:cubicBezTo>
                              <a:pt x="0" y="4607681"/>
                              <a:pt x="126254" y="4733935"/>
                              <a:pt x="281997" y="4733935"/>
                            </a:cubicBezTo>
                            <a:lnTo>
                              <a:pt x="3442030" y="4733935"/>
                            </a:lnTo>
                            <a:cubicBezTo>
                              <a:pt x="3597774" y="4733935"/>
                              <a:pt x="3724027" y="4607681"/>
                              <a:pt x="3724027" y="4451938"/>
                            </a:cubicBezTo>
                            <a:lnTo>
                              <a:pt x="3724027" y="1018499"/>
                            </a:lnTo>
                            <a:cubicBezTo>
                              <a:pt x="3724027" y="943708"/>
                              <a:pt x="3694319" y="871976"/>
                              <a:pt x="3641427" y="819093"/>
                            </a:cubicBezTo>
                            <a:lnTo>
                              <a:pt x="2904925" y="82591"/>
                            </a:lnTo>
                            <a:cubicBezTo>
                              <a:pt x="2852052" y="29708"/>
                              <a:pt x="2780319" y="0"/>
                              <a:pt x="2705529" y="0"/>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000">
                          <a:solidFill>
                            <a:srgbClr val="000000"/>
                          </a:solidFill>
                          <a:latin typeface="Calibri"/>
                          <a:ea typeface="Calibri"/>
                          <a:cs typeface="Calibri"/>
                          <a:sym typeface="Calibri"/>
                        </a:endParaRPr>
                      </a:p>
                    </p:txBody>
                  </p:sp>
                  <p:sp>
                    <p:nvSpPr>
                      <p:cNvPr id="1016" name="Google Shape;1016;p27"/>
                      <p:cNvSpPr/>
                      <p:nvPr/>
                    </p:nvSpPr>
                    <p:spPr>
                      <a:xfrm>
                        <a:off x="6032077" y="1362770"/>
                        <a:ext cx="882948" cy="4433201"/>
                      </a:xfrm>
                      <a:custGeom>
                        <a:rect b="b" l="l" r="r" t="t"/>
                        <a:pathLst>
                          <a:path extrusionOk="0" h="4433201" w="882948">
                            <a:moveTo>
                              <a:pt x="800357" y="518360"/>
                            </a:moveTo>
                            <a:lnTo>
                              <a:pt x="281997" y="0"/>
                            </a:lnTo>
                            <a:lnTo>
                              <a:pt x="281997" y="4151205"/>
                            </a:lnTo>
                            <a:cubicBezTo>
                              <a:pt x="281997" y="4306948"/>
                              <a:pt x="155743" y="4433202"/>
                              <a:pt x="0" y="4433202"/>
                            </a:cubicBezTo>
                            <a:lnTo>
                              <a:pt x="600951" y="4433202"/>
                            </a:lnTo>
                            <a:cubicBezTo>
                              <a:pt x="756695" y="4433202"/>
                              <a:pt x="882948" y="4306948"/>
                              <a:pt x="882948" y="4151205"/>
                            </a:cubicBezTo>
                            <a:lnTo>
                              <a:pt x="882948" y="717766"/>
                            </a:lnTo>
                            <a:cubicBezTo>
                              <a:pt x="882948" y="642976"/>
                              <a:pt x="853240" y="571243"/>
                              <a:pt x="800357" y="518360"/>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000">
                          <a:solidFill>
                            <a:srgbClr val="000000"/>
                          </a:solidFill>
                          <a:latin typeface="Calibri"/>
                          <a:ea typeface="Calibri"/>
                          <a:cs typeface="Calibri"/>
                          <a:sym typeface="Calibri"/>
                        </a:endParaRPr>
                      </a:p>
                    </p:txBody>
                  </p:sp>
                  <p:sp>
                    <p:nvSpPr>
                      <p:cNvPr id="1017" name="Google Shape;1017;p27"/>
                      <p:cNvSpPr/>
                      <p:nvPr/>
                    </p:nvSpPr>
                    <p:spPr>
                      <a:xfrm>
                        <a:off x="6013332" y="1087364"/>
                        <a:ext cx="876356" cy="876366"/>
                      </a:xfrm>
                      <a:custGeom>
                        <a:rect b="b" l="l" r="r" t="t"/>
                        <a:pathLst>
                          <a:path extrusionOk="0" h="876366" w="876356">
                            <a:moveTo>
                              <a:pt x="819102" y="793766"/>
                            </a:moveTo>
                            <a:lnTo>
                              <a:pt x="82601" y="57264"/>
                            </a:lnTo>
                            <a:cubicBezTo>
                              <a:pt x="58483" y="33147"/>
                              <a:pt x="30451" y="13859"/>
                              <a:pt x="0" y="0"/>
                            </a:cubicBezTo>
                            <a:lnTo>
                              <a:pt x="0" y="701535"/>
                            </a:lnTo>
                            <a:cubicBezTo>
                              <a:pt x="0" y="798090"/>
                              <a:pt x="78276" y="876367"/>
                              <a:pt x="174831" y="876367"/>
                            </a:cubicBezTo>
                            <a:lnTo>
                              <a:pt x="876357" y="876367"/>
                            </a:lnTo>
                            <a:cubicBezTo>
                              <a:pt x="862508" y="845915"/>
                              <a:pt x="843210" y="817883"/>
                              <a:pt x="819102" y="793766"/>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000">
                          <a:solidFill>
                            <a:srgbClr val="000000"/>
                          </a:solidFill>
                          <a:latin typeface="Calibri"/>
                          <a:ea typeface="Calibri"/>
                          <a:cs typeface="Calibri"/>
                          <a:sym typeface="Calibri"/>
                        </a:endParaRPr>
                      </a:p>
                    </p:txBody>
                  </p:sp>
                </p:grpSp>
                <p:sp>
                  <p:nvSpPr>
                    <p:cNvPr id="1018" name="Google Shape;1018;p27"/>
                    <p:cNvSpPr/>
                    <p:nvPr/>
                  </p:nvSpPr>
                  <p:spPr>
                    <a:xfrm>
                      <a:off x="4066933" y="2118425"/>
                      <a:ext cx="573669" cy="573781"/>
                    </a:xfrm>
                    <a:custGeom>
                      <a:rect b="b" l="l" r="r" t="t"/>
                      <a:pathLst>
                        <a:path extrusionOk="0" h="573781" w="573669">
                          <a:moveTo>
                            <a:pt x="283277" y="0"/>
                          </a:moveTo>
                          <a:cubicBezTo>
                            <a:pt x="439726" y="0"/>
                            <a:pt x="566553" y="126827"/>
                            <a:pt x="566553" y="283276"/>
                          </a:cubicBezTo>
                          <a:cubicBezTo>
                            <a:pt x="566553" y="341945"/>
                            <a:pt x="548718" y="396447"/>
                            <a:pt x="518174" y="441658"/>
                          </a:cubicBezTo>
                          <a:lnTo>
                            <a:pt x="504661" y="458036"/>
                          </a:lnTo>
                          <a:lnTo>
                            <a:pt x="573669" y="527044"/>
                          </a:lnTo>
                          <a:lnTo>
                            <a:pt x="526932" y="573781"/>
                          </a:lnTo>
                          <a:lnTo>
                            <a:pt x="457914" y="504762"/>
                          </a:lnTo>
                          <a:lnTo>
                            <a:pt x="441659" y="518173"/>
                          </a:lnTo>
                          <a:cubicBezTo>
                            <a:pt x="396448" y="548717"/>
                            <a:pt x="341945" y="566552"/>
                            <a:pt x="283277" y="566552"/>
                          </a:cubicBezTo>
                          <a:cubicBezTo>
                            <a:pt x="126827" y="566552"/>
                            <a:pt x="0" y="439725"/>
                            <a:pt x="0" y="283276"/>
                          </a:cubicBezTo>
                          <a:cubicBezTo>
                            <a:pt x="0" y="126827"/>
                            <a:pt x="126827" y="0"/>
                            <a:pt x="283277" y="0"/>
                          </a:cubicBezTo>
                          <a:close/>
                        </a:path>
                      </a:pathLst>
                    </a:custGeom>
                    <a:solidFill>
                      <a:srgbClr val="E8F5D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000">
                        <a:solidFill>
                          <a:srgbClr val="000000"/>
                        </a:solidFill>
                        <a:latin typeface="Calibri"/>
                        <a:ea typeface="Calibri"/>
                        <a:cs typeface="Calibri"/>
                        <a:sym typeface="Calibri"/>
                      </a:endParaRPr>
                    </a:p>
                  </p:txBody>
                </p:sp>
                <p:sp>
                  <p:nvSpPr>
                    <p:cNvPr id="1019" name="Google Shape;1019;p27"/>
                    <p:cNvSpPr/>
                    <p:nvPr/>
                  </p:nvSpPr>
                  <p:spPr>
                    <a:xfrm>
                      <a:off x="4370748" y="1936851"/>
                      <a:ext cx="434895" cy="920284"/>
                    </a:xfrm>
                    <a:custGeom>
                      <a:rect b="b" l="l" r="r" t="t"/>
                      <a:pathLst>
                        <a:path extrusionOk="0" h="920284" w="434895">
                          <a:moveTo>
                            <a:pt x="250106" y="688325"/>
                          </a:moveTo>
                          <a:cubicBezTo>
                            <a:pt x="258126" y="680305"/>
                            <a:pt x="271129" y="680305"/>
                            <a:pt x="279149" y="688325"/>
                          </a:cubicBezTo>
                          <a:lnTo>
                            <a:pt x="419109" y="828285"/>
                          </a:lnTo>
                          <a:cubicBezTo>
                            <a:pt x="440157" y="849331"/>
                            <a:pt x="440157" y="883454"/>
                            <a:pt x="419109" y="904500"/>
                          </a:cubicBezTo>
                          <a:cubicBezTo>
                            <a:pt x="398063" y="925546"/>
                            <a:pt x="363940" y="925546"/>
                            <a:pt x="342894" y="904500"/>
                          </a:cubicBezTo>
                          <a:lnTo>
                            <a:pt x="202934" y="764540"/>
                          </a:lnTo>
                          <a:cubicBezTo>
                            <a:pt x="194914" y="756520"/>
                            <a:pt x="194914" y="743517"/>
                            <a:pt x="202934" y="735497"/>
                          </a:cubicBezTo>
                          <a:close/>
                          <a:moveTo>
                            <a:pt x="17715" y="0"/>
                          </a:moveTo>
                          <a:lnTo>
                            <a:pt x="323123" y="0"/>
                          </a:lnTo>
                          <a:cubicBezTo>
                            <a:pt x="332906" y="0"/>
                            <a:pt x="340837" y="7932"/>
                            <a:pt x="340837" y="17714"/>
                          </a:cubicBezTo>
                          <a:lnTo>
                            <a:pt x="340837" y="76714"/>
                          </a:lnTo>
                          <a:cubicBezTo>
                            <a:pt x="340837" y="86499"/>
                            <a:pt x="332906" y="94430"/>
                            <a:pt x="323121" y="94430"/>
                          </a:cubicBezTo>
                          <a:lnTo>
                            <a:pt x="17715" y="94430"/>
                          </a:lnTo>
                          <a:cubicBezTo>
                            <a:pt x="7932" y="94430"/>
                            <a:pt x="0" y="86499"/>
                            <a:pt x="0" y="76716"/>
                          </a:cubicBezTo>
                          <a:lnTo>
                            <a:pt x="0" y="17714"/>
                          </a:lnTo>
                          <a:cubicBezTo>
                            <a:pt x="0" y="7932"/>
                            <a:pt x="7932" y="0"/>
                            <a:pt x="17715"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000">
                        <a:solidFill>
                          <a:srgbClr val="000000"/>
                        </a:solidFill>
                        <a:latin typeface="Calibri"/>
                        <a:ea typeface="Calibri"/>
                        <a:cs typeface="Calibri"/>
                        <a:sym typeface="Calibri"/>
                      </a:endParaRPr>
                    </a:p>
                  </p:txBody>
                </p:sp>
              </p:grpSp>
              <p:sp>
                <p:nvSpPr>
                  <p:cNvPr id="1020" name="Google Shape;1020;p27"/>
                  <p:cNvSpPr/>
                  <p:nvPr/>
                </p:nvSpPr>
                <p:spPr>
                  <a:xfrm>
                    <a:off x="4051677" y="1821569"/>
                    <a:ext cx="1040644" cy="1050958"/>
                  </a:xfrm>
                  <a:custGeom>
                    <a:rect b="b" l="l" r="r" t="t"/>
                    <a:pathLst>
                      <a:path extrusionOk="0" h="1050958" w="1040644">
                        <a:moveTo>
                          <a:pt x="580064" y="814491"/>
                        </a:moveTo>
                        <a:lnTo>
                          <a:pt x="533105" y="861449"/>
                        </a:lnTo>
                        <a:cubicBezTo>
                          <a:pt x="533103" y="861453"/>
                          <a:pt x="533099" y="861455"/>
                          <a:pt x="533095" y="861459"/>
                        </a:cubicBezTo>
                        <a:lnTo>
                          <a:pt x="532892" y="861663"/>
                        </a:lnTo>
                        <a:cubicBezTo>
                          <a:pt x="530882" y="863674"/>
                          <a:pt x="530886" y="866932"/>
                          <a:pt x="532892" y="868937"/>
                        </a:cubicBezTo>
                        <a:lnTo>
                          <a:pt x="672850" y="1008895"/>
                        </a:lnTo>
                        <a:cubicBezTo>
                          <a:pt x="687898" y="1023941"/>
                          <a:pt x="712248" y="1023941"/>
                          <a:pt x="727297" y="1008895"/>
                        </a:cubicBezTo>
                        <a:cubicBezTo>
                          <a:pt x="742306" y="993884"/>
                          <a:pt x="742306" y="969462"/>
                          <a:pt x="727297" y="954451"/>
                        </a:cubicBezTo>
                        <a:lnTo>
                          <a:pt x="587339" y="814491"/>
                        </a:lnTo>
                        <a:cubicBezTo>
                          <a:pt x="585333" y="812485"/>
                          <a:pt x="582067" y="812485"/>
                          <a:pt x="580064" y="814491"/>
                        </a:cubicBezTo>
                        <a:close/>
                        <a:moveTo>
                          <a:pt x="521844" y="778473"/>
                        </a:moveTo>
                        <a:cubicBezTo>
                          <a:pt x="513940" y="787354"/>
                          <a:pt x="505637" y="795641"/>
                          <a:pt x="496931" y="803390"/>
                        </a:cubicBezTo>
                        <a:cubicBezTo>
                          <a:pt x="496911" y="803406"/>
                          <a:pt x="496892" y="803427"/>
                          <a:pt x="496872" y="803447"/>
                        </a:cubicBezTo>
                        <a:lnTo>
                          <a:pt x="522220" y="828798"/>
                        </a:lnTo>
                        <a:lnTo>
                          <a:pt x="547195" y="803823"/>
                        </a:lnTo>
                        <a:close/>
                        <a:moveTo>
                          <a:pt x="352052" y="699973"/>
                        </a:moveTo>
                        <a:cubicBezTo>
                          <a:pt x="337557" y="714444"/>
                          <a:pt x="318020" y="722626"/>
                          <a:pt x="297238" y="722688"/>
                        </a:cubicBezTo>
                        <a:lnTo>
                          <a:pt x="297004" y="722688"/>
                        </a:lnTo>
                        <a:cubicBezTo>
                          <a:pt x="276377" y="722688"/>
                          <a:pt x="256945" y="714678"/>
                          <a:pt x="242433" y="700435"/>
                        </a:cubicBezTo>
                        <a:cubicBezTo>
                          <a:pt x="217029" y="704187"/>
                          <a:pt x="196858" y="708923"/>
                          <a:pt x="186385" y="713637"/>
                        </a:cubicBezTo>
                        <a:cubicBezTo>
                          <a:pt x="176011" y="718313"/>
                          <a:pt x="168820" y="727700"/>
                          <a:pt x="166585" y="738963"/>
                        </a:cubicBezTo>
                        <a:cubicBezTo>
                          <a:pt x="242457" y="802086"/>
                          <a:pt x="353292" y="802372"/>
                          <a:pt x="429472" y="739803"/>
                        </a:cubicBezTo>
                        <a:cubicBezTo>
                          <a:pt x="427607" y="727766"/>
                          <a:pt x="419991" y="717888"/>
                          <a:pt x="408211" y="712703"/>
                        </a:cubicBezTo>
                        <a:cubicBezTo>
                          <a:pt x="397699" y="708075"/>
                          <a:pt x="377489" y="703512"/>
                          <a:pt x="352052" y="699973"/>
                        </a:cubicBezTo>
                        <a:close/>
                        <a:moveTo>
                          <a:pt x="659908" y="678089"/>
                        </a:moveTo>
                        <a:lnTo>
                          <a:pt x="792635" y="678089"/>
                        </a:lnTo>
                        <a:cubicBezTo>
                          <a:pt x="801135" y="678089"/>
                          <a:pt x="808027" y="684982"/>
                          <a:pt x="808027" y="693482"/>
                        </a:cubicBezTo>
                        <a:cubicBezTo>
                          <a:pt x="808027" y="701982"/>
                          <a:pt x="801137" y="708875"/>
                          <a:pt x="792635" y="708875"/>
                        </a:cubicBezTo>
                        <a:lnTo>
                          <a:pt x="659908" y="708875"/>
                        </a:lnTo>
                        <a:cubicBezTo>
                          <a:pt x="651408" y="708875"/>
                          <a:pt x="644515" y="701982"/>
                          <a:pt x="644515" y="693482"/>
                        </a:cubicBezTo>
                        <a:cubicBezTo>
                          <a:pt x="644515" y="684982"/>
                          <a:pt x="651406" y="678089"/>
                          <a:pt x="659908" y="678089"/>
                        </a:cubicBezTo>
                        <a:close/>
                        <a:moveTo>
                          <a:pt x="273391" y="663655"/>
                        </a:moveTo>
                        <a:lnTo>
                          <a:pt x="273430" y="672859"/>
                        </a:lnTo>
                        <a:cubicBezTo>
                          <a:pt x="273446" y="676841"/>
                          <a:pt x="272555" y="680643"/>
                          <a:pt x="270966" y="684073"/>
                        </a:cubicBezTo>
                        <a:cubicBezTo>
                          <a:pt x="278594" y="689129"/>
                          <a:pt x="287593" y="691902"/>
                          <a:pt x="297010" y="691902"/>
                        </a:cubicBezTo>
                        <a:cubicBezTo>
                          <a:pt x="297058" y="691902"/>
                          <a:pt x="297105" y="691902"/>
                          <a:pt x="297152" y="691902"/>
                        </a:cubicBezTo>
                        <a:cubicBezTo>
                          <a:pt x="306658" y="691873"/>
                          <a:pt x="315725" y="689024"/>
                          <a:pt x="323379" y="683859"/>
                        </a:cubicBezTo>
                        <a:cubicBezTo>
                          <a:pt x="321762" y="680444"/>
                          <a:pt x="320848" y="676644"/>
                          <a:pt x="320832" y="672662"/>
                        </a:cubicBezTo>
                        <a:lnTo>
                          <a:pt x="320795" y="664078"/>
                        </a:lnTo>
                        <a:cubicBezTo>
                          <a:pt x="313467" y="665993"/>
                          <a:pt x="305792" y="667032"/>
                          <a:pt x="297887" y="667032"/>
                        </a:cubicBezTo>
                        <a:cubicBezTo>
                          <a:pt x="289414" y="667032"/>
                          <a:pt x="281195" y="665854"/>
                          <a:pt x="273391" y="663655"/>
                        </a:cubicBezTo>
                        <a:close/>
                        <a:moveTo>
                          <a:pt x="659908" y="585283"/>
                        </a:moveTo>
                        <a:lnTo>
                          <a:pt x="925364" y="585283"/>
                        </a:lnTo>
                        <a:cubicBezTo>
                          <a:pt x="933864" y="585283"/>
                          <a:pt x="940756" y="592174"/>
                          <a:pt x="940756" y="600676"/>
                        </a:cubicBezTo>
                        <a:cubicBezTo>
                          <a:pt x="940756" y="609178"/>
                          <a:pt x="933864" y="616070"/>
                          <a:pt x="925364" y="616068"/>
                        </a:cubicBezTo>
                        <a:lnTo>
                          <a:pt x="659908" y="616068"/>
                        </a:lnTo>
                        <a:cubicBezTo>
                          <a:pt x="651408" y="616068"/>
                          <a:pt x="644515" y="609176"/>
                          <a:pt x="644515" y="600676"/>
                        </a:cubicBezTo>
                        <a:cubicBezTo>
                          <a:pt x="644515" y="592176"/>
                          <a:pt x="651406" y="585283"/>
                          <a:pt x="659908" y="585283"/>
                        </a:cubicBezTo>
                        <a:close/>
                        <a:moveTo>
                          <a:pt x="351695" y="528751"/>
                        </a:moveTo>
                        <a:cubicBezTo>
                          <a:pt x="340051" y="527659"/>
                          <a:pt x="328141" y="530422"/>
                          <a:pt x="318165" y="536532"/>
                        </a:cubicBezTo>
                        <a:cubicBezTo>
                          <a:pt x="304757" y="544743"/>
                          <a:pt x="289362" y="549085"/>
                          <a:pt x="273639" y="549085"/>
                        </a:cubicBezTo>
                        <a:lnTo>
                          <a:pt x="222596" y="549085"/>
                        </a:lnTo>
                        <a:lnTo>
                          <a:pt x="222596" y="562494"/>
                        </a:lnTo>
                        <a:cubicBezTo>
                          <a:pt x="231051" y="564118"/>
                          <a:pt x="237617" y="571296"/>
                          <a:pt x="238167" y="580160"/>
                        </a:cubicBezTo>
                        <a:cubicBezTo>
                          <a:pt x="240119" y="611610"/>
                          <a:pt x="266350" y="636244"/>
                          <a:pt x="297887" y="636244"/>
                        </a:cubicBezTo>
                        <a:cubicBezTo>
                          <a:pt x="329490" y="636244"/>
                          <a:pt x="355682" y="611590"/>
                          <a:pt x="357515" y="580114"/>
                        </a:cubicBezTo>
                        <a:cubicBezTo>
                          <a:pt x="358038" y="571165"/>
                          <a:pt x="364707" y="563942"/>
                          <a:pt x="373277" y="562437"/>
                        </a:cubicBezTo>
                        <a:cubicBezTo>
                          <a:pt x="373224" y="552757"/>
                          <a:pt x="373199" y="540248"/>
                          <a:pt x="373187" y="530766"/>
                        </a:cubicBezTo>
                        <a:close/>
                        <a:moveTo>
                          <a:pt x="659908" y="492476"/>
                        </a:moveTo>
                        <a:lnTo>
                          <a:pt x="925361" y="492476"/>
                        </a:lnTo>
                        <a:cubicBezTo>
                          <a:pt x="933864" y="492476"/>
                          <a:pt x="940756" y="499369"/>
                          <a:pt x="940756" y="507869"/>
                        </a:cubicBezTo>
                        <a:cubicBezTo>
                          <a:pt x="940756" y="516369"/>
                          <a:pt x="933866" y="523261"/>
                          <a:pt x="925364" y="523261"/>
                        </a:cubicBezTo>
                        <a:lnTo>
                          <a:pt x="659908" y="523261"/>
                        </a:lnTo>
                        <a:cubicBezTo>
                          <a:pt x="651408" y="523261"/>
                          <a:pt x="644515" y="516369"/>
                          <a:pt x="644515" y="507869"/>
                        </a:cubicBezTo>
                        <a:cubicBezTo>
                          <a:pt x="644515" y="499369"/>
                          <a:pt x="651406" y="492476"/>
                          <a:pt x="659908" y="492476"/>
                        </a:cubicBezTo>
                        <a:close/>
                        <a:moveTo>
                          <a:pt x="261284" y="454755"/>
                        </a:moveTo>
                        <a:cubicBezTo>
                          <a:pt x="239951" y="454755"/>
                          <a:pt x="222596" y="472110"/>
                          <a:pt x="222598" y="493445"/>
                        </a:cubicBezTo>
                        <a:lnTo>
                          <a:pt x="222598" y="518301"/>
                        </a:lnTo>
                        <a:lnTo>
                          <a:pt x="273641" y="518301"/>
                        </a:lnTo>
                        <a:cubicBezTo>
                          <a:pt x="283685" y="518301"/>
                          <a:pt x="293521" y="515528"/>
                          <a:pt x="302087" y="510283"/>
                        </a:cubicBezTo>
                        <a:cubicBezTo>
                          <a:pt x="317703" y="500720"/>
                          <a:pt x="336346" y="496397"/>
                          <a:pt x="354573" y="498103"/>
                        </a:cubicBezTo>
                        <a:lnTo>
                          <a:pt x="373180" y="499847"/>
                        </a:lnTo>
                        <a:lnTo>
                          <a:pt x="373180" y="491585"/>
                        </a:lnTo>
                        <a:cubicBezTo>
                          <a:pt x="373180" y="487755"/>
                          <a:pt x="370064" y="484639"/>
                          <a:pt x="366234" y="484639"/>
                        </a:cubicBezTo>
                        <a:lnTo>
                          <a:pt x="365481" y="484639"/>
                        </a:lnTo>
                        <a:cubicBezTo>
                          <a:pt x="352833" y="484639"/>
                          <a:pt x="342543" y="474349"/>
                          <a:pt x="342543" y="461701"/>
                        </a:cubicBezTo>
                        <a:cubicBezTo>
                          <a:pt x="342543" y="457871"/>
                          <a:pt x="339427" y="454755"/>
                          <a:pt x="335596" y="454755"/>
                        </a:cubicBezTo>
                        <a:close/>
                        <a:moveTo>
                          <a:pt x="659908" y="399670"/>
                        </a:moveTo>
                        <a:lnTo>
                          <a:pt x="925361" y="399670"/>
                        </a:lnTo>
                        <a:cubicBezTo>
                          <a:pt x="933864" y="399670"/>
                          <a:pt x="940756" y="406563"/>
                          <a:pt x="940756" y="415063"/>
                        </a:cubicBezTo>
                        <a:cubicBezTo>
                          <a:pt x="940756" y="423563"/>
                          <a:pt x="933866" y="430455"/>
                          <a:pt x="925364" y="430455"/>
                        </a:cubicBezTo>
                        <a:lnTo>
                          <a:pt x="659908" y="430455"/>
                        </a:lnTo>
                        <a:cubicBezTo>
                          <a:pt x="651408" y="430455"/>
                          <a:pt x="644515" y="423563"/>
                          <a:pt x="644515" y="415063"/>
                        </a:cubicBezTo>
                        <a:cubicBezTo>
                          <a:pt x="644515" y="406563"/>
                          <a:pt x="651406" y="399670"/>
                          <a:pt x="659908" y="399670"/>
                        </a:cubicBezTo>
                        <a:close/>
                        <a:moveTo>
                          <a:pt x="298531" y="342961"/>
                        </a:moveTo>
                        <a:cubicBezTo>
                          <a:pt x="359293" y="342961"/>
                          <a:pt x="420055" y="366090"/>
                          <a:pt x="466314" y="412349"/>
                        </a:cubicBezTo>
                        <a:cubicBezTo>
                          <a:pt x="558831" y="504864"/>
                          <a:pt x="558831" y="655399"/>
                          <a:pt x="466314" y="747915"/>
                        </a:cubicBezTo>
                        <a:cubicBezTo>
                          <a:pt x="374207" y="840025"/>
                          <a:pt x="223671" y="840838"/>
                          <a:pt x="130750" y="747911"/>
                        </a:cubicBezTo>
                        <a:cubicBezTo>
                          <a:pt x="95990" y="713149"/>
                          <a:pt x="73179" y="669263"/>
                          <a:pt x="64780" y="620997"/>
                        </a:cubicBezTo>
                        <a:cubicBezTo>
                          <a:pt x="63322" y="612622"/>
                          <a:pt x="68930" y="604650"/>
                          <a:pt x="77307" y="603192"/>
                        </a:cubicBezTo>
                        <a:cubicBezTo>
                          <a:pt x="85682" y="601735"/>
                          <a:pt x="93654" y="607345"/>
                          <a:pt x="95111" y="615720"/>
                        </a:cubicBezTo>
                        <a:cubicBezTo>
                          <a:pt x="101573" y="652860"/>
                          <a:pt x="117869" y="687015"/>
                          <a:pt x="142481" y="715345"/>
                        </a:cubicBezTo>
                        <a:cubicBezTo>
                          <a:pt x="149127" y="702346"/>
                          <a:pt x="159926" y="691789"/>
                          <a:pt x="173745" y="685563"/>
                        </a:cubicBezTo>
                        <a:cubicBezTo>
                          <a:pt x="191917" y="677381"/>
                          <a:pt x="223310" y="672014"/>
                          <a:pt x="242626" y="669302"/>
                        </a:cubicBezTo>
                        <a:lnTo>
                          <a:pt x="242535" y="648092"/>
                        </a:lnTo>
                        <a:cubicBezTo>
                          <a:pt x="224737" y="634329"/>
                          <a:pt x="212131" y="614090"/>
                          <a:pt x="208406" y="590799"/>
                        </a:cubicBezTo>
                        <a:cubicBezTo>
                          <a:pt x="198662" y="586671"/>
                          <a:pt x="191808" y="577011"/>
                          <a:pt x="191808" y="565781"/>
                        </a:cubicBezTo>
                        <a:lnTo>
                          <a:pt x="191808" y="493439"/>
                        </a:lnTo>
                        <a:cubicBezTo>
                          <a:pt x="191808" y="455130"/>
                          <a:pt x="222976" y="423965"/>
                          <a:pt x="261284" y="423965"/>
                        </a:cubicBezTo>
                        <a:lnTo>
                          <a:pt x="335596" y="423965"/>
                        </a:lnTo>
                        <a:cubicBezTo>
                          <a:pt x="353904" y="423965"/>
                          <a:pt x="369207" y="437069"/>
                          <a:pt x="372618" y="454389"/>
                        </a:cubicBezTo>
                        <a:cubicBezTo>
                          <a:pt x="390392" y="457433"/>
                          <a:pt x="403964" y="472954"/>
                          <a:pt x="403964" y="491581"/>
                        </a:cubicBezTo>
                        <a:cubicBezTo>
                          <a:pt x="403964" y="511279"/>
                          <a:pt x="403946" y="545092"/>
                          <a:pt x="404083" y="565493"/>
                        </a:cubicBezTo>
                        <a:cubicBezTo>
                          <a:pt x="404130" y="572803"/>
                          <a:pt x="401320" y="579685"/>
                          <a:pt x="396166" y="584874"/>
                        </a:cubicBezTo>
                        <a:cubicBezTo>
                          <a:pt x="393584" y="587475"/>
                          <a:pt x="390569" y="589493"/>
                          <a:pt x="387282" y="590858"/>
                        </a:cubicBezTo>
                        <a:cubicBezTo>
                          <a:pt x="383470" y="614882"/>
                          <a:pt x="370206" y="635647"/>
                          <a:pt x="351519" y="649406"/>
                        </a:cubicBezTo>
                        <a:lnTo>
                          <a:pt x="351601" y="668844"/>
                        </a:lnTo>
                        <a:cubicBezTo>
                          <a:pt x="370939" y="671394"/>
                          <a:pt x="402377" y="676497"/>
                          <a:pt x="420613" y="684525"/>
                        </a:cubicBezTo>
                        <a:cubicBezTo>
                          <a:pt x="435655" y="691146"/>
                          <a:pt x="447156" y="702350"/>
                          <a:pt x="453917" y="716109"/>
                        </a:cubicBezTo>
                        <a:cubicBezTo>
                          <a:pt x="524908" y="635093"/>
                          <a:pt x="521793" y="511367"/>
                          <a:pt x="444543" y="434117"/>
                        </a:cubicBezTo>
                        <a:cubicBezTo>
                          <a:pt x="364030" y="353606"/>
                          <a:pt x="233027" y="353606"/>
                          <a:pt x="152516" y="434117"/>
                        </a:cubicBezTo>
                        <a:cubicBezTo>
                          <a:pt x="121191" y="465445"/>
                          <a:pt x="101103" y="505075"/>
                          <a:pt x="94424" y="548723"/>
                        </a:cubicBezTo>
                        <a:cubicBezTo>
                          <a:pt x="93139" y="557129"/>
                          <a:pt x="85288" y="562903"/>
                          <a:pt x="76880" y="561612"/>
                        </a:cubicBezTo>
                        <a:cubicBezTo>
                          <a:pt x="68474" y="560327"/>
                          <a:pt x="62706" y="552471"/>
                          <a:pt x="63991" y="544068"/>
                        </a:cubicBezTo>
                        <a:cubicBezTo>
                          <a:pt x="71668" y="493893"/>
                          <a:pt x="94752" y="448346"/>
                          <a:pt x="130748" y="412349"/>
                        </a:cubicBezTo>
                        <a:cubicBezTo>
                          <a:pt x="177006" y="366090"/>
                          <a:pt x="237768" y="342961"/>
                          <a:pt x="298531" y="342961"/>
                        </a:cubicBezTo>
                        <a:close/>
                        <a:moveTo>
                          <a:pt x="299464" y="312308"/>
                        </a:moveTo>
                        <a:cubicBezTo>
                          <a:pt x="230887" y="311998"/>
                          <a:pt x="162000" y="337821"/>
                          <a:pt x="109111" y="390710"/>
                        </a:cubicBezTo>
                        <a:cubicBezTo>
                          <a:pt x="4664" y="495159"/>
                          <a:pt x="4664" y="665107"/>
                          <a:pt x="109111" y="769554"/>
                        </a:cubicBezTo>
                        <a:cubicBezTo>
                          <a:pt x="205592" y="866035"/>
                          <a:pt x="358777" y="874147"/>
                          <a:pt x="464561" y="790392"/>
                        </a:cubicBezTo>
                        <a:cubicBezTo>
                          <a:pt x="480921" y="777440"/>
                          <a:pt x="495854" y="762501"/>
                          <a:pt x="508794" y="746160"/>
                        </a:cubicBezTo>
                        <a:cubicBezTo>
                          <a:pt x="593090" y="639697"/>
                          <a:pt x="584130" y="486887"/>
                          <a:pt x="487955" y="390710"/>
                        </a:cubicBezTo>
                        <a:cubicBezTo>
                          <a:pt x="436307" y="339063"/>
                          <a:pt x="368041" y="312619"/>
                          <a:pt x="299464" y="312308"/>
                        </a:cubicBezTo>
                        <a:close/>
                        <a:moveTo>
                          <a:pt x="336786" y="130676"/>
                        </a:moveTo>
                        <a:cubicBezTo>
                          <a:pt x="335505" y="130676"/>
                          <a:pt x="334464" y="131718"/>
                          <a:pt x="334464" y="132997"/>
                        </a:cubicBezTo>
                        <a:lnTo>
                          <a:pt x="334464" y="191995"/>
                        </a:lnTo>
                        <a:cubicBezTo>
                          <a:pt x="334464" y="193275"/>
                          <a:pt x="335507" y="194316"/>
                          <a:pt x="336786" y="194316"/>
                        </a:cubicBezTo>
                        <a:lnTo>
                          <a:pt x="642192" y="194316"/>
                        </a:lnTo>
                        <a:cubicBezTo>
                          <a:pt x="643473" y="194316"/>
                          <a:pt x="644514" y="193274"/>
                          <a:pt x="644514" y="191995"/>
                        </a:cubicBezTo>
                        <a:lnTo>
                          <a:pt x="644516" y="191995"/>
                        </a:lnTo>
                        <a:lnTo>
                          <a:pt x="644516" y="132997"/>
                        </a:lnTo>
                        <a:cubicBezTo>
                          <a:pt x="644516" y="131716"/>
                          <a:pt x="643475" y="130676"/>
                          <a:pt x="642194" y="130676"/>
                        </a:cubicBezTo>
                        <a:close/>
                        <a:moveTo>
                          <a:pt x="336786" y="99888"/>
                        </a:moveTo>
                        <a:lnTo>
                          <a:pt x="642194" y="99888"/>
                        </a:lnTo>
                        <a:cubicBezTo>
                          <a:pt x="660448" y="99888"/>
                          <a:pt x="675301" y="114741"/>
                          <a:pt x="675303" y="132997"/>
                        </a:cubicBezTo>
                        <a:lnTo>
                          <a:pt x="675303" y="191997"/>
                        </a:lnTo>
                        <a:cubicBezTo>
                          <a:pt x="675303" y="210253"/>
                          <a:pt x="660450" y="225106"/>
                          <a:pt x="642194" y="225106"/>
                        </a:cubicBezTo>
                        <a:lnTo>
                          <a:pt x="336786" y="225106"/>
                        </a:lnTo>
                        <a:cubicBezTo>
                          <a:pt x="318529" y="225106"/>
                          <a:pt x="303676" y="210253"/>
                          <a:pt x="303676" y="191997"/>
                        </a:cubicBezTo>
                        <a:lnTo>
                          <a:pt x="303676" y="132997"/>
                        </a:lnTo>
                        <a:cubicBezTo>
                          <a:pt x="303676" y="114741"/>
                          <a:pt x="318529" y="99888"/>
                          <a:pt x="336786" y="99888"/>
                        </a:cubicBezTo>
                        <a:close/>
                        <a:moveTo>
                          <a:pt x="846328" y="52556"/>
                        </a:moveTo>
                        <a:lnTo>
                          <a:pt x="846328" y="172035"/>
                        </a:lnTo>
                        <a:cubicBezTo>
                          <a:pt x="846328" y="184320"/>
                          <a:pt x="856322" y="194316"/>
                          <a:pt x="868612" y="194316"/>
                        </a:cubicBezTo>
                        <a:lnTo>
                          <a:pt x="988088" y="194316"/>
                        </a:lnTo>
                        <a:close/>
                        <a:moveTo>
                          <a:pt x="283486" y="0"/>
                        </a:moveTo>
                        <a:lnTo>
                          <a:pt x="805761" y="0"/>
                        </a:lnTo>
                        <a:cubicBezTo>
                          <a:pt x="826200" y="0"/>
                          <a:pt x="845521" y="8200"/>
                          <a:pt x="859623" y="22312"/>
                        </a:cubicBezTo>
                        <a:lnTo>
                          <a:pt x="1018336" y="181025"/>
                        </a:lnTo>
                        <a:cubicBezTo>
                          <a:pt x="1032717" y="195396"/>
                          <a:pt x="1040644" y="214906"/>
                          <a:pt x="1040644" y="234883"/>
                        </a:cubicBezTo>
                        <a:lnTo>
                          <a:pt x="1040644" y="974795"/>
                        </a:lnTo>
                        <a:cubicBezTo>
                          <a:pt x="1040644" y="1016790"/>
                          <a:pt x="1006476" y="1050958"/>
                          <a:pt x="964479" y="1050958"/>
                        </a:cubicBezTo>
                        <a:lnTo>
                          <a:pt x="283486" y="1050958"/>
                        </a:lnTo>
                        <a:cubicBezTo>
                          <a:pt x="241491" y="1050958"/>
                          <a:pt x="207322" y="1016792"/>
                          <a:pt x="207322" y="974795"/>
                        </a:cubicBezTo>
                        <a:lnTo>
                          <a:pt x="207322" y="925459"/>
                        </a:lnTo>
                        <a:cubicBezTo>
                          <a:pt x="207322" y="916959"/>
                          <a:pt x="214215" y="910066"/>
                          <a:pt x="222715" y="910066"/>
                        </a:cubicBezTo>
                        <a:cubicBezTo>
                          <a:pt x="231215" y="910066"/>
                          <a:pt x="238108" y="916957"/>
                          <a:pt x="238108" y="925459"/>
                        </a:cubicBezTo>
                        <a:lnTo>
                          <a:pt x="238108" y="974795"/>
                        </a:lnTo>
                        <a:cubicBezTo>
                          <a:pt x="238108" y="999816"/>
                          <a:pt x="258466" y="1020172"/>
                          <a:pt x="283486" y="1020172"/>
                        </a:cubicBezTo>
                        <a:lnTo>
                          <a:pt x="640586" y="1020172"/>
                        </a:lnTo>
                        <a:lnTo>
                          <a:pt x="511121" y="890708"/>
                        </a:lnTo>
                        <a:cubicBezTo>
                          <a:pt x="500926" y="880514"/>
                          <a:pt x="498188" y="865676"/>
                          <a:pt x="502831" y="852947"/>
                        </a:cubicBezTo>
                        <a:lnTo>
                          <a:pt x="472688" y="822804"/>
                        </a:lnTo>
                        <a:cubicBezTo>
                          <a:pt x="354709" y="907550"/>
                          <a:pt x="191215" y="895203"/>
                          <a:pt x="87338" y="791324"/>
                        </a:cubicBezTo>
                        <a:cubicBezTo>
                          <a:pt x="-29113" y="674873"/>
                          <a:pt x="-29113" y="485393"/>
                          <a:pt x="87338" y="368942"/>
                        </a:cubicBezTo>
                        <a:cubicBezTo>
                          <a:pt x="205019" y="251259"/>
                          <a:pt x="394336" y="253558"/>
                          <a:pt x="509721" y="368942"/>
                        </a:cubicBezTo>
                        <a:cubicBezTo>
                          <a:pt x="613688" y="472911"/>
                          <a:pt x="626224" y="636248"/>
                          <a:pt x="541211" y="754301"/>
                        </a:cubicBezTo>
                        <a:lnTo>
                          <a:pt x="571344" y="784434"/>
                        </a:lnTo>
                        <a:cubicBezTo>
                          <a:pt x="584073" y="779791"/>
                          <a:pt x="598911" y="782529"/>
                          <a:pt x="609105" y="792722"/>
                        </a:cubicBezTo>
                        <a:lnTo>
                          <a:pt x="749065" y="932682"/>
                        </a:lnTo>
                        <a:cubicBezTo>
                          <a:pt x="772810" y="956427"/>
                          <a:pt x="775676" y="993260"/>
                          <a:pt x="757676" y="1020172"/>
                        </a:cubicBezTo>
                        <a:lnTo>
                          <a:pt x="964477" y="1020172"/>
                        </a:lnTo>
                        <a:cubicBezTo>
                          <a:pt x="989499" y="1020172"/>
                          <a:pt x="1009855" y="999814"/>
                          <a:pt x="1009855" y="974795"/>
                        </a:cubicBezTo>
                        <a:lnTo>
                          <a:pt x="1009855" y="234883"/>
                        </a:lnTo>
                        <a:cubicBezTo>
                          <a:pt x="1009855" y="231607"/>
                          <a:pt x="1009491" y="228317"/>
                          <a:pt x="1008781" y="225104"/>
                        </a:cubicBezTo>
                        <a:lnTo>
                          <a:pt x="868609" y="225104"/>
                        </a:lnTo>
                        <a:cubicBezTo>
                          <a:pt x="839347" y="225104"/>
                          <a:pt x="815540" y="201297"/>
                          <a:pt x="815540" y="172035"/>
                        </a:cubicBezTo>
                        <a:lnTo>
                          <a:pt x="815540" y="31847"/>
                        </a:lnTo>
                        <a:cubicBezTo>
                          <a:pt x="812348" y="31143"/>
                          <a:pt x="809082" y="30788"/>
                          <a:pt x="805761" y="30788"/>
                        </a:cubicBezTo>
                        <a:lnTo>
                          <a:pt x="283486" y="30788"/>
                        </a:lnTo>
                        <a:cubicBezTo>
                          <a:pt x="258464" y="30788"/>
                          <a:pt x="238108" y="51144"/>
                          <a:pt x="238108" y="76166"/>
                        </a:cubicBezTo>
                        <a:lnTo>
                          <a:pt x="238108" y="233770"/>
                        </a:lnTo>
                        <a:cubicBezTo>
                          <a:pt x="238108" y="242270"/>
                          <a:pt x="231215" y="249163"/>
                          <a:pt x="222715" y="249163"/>
                        </a:cubicBezTo>
                        <a:cubicBezTo>
                          <a:pt x="214215" y="249163"/>
                          <a:pt x="207322" y="242272"/>
                          <a:pt x="207322" y="233770"/>
                        </a:cubicBezTo>
                        <a:lnTo>
                          <a:pt x="207322" y="76166"/>
                        </a:lnTo>
                        <a:cubicBezTo>
                          <a:pt x="207322" y="34168"/>
                          <a:pt x="241489" y="0"/>
                          <a:pt x="283486" y="0"/>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000">
                      <a:solidFill>
                        <a:srgbClr val="000000"/>
                      </a:solidFill>
                      <a:latin typeface="Calibri"/>
                      <a:ea typeface="Calibri"/>
                      <a:cs typeface="Calibri"/>
                      <a:sym typeface="Calibri"/>
                    </a:endParaRPr>
                  </a:p>
                </p:txBody>
              </p:sp>
            </p:grpSp>
            <p:grpSp>
              <p:nvGrpSpPr>
                <p:cNvPr id="1021" name="Google Shape;1021;p27"/>
                <p:cNvGrpSpPr/>
                <p:nvPr/>
              </p:nvGrpSpPr>
              <p:grpSpPr>
                <a:xfrm>
                  <a:off x="5314593" y="937904"/>
                  <a:ext cx="286779" cy="290589"/>
                  <a:chOff x="-295248" y="5514130"/>
                  <a:chExt cx="379672" cy="417430"/>
                </a:xfrm>
              </p:grpSpPr>
              <p:grpSp>
                <p:nvGrpSpPr>
                  <p:cNvPr id="1022" name="Google Shape;1022;p27"/>
                  <p:cNvGrpSpPr/>
                  <p:nvPr/>
                </p:nvGrpSpPr>
                <p:grpSpPr>
                  <a:xfrm>
                    <a:off x="-286894" y="5522918"/>
                    <a:ext cx="362618" cy="400029"/>
                    <a:chOff x="-286894" y="5522918"/>
                    <a:chExt cx="362618" cy="400029"/>
                  </a:xfrm>
                </p:grpSpPr>
                <p:sp>
                  <p:nvSpPr>
                    <p:cNvPr id="1023" name="Google Shape;1023;p27"/>
                    <p:cNvSpPr/>
                    <p:nvPr/>
                  </p:nvSpPr>
                  <p:spPr>
                    <a:xfrm>
                      <a:off x="-146128" y="5701008"/>
                      <a:ext cx="221852" cy="221939"/>
                    </a:xfrm>
                    <a:custGeom>
                      <a:rect b="b" l="l" r="r" t="t"/>
                      <a:pathLst>
                        <a:path extrusionOk="0" h="221939" w="221852">
                          <a:moveTo>
                            <a:pt x="97702" y="172524"/>
                          </a:moveTo>
                          <a:lnTo>
                            <a:pt x="99355" y="189575"/>
                          </a:lnTo>
                          <a:lnTo>
                            <a:pt x="99356" y="189575"/>
                          </a:lnTo>
                          <a:lnTo>
                            <a:pt x="97703" y="172524"/>
                          </a:lnTo>
                          <a:close/>
                          <a:moveTo>
                            <a:pt x="49591" y="124412"/>
                          </a:moveTo>
                          <a:lnTo>
                            <a:pt x="58378" y="145292"/>
                          </a:lnTo>
                          <a:lnTo>
                            <a:pt x="47502" y="158429"/>
                          </a:lnTo>
                          <a:lnTo>
                            <a:pt x="47503" y="158430"/>
                          </a:lnTo>
                          <a:lnTo>
                            <a:pt x="58378" y="145293"/>
                          </a:lnTo>
                          <a:cubicBezTo>
                            <a:pt x="54289" y="139116"/>
                            <a:pt x="51244" y="131982"/>
                            <a:pt x="49591" y="124412"/>
                          </a:cubicBezTo>
                          <a:close/>
                          <a:moveTo>
                            <a:pt x="58378" y="77257"/>
                          </a:moveTo>
                          <a:lnTo>
                            <a:pt x="49590" y="98137"/>
                          </a:lnTo>
                          <a:lnTo>
                            <a:pt x="32538" y="99790"/>
                          </a:lnTo>
                          <a:lnTo>
                            <a:pt x="32538" y="122758"/>
                          </a:lnTo>
                          <a:lnTo>
                            <a:pt x="32539" y="122758"/>
                          </a:lnTo>
                          <a:lnTo>
                            <a:pt x="32539" y="99791"/>
                          </a:lnTo>
                          <a:lnTo>
                            <a:pt x="49591" y="98138"/>
                          </a:lnTo>
                          <a:cubicBezTo>
                            <a:pt x="51244" y="90569"/>
                            <a:pt x="54289" y="83609"/>
                            <a:pt x="58378" y="77258"/>
                          </a:cubicBezTo>
                          <a:close/>
                          <a:moveTo>
                            <a:pt x="110753" y="73778"/>
                          </a:moveTo>
                          <a:cubicBezTo>
                            <a:pt x="90047" y="73778"/>
                            <a:pt x="73256" y="90569"/>
                            <a:pt x="73256" y="111275"/>
                          </a:cubicBezTo>
                          <a:cubicBezTo>
                            <a:pt x="73256" y="131982"/>
                            <a:pt x="90047" y="148773"/>
                            <a:pt x="110753" y="148773"/>
                          </a:cubicBezTo>
                          <a:cubicBezTo>
                            <a:pt x="131459" y="148773"/>
                            <a:pt x="148251" y="131982"/>
                            <a:pt x="148251" y="111275"/>
                          </a:cubicBezTo>
                          <a:cubicBezTo>
                            <a:pt x="148251" y="90569"/>
                            <a:pt x="131459" y="73778"/>
                            <a:pt x="110753" y="73778"/>
                          </a:cubicBezTo>
                          <a:close/>
                          <a:moveTo>
                            <a:pt x="158134" y="48079"/>
                          </a:moveTo>
                          <a:lnTo>
                            <a:pt x="174003" y="64121"/>
                          </a:lnTo>
                          <a:lnTo>
                            <a:pt x="163128" y="77258"/>
                          </a:lnTo>
                          <a:cubicBezTo>
                            <a:pt x="167217" y="83435"/>
                            <a:pt x="170262" y="90569"/>
                            <a:pt x="171915" y="98138"/>
                          </a:cubicBezTo>
                          <a:lnTo>
                            <a:pt x="188966" y="99791"/>
                          </a:lnTo>
                          <a:lnTo>
                            <a:pt x="188966" y="99790"/>
                          </a:lnTo>
                          <a:lnTo>
                            <a:pt x="172001" y="98137"/>
                          </a:lnTo>
                          <a:cubicBezTo>
                            <a:pt x="170348" y="90568"/>
                            <a:pt x="167302" y="83347"/>
                            <a:pt x="163213" y="77257"/>
                          </a:cubicBezTo>
                          <a:lnTo>
                            <a:pt x="174089" y="64120"/>
                          </a:lnTo>
                          <a:close/>
                          <a:moveTo>
                            <a:pt x="157993" y="47938"/>
                          </a:moveTo>
                          <a:lnTo>
                            <a:pt x="144856" y="58813"/>
                          </a:lnTo>
                          <a:lnTo>
                            <a:pt x="123977" y="50026"/>
                          </a:lnTo>
                          <a:lnTo>
                            <a:pt x="123977" y="50026"/>
                          </a:lnTo>
                          <a:cubicBezTo>
                            <a:pt x="131546" y="51680"/>
                            <a:pt x="138506" y="54725"/>
                            <a:pt x="144858" y="58814"/>
                          </a:cubicBezTo>
                          <a:lnTo>
                            <a:pt x="157994" y="47939"/>
                          </a:lnTo>
                          <a:close/>
                          <a:moveTo>
                            <a:pt x="63685" y="47938"/>
                          </a:moveTo>
                          <a:lnTo>
                            <a:pt x="47502" y="64120"/>
                          </a:lnTo>
                          <a:lnTo>
                            <a:pt x="47503" y="64121"/>
                          </a:lnTo>
                          <a:lnTo>
                            <a:pt x="63685" y="47938"/>
                          </a:lnTo>
                          <a:close/>
                          <a:moveTo>
                            <a:pt x="99355" y="32973"/>
                          </a:moveTo>
                          <a:lnTo>
                            <a:pt x="97702" y="50026"/>
                          </a:lnTo>
                          <a:cubicBezTo>
                            <a:pt x="90133" y="51679"/>
                            <a:pt x="82912" y="54724"/>
                            <a:pt x="76822" y="58813"/>
                          </a:cubicBezTo>
                          <a:lnTo>
                            <a:pt x="69306" y="52591"/>
                          </a:lnTo>
                          <a:lnTo>
                            <a:pt x="76823" y="58814"/>
                          </a:lnTo>
                          <a:cubicBezTo>
                            <a:pt x="83000" y="54725"/>
                            <a:pt x="90134" y="51680"/>
                            <a:pt x="97703" y="50026"/>
                          </a:cubicBezTo>
                          <a:lnTo>
                            <a:pt x="99356" y="32974"/>
                          </a:lnTo>
                          <a:lnTo>
                            <a:pt x="122323" y="32974"/>
                          </a:lnTo>
                          <a:lnTo>
                            <a:pt x="122323" y="32973"/>
                          </a:lnTo>
                          <a:close/>
                          <a:moveTo>
                            <a:pt x="110926" y="0"/>
                          </a:moveTo>
                          <a:cubicBezTo>
                            <a:pt x="116146" y="87"/>
                            <a:pt x="121279" y="435"/>
                            <a:pt x="126412" y="1131"/>
                          </a:cubicBezTo>
                          <a:cubicBezTo>
                            <a:pt x="180353" y="8700"/>
                            <a:pt x="221852" y="54985"/>
                            <a:pt x="221852" y="111013"/>
                          </a:cubicBezTo>
                          <a:cubicBezTo>
                            <a:pt x="221852" y="172262"/>
                            <a:pt x="172175" y="221939"/>
                            <a:pt x="110926" y="221939"/>
                          </a:cubicBezTo>
                          <a:cubicBezTo>
                            <a:pt x="68818" y="221939"/>
                            <a:pt x="32103" y="198449"/>
                            <a:pt x="13398" y="163823"/>
                          </a:cubicBezTo>
                          <a:cubicBezTo>
                            <a:pt x="4872" y="148076"/>
                            <a:pt x="0" y="130066"/>
                            <a:pt x="0" y="110926"/>
                          </a:cubicBezTo>
                          <a:cubicBezTo>
                            <a:pt x="0" y="49678"/>
                            <a:pt x="49677" y="0"/>
                            <a:pt x="110926" y="0"/>
                          </a:cubicBezTo>
                          <a:close/>
                        </a:path>
                      </a:pathLst>
                    </a:custGeom>
                    <a:solidFill>
                      <a:srgbClr val="E8F5D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sp>
                  <p:nvSpPr>
                    <p:cNvPr id="1024" name="Google Shape;1024;p27"/>
                    <p:cNvSpPr/>
                    <p:nvPr/>
                  </p:nvSpPr>
                  <p:spPr>
                    <a:xfrm>
                      <a:off x="-108195" y="5522918"/>
                      <a:ext cx="110317" cy="326861"/>
                    </a:xfrm>
                    <a:custGeom>
                      <a:rect b="b" l="l" r="r" t="t"/>
                      <a:pathLst>
                        <a:path extrusionOk="0" h="326861" w="110317">
                          <a:moveTo>
                            <a:pt x="72819" y="251867"/>
                          </a:moveTo>
                          <a:cubicBezTo>
                            <a:pt x="93529" y="251867"/>
                            <a:pt x="110317" y="268655"/>
                            <a:pt x="110317" y="289364"/>
                          </a:cubicBezTo>
                          <a:cubicBezTo>
                            <a:pt x="110317" y="310073"/>
                            <a:pt x="93529" y="326861"/>
                            <a:pt x="72819" y="326861"/>
                          </a:cubicBezTo>
                          <a:cubicBezTo>
                            <a:pt x="52110" y="326861"/>
                            <a:pt x="35322" y="310073"/>
                            <a:pt x="35322" y="289364"/>
                          </a:cubicBezTo>
                          <a:cubicBezTo>
                            <a:pt x="35322" y="268655"/>
                            <a:pt x="52110" y="251867"/>
                            <a:pt x="72819" y="251867"/>
                          </a:cubicBezTo>
                          <a:close/>
                          <a:moveTo>
                            <a:pt x="0" y="0"/>
                          </a:moveTo>
                          <a:lnTo>
                            <a:pt x="88479" y="92917"/>
                          </a:lnTo>
                          <a:lnTo>
                            <a:pt x="29580" y="92917"/>
                          </a:lnTo>
                          <a:cubicBezTo>
                            <a:pt x="13224" y="92917"/>
                            <a:pt x="0" y="79693"/>
                            <a:pt x="0" y="63336"/>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sp>
                  <p:nvSpPr>
                    <p:cNvPr id="1025" name="Google Shape;1025;p27"/>
                    <p:cNvSpPr/>
                    <p:nvPr/>
                  </p:nvSpPr>
                  <p:spPr>
                    <a:xfrm>
                      <a:off x="-286894" y="5522918"/>
                      <a:ext cx="267180" cy="342087"/>
                    </a:xfrm>
                    <a:custGeom>
                      <a:rect b="b" l="l" r="r" t="t"/>
                      <a:pathLst>
                        <a:path extrusionOk="0" h="3745229" w="2925127">
                          <a:moveTo>
                            <a:pt x="2755583" y="1950720"/>
                          </a:moveTo>
                          <a:cubicBezTo>
                            <a:pt x="2085023" y="1950720"/>
                            <a:pt x="1541145" y="2494598"/>
                            <a:pt x="1541145" y="3165158"/>
                          </a:cubicBezTo>
                          <a:cubicBezTo>
                            <a:pt x="1541145" y="3374708"/>
                            <a:pt x="1594485" y="3571875"/>
                            <a:pt x="1687830" y="3744278"/>
                          </a:cubicBezTo>
                          <a:lnTo>
                            <a:pt x="1685925" y="3745230"/>
                          </a:lnTo>
                          <a:lnTo>
                            <a:pt x="419100" y="3745230"/>
                          </a:lnTo>
                          <a:cubicBezTo>
                            <a:pt x="187643" y="3745230"/>
                            <a:pt x="0" y="3557588"/>
                            <a:pt x="0" y="3326130"/>
                          </a:cubicBezTo>
                          <a:lnTo>
                            <a:pt x="0" y="419100"/>
                          </a:lnTo>
                          <a:cubicBezTo>
                            <a:pt x="0" y="187642"/>
                            <a:pt x="187643" y="0"/>
                            <a:pt x="419100" y="0"/>
                          </a:cubicBezTo>
                          <a:lnTo>
                            <a:pt x="1956435" y="0"/>
                          </a:lnTo>
                          <a:lnTo>
                            <a:pt x="1956435" y="693420"/>
                          </a:lnTo>
                          <a:cubicBezTo>
                            <a:pt x="1956435" y="872490"/>
                            <a:pt x="2101215" y="1017270"/>
                            <a:pt x="2280285" y="1017270"/>
                          </a:cubicBezTo>
                          <a:lnTo>
                            <a:pt x="2925128" y="1017270"/>
                          </a:lnTo>
                          <a:lnTo>
                            <a:pt x="2925128" y="1962150"/>
                          </a:lnTo>
                          <a:lnTo>
                            <a:pt x="2925128" y="1962150"/>
                          </a:lnTo>
                          <a:cubicBezTo>
                            <a:pt x="2868930" y="1954530"/>
                            <a:pt x="2812733" y="1950720"/>
                            <a:pt x="2755583" y="1950720"/>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grpSp>
              <p:sp>
                <p:nvSpPr>
                  <p:cNvPr id="1026" name="Google Shape;1026;p27"/>
                  <p:cNvSpPr/>
                  <p:nvPr/>
                </p:nvSpPr>
                <p:spPr>
                  <a:xfrm>
                    <a:off x="-295248" y="5514130"/>
                    <a:ext cx="379672" cy="417430"/>
                  </a:xfrm>
                  <a:custGeom>
                    <a:rect b="b" l="l" r="r" t="t"/>
                    <a:pathLst>
                      <a:path extrusionOk="0" h="417430" w="379672">
                        <a:moveTo>
                          <a:pt x="259872" y="269354"/>
                        </a:moveTo>
                        <a:cubicBezTo>
                          <a:pt x="243950" y="269354"/>
                          <a:pt x="231074" y="282318"/>
                          <a:pt x="231074" y="298152"/>
                        </a:cubicBezTo>
                        <a:cubicBezTo>
                          <a:pt x="231074" y="314073"/>
                          <a:pt x="244037" y="326949"/>
                          <a:pt x="259872" y="326949"/>
                        </a:cubicBezTo>
                        <a:cubicBezTo>
                          <a:pt x="275793" y="326949"/>
                          <a:pt x="288669" y="314073"/>
                          <a:pt x="288669" y="298152"/>
                        </a:cubicBezTo>
                        <a:cubicBezTo>
                          <a:pt x="288669" y="282231"/>
                          <a:pt x="275706" y="269354"/>
                          <a:pt x="259872" y="269354"/>
                        </a:cubicBezTo>
                        <a:close/>
                        <a:moveTo>
                          <a:pt x="259872" y="252041"/>
                        </a:moveTo>
                        <a:cubicBezTo>
                          <a:pt x="285363" y="252041"/>
                          <a:pt x="306069" y="272747"/>
                          <a:pt x="306069" y="298239"/>
                        </a:cubicBezTo>
                        <a:cubicBezTo>
                          <a:pt x="306069" y="323730"/>
                          <a:pt x="285363" y="344436"/>
                          <a:pt x="259872" y="344436"/>
                        </a:cubicBezTo>
                        <a:cubicBezTo>
                          <a:pt x="234380" y="344436"/>
                          <a:pt x="213674" y="323730"/>
                          <a:pt x="213674" y="298239"/>
                        </a:cubicBezTo>
                        <a:cubicBezTo>
                          <a:pt x="213674" y="272747"/>
                          <a:pt x="234380" y="252041"/>
                          <a:pt x="259872" y="252041"/>
                        </a:cubicBezTo>
                        <a:close/>
                        <a:moveTo>
                          <a:pt x="256566" y="228899"/>
                        </a:moveTo>
                        <a:lnTo>
                          <a:pt x="255696" y="237948"/>
                        </a:lnTo>
                        <a:cubicBezTo>
                          <a:pt x="255348" y="241689"/>
                          <a:pt x="252564" y="244734"/>
                          <a:pt x="248910" y="245517"/>
                        </a:cubicBezTo>
                        <a:cubicBezTo>
                          <a:pt x="242472" y="246909"/>
                          <a:pt x="236295" y="249519"/>
                          <a:pt x="230988" y="253086"/>
                        </a:cubicBezTo>
                        <a:cubicBezTo>
                          <a:pt x="227856" y="255261"/>
                          <a:pt x="223593" y="255000"/>
                          <a:pt x="220635" y="252564"/>
                        </a:cubicBezTo>
                        <a:lnTo>
                          <a:pt x="213588" y="246735"/>
                        </a:lnTo>
                        <a:lnTo>
                          <a:pt x="208628" y="251694"/>
                        </a:lnTo>
                        <a:lnTo>
                          <a:pt x="214458" y="258741"/>
                        </a:lnTo>
                        <a:cubicBezTo>
                          <a:pt x="216894" y="261699"/>
                          <a:pt x="217155" y="265788"/>
                          <a:pt x="215066" y="269007"/>
                        </a:cubicBezTo>
                        <a:cubicBezTo>
                          <a:pt x="211412" y="274749"/>
                          <a:pt x="208802" y="280839"/>
                          <a:pt x="207497" y="287016"/>
                        </a:cubicBezTo>
                        <a:cubicBezTo>
                          <a:pt x="206714" y="290670"/>
                          <a:pt x="203582" y="293454"/>
                          <a:pt x="199841" y="293802"/>
                        </a:cubicBezTo>
                        <a:lnTo>
                          <a:pt x="190793" y="294672"/>
                        </a:lnTo>
                        <a:lnTo>
                          <a:pt x="190793" y="301806"/>
                        </a:lnTo>
                        <a:lnTo>
                          <a:pt x="199841" y="302676"/>
                        </a:lnTo>
                        <a:cubicBezTo>
                          <a:pt x="203582" y="303024"/>
                          <a:pt x="206627" y="305721"/>
                          <a:pt x="207410" y="309462"/>
                        </a:cubicBezTo>
                        <a:cubicBezTo>
                          <a:pt x="208802" y="315814"/>
                          <a:pt x="211412" y="322078"/>
                          <a:pt x="214979" y="327385"/>
                        </a:cubicBezTo>
                        <a:cubicBezTo>
                          <a:pt x="217155" y="330517"/>
                          <a:pt x="216894" y="334780"/>
                          <a:pt x="214458" y="337738"/>
                        </a:cubicBezTo>
                        <a:lnTo>
                          <a:pt x="208628" y="344785"/>
                        </a:lnTo>
                        <a:lnTo>
                          <a:pt x="213588" y="349744"/>
                        </a:lnTo>
                        <a:lnTo>
                          <a:pt x="220635" y="343915"/>
                        </a:lnTo>
                        <a:cubicBezTo>
                          <a:pt x="223593" y="341479"/>
                          <a:pt x="227682" y="341218"/>
                          <a:pt x="230901" y="343306"/>
                        </a:cubicBezTo>
                        <a:cubicBezTo>
                          <a:pt x="236643" y="347047"/>
                          <a:pt x="242733" y="349657"/>
                          <a:pt x="248910" y="350962"/>
                        </a:cubicBezTo>
                        <a:cubicBezTo>
                          <a:pt x="252564" y="351745"/>
                          <a:pt x="255348" y="354964"/>
                          <a:pt x="255696" y="358705"/>
                        </a:cubicBezTo>
                        <a:lnTo>
                          <a:pt x="256566" y="368014"/>
                        </a:lnTo>
                        <a:lnTo>
                          <a:pt x="263700" y="368014"/>
                        </a:lnTo>
                        <a:lnTo>
                          <a:pt x="264570" y="358705"/>
                        </a:lnTo>
                        <a:cubicBezTo>
                          <a:pt x="264918" y="354877"/>
                          <a:pt x="267615" y="351658"/>
                          <a:pt x="271356" y="350875"/>
                        </a:cubicBezTo>
                        <a:cubicBezTo>
                          <a:pt x="277794" y="349483"/>
                          <a:pt x="283971" y="346873"/>
                          <a:pt x="289278" y="343306"/>
                        </a:cubicBezTo>
                        <a:cubicBezTo>
                          <a:pt x="292410" y="341131"/>
                          <a:pt x="296673" y="341392"/>
                          <a:pt x="299631" y="343828"/>
                        </a:cubicBezTo>
                        <a:lnTo>
                          <a:pt x="306679" y="349657"/>
                        </a:lnTo>
                        <a:lnTo>
                          <a:pt x="311638" y="344698"/>
                        </a:lnTo>
                        <a:lnTo>
                          <a:pt x="305809" y="337651"/>
                        </a:lnTo>
                        <a:cubicBezTo>
                          <a:pt x="303373" y="334693"/>
                          <a:pt x="303112" y="330604"/>
                          <a:pt x="305200" y="327385"/>
                        </a:cubicBezTo>
                        <a:cubicBezTo>
                          <a:pt x="308941" y="321643"/>
                          <a:pt x="311551" y="315552"/>
                          <a:pt x="312856" y="309375"/>
                        </a:cubicBezTo>
                        <a:cubicBezTo>
                          <a:pt x="313639" y="305721"/>
                          <a:pt x="316858" y="302937"/>
                          <a:pt x="320599" y="302589"/>
                        </a:cubicBezTo>
                        <a:lnTo>
                          <a:pt x="329734" y="301719"/>
                        </a:lnTo>
                        <a:lnTo>
                          <a:pt x="329821" y="301719"/>
                        </a:lnTo>
                        <a:lnTo>
                          <a:pt x="329821" y="294585"/>
                        </a:lnTo>
                        <a:lnTo>
                          <a:pt x="320512" y="293715"/>
                        </a:lnTo>
                        <a:cubicBezTo>
                          <a:pt x="316771" y="293367"/>
                          <a:pt x="313465" y="290670"/>
                          <a:pt x="312682" y="286929"/>
                        </a:cubicBezTo>
                        <a:cubicBezTo>
                          <a:pt x="311290" y="280578"/>
                          <a:pt x="308680" y="274314"/>
                          <a:pt x="305113" y="269007"/>
                        </a:cubicBezTo>
                        <a:cubicBezTo>
                          <a:pt x="302938" y="265788"/>
                          <a:pt x="303199" y="261612"/>
                          <a:pt x="305635" y="258654"/>
                        </a:cubicBezTo>
                        <a:lnTo>
                          <a:pt x="311464" y="251607"/>
                        </a:lnTo>
                        <a:lnTo>
                          <a:pt x="306592" y="246735"/>
                        </a:lnTo>
                        <a:lnTo>
                          <a:pt x="299631" y="252477"/>
                        </a:lnTo>
                        <a:cubicBezTo>
                          <a:pt x="296673" y="254913"/>
                          <a:pt x="292584" y="255174"/>
                          <a:pt x="289365" y="253086"/>
                        </a:cubicBezTo>
                        <a:cubicBezTo>
                          <a:pt x="283623" y="249432"/>
                          <a:pt x="277533" y="246822"/>
                          <a:pt x="271356" y="245517"/>
                        </a:cubicBezTo>
                        <a:cubicBezTo>
                          <a:pt x="267702" y="244734"/>
                          <a:pt x="264918" y="241689"/>
                          <a:pt x="264570" y="237948"/>
                        </a:cubicBezTo>
                        <a:lnTo>
                          <a:pt x="263700" y="228899"/>
                        </a:lnTo>
                        <a:close/>
                        <a:moveTo>
                          <a:pt x="248388" y="211499"/>
                        </a:moveTo>
                        <a:lnTo>
                          <a:pt x="271356" y="211499"/>
                        </a:lnTo>
                        <a:cubicBezTo>
                          <a:pt x="275880" y="211499"/>
                          <a:pt x="279621" y="214805"/>
                          <a:pt x="280056" y="219242"/>
                        </a:cubicBezTo>
                        <a:lnTo>
                          <a:pt x="281100" y="230117"/>
                        </a:lnTo>
                        <a:cubicBezTo>
                          <a:pt x="285189" y="231422"/>
                          <a:pt x="289191" y="233076"/>
                          <a:pt x="293106" y="235164"/>
                        </a:cubicBezTo>
                        <a:lnTo>
                          <a:pt x="301546" y="228203"/>
                        </a:lnTo>
                        <a:cubicBezTo>
                          <a:pt x="305026" y="225332"/>
                          <a:pt x="310159" y="225593"/>
                          <a:pt x="313291" y="228812"/>
                        </a:cubicBezTo>
                        <a:lnTo>
                          <a:pt x="329299" y="244995"/>
                        </a:lnTo>
                        <a:cubicBezTo>
                          <a:pt x="332431" y="248214"/>
                          <a:pt x="332692" y="253173"/>
                          <a:pt x="329821" y="256653"/>
                        </a:cubicBezTo>
                        <a:lnTo>
                          <a:pt x="322861" y="265005"/>
                        </a:lnTo>
                        <a:cubicBezTo>
                          <a:pt x="324862" y="268746"/>
                          <a:pt x="326689" y="272835"/>
                          <a:pt x="327994" y="277098"/>
                        </a:cubicBezTo>
                        <a:lnTo>
                          <a:pt x="339043" y="278142"/>
                        </a:lnTo>
                        <a:cubicBezTo>
                          <a:pt x="343480" y="278577"/>
                          <a:pt x="347047" y="282318"/>
                          <a:pt x="347047" y="286842"/>
                        </a:cubicBezTo>
                        <a:lnTo>
                          <a:pt x="347047" y="309810"/>
                        </a:lnTo>
                        <a:cubicBezTo>
                          <a:pt x="347047" y="314334"/>
                          <a:pt x="343480" y="318076"/>
                          <a:pt x="339043" y="318511"/>
                        </a:cubicBezTo>
                        <a:lnTo>
                          <a:pt x="328081" y="319555"/>
                        </a:lnTo>
                        <a:cubicBezTo>
                          <a:pt x="326776" y="323644"/>
                          <a:pt x="325123" y="327646"/>
                          <a:pt x="323035" y="331561"/>
                        </a:cubicBezTo>
                        <a:lnTo>
                          <a:pt x="329995" y="340000"/>
                        </a:lnTo>
                        <a:cubicBezTo>
                          <a:pt x="332866" y="343480"/>
                          <a:pt x="332605" y="348613"/>
                          <a:pt x="329473" y="351745"/>
                        </a:cubicBezTo>
                        <a:lnTo>
                          <a:pt x="313291" y="367927"/>
                        </a:lnTo>
                        <a:cubicBezTo>
                          <a:pt x="310072" y="371059"/>
                          <a:pt x="305026" y="371320"/>
                          <a:pt x="301546" y="368449"/>
                        </a:cubicBezTo>
                        <a:lnTo>
                          <a:pt x="293193" y="361489"/>
                        </a:lnTo>
                        <a:cubicBezTo>
                          <a:pt x="289365" y="363490"/>
                          <a:pt x="285363" y="365230"/>
                          <a:pt x="281187" y="366535"/>
                        </a:cubicBezTo>
                        <a:lnTo>
                          <a:pt x="280143" y="377584"/>
                        </a:lnTo>
                        <a:cubicBezTo>
                          <a:pt x="279708" y="382021"/>
                          <a:pt x="275967" y="385588"/>
                          <a:pt x="271443" y="385588"/>
                        </a:cubicBezTo>
                        <a:lnTo>
                          <a:pt x="248562" y="385588"/>
                        </a:lnTo>
                        <a:cubicBezTo>
                          <a:pt x="244038" y="385588"/>
                          <a:pt x="240297" y="382021"/>
                          <a:pt x="239862" y="377584"/>
                        </a:cubicBezTo>
                        <a:lnTo>
                          <a:pt x="238818" y="366448"/>
                        </a:lnTo>
                        <a:cubicBezTo>
                          <a:pt x="234729" y="365143"/>
                          <a:pt x="230727" y="363490"/>
                          <a:pt x="226812" y="361402"/>
                        </a:cubicBezTo>
                        <a:lnTo>
                          <a:pt x="218373" y="368362"/>
                        </a:lnTo>
                        <a:cubicBezTo>
                          <a:pt x="214979" y="371233"/>
                          <a:pt x="209846" y="371059"/>
                          <a:pt x="206714" y="367840"/>
                        </a:cubicBezTo>
                        <a:lnTo>
                          <a:pt x="190532" y="351658"/>
                        </a:lnTo>
                        <a:cubicBezTo>
                          <a:pt x="187400" y="348439"/>
                          <a:pt x="187139" y="343393"/>
                          <a:pt x="190010" y="339913"/>
                        </a:cubicBezTo>
                        <a:lnTo>
                          <a:pt x="196970" y="331561"/>
                        </a:lnTo>
                        <a:cubicBezTo>
                          <a:pt x="194882" y="327733"/>
                          <a:pt x="193229" y="323731"/>
                          <a:pt x="191924" y="319555"/>
                        </a:cubicBezTo>
                        <a:lnTo>
                          <a:pt x="180962" y="318511"/>
                        </a:lnTo>
                        <a:cubicBezTo>
                          <a:pt x="176438" y="318076"/>
                          <a:pt x="173132" y="314334"/>
                          <a:pt x="173132" y="309810"/>
                        </a:cubicBezTo>
                        <a:lnTo>
                          <a:pt x="173132" y="286842"/>
                        </a:lnTo>
                        <a:cubicBezTo>
                          <a:pt x="173132" y="282318"/>
                          <a:pt x="176525" y="278577"/>
                          <a:pt x="180962" y="278142"/>
                        </a:cubicBezTo>
                        <a:lnTo>
                          <a:pt x="191924" y="277098"/>
                        </a:lnTo>
                        <a:cubicBezTo>
                          <a:pt x="193229" y="273009"/>
                          <a:pt x="194882" y="269007"/>
                          <a:pt x="196970" y="265092"/>
                        </a:cubicBezTo>
                        <a:lnTo>
                          <a:pt x="190010" y="256653"/>
                        </a:lnTo>
                        <a:cubicBezTo>
                          <a:pt x="187139" y="253173"/>
                          <a:pt x="187313" y="248040"/>
                          <a:pt x="190532" y="244908"/>
                        </a:cubicBezTo>
                        <a:lnTo>
                          <a:pt x="206627" y="228812"/>
                        </a:lnTo>
                        <a:cubicBezTo>
                          <a:pt x="209759" y="225680"/>
                          <a:pt x="214806" y="225419"/>
                          <a:pt x="218286" y="228290"/>
                        </a:cubicBezTo>
                        <a:lnTo>
                          <a:pt x="226638" y="235250"/>
                        </a:lnTo>
                        <a:cubicBezTo>
                          <a:pt x="230466" y="233162"/>
                          <a:pt x="234468" y="231509"/>
                          <a:pt x="238644" y="230205"/>
                        </a:cubicBezTo>
                        <a:lnTo>
                          <a:pt x="239688" y="219242"/>
                        </a:lnTo>
                        <a:cubicBezTo>
                          <a:pt x="240123" y="214805"/>
                          <a:pt x="243864" y="211499"/>
                          <a:pt x="248388" y="211499"/>
                        </a:cubicBezTo>
                        <a:close/>
                        <a:moveTo>
                          <a:pt x="259959" y="195665"/>
                        </a:moveTo>
                        <a:cubicBezTo>
                          <a:pt x="203582" y="195665"/>
                          <a:pt x="157733" y="241515"/>
                          <a:pt x="157733" y="297891"/>
                        </a:cubicBezTo>
                        <a:cubicBezTo>
                          <a:pt x="157733" y="314943"/>
                          <a:pt x="161996" y="331735"/>
                          <a:pt x="170087" y="346612"/>
                        </a:cubicBezTo>
                        <a:cubicBezTo>
                          <a:pt x="188009" y="379585"/>
                          <a:pt x="222548" y="400117"/>
                          <a:pt x="260046" y="400117"/>
                        </a:cubicBezTo>
                        <a:cubicBezTo>
                          <a:pt x="316422" y="400117"/>
                          <a:pt x="362272" y="354268"/>
                          <a:pt x="362185" y="297891"/>
                        </a:cubicBezTo>
                        <a:cubicBezTo>
                          <a:pt x="362185" y="273009"/>
                          <a:pt x="353224" y="249084"/>
                          <a:pt x="336868" y="230466"/>
                        </a:cubicBezTo>
                        <a:cubicBezTo>
                          <a:pt x="320685" y="212021"/>
                          <a:pt x="298413" y="200015"/>
                          <a:pt x="274227" y="196622"/>
                        </a:cubicBezTo>
                        <a:cubicBezTo>
                          <a:pt x="269529" y="196013"/>
                          <a:pt x="264744" y="195665"/>
                          <a:pt x="259959" y="195665"/>
                        </a:cubicBezTo>
                        <a:close/>
                        <a:moveTo>
                          <a:pt x="70296" y="164432"/>
                        </a:moveTo>
                        <a:lnTo>
                          <a:pt x="158428" y="164432"/>
                        </a:lnTo>
                        <a:cubicBezTo>
                          <a:pt x="163213" y="164432"/>
                          <a:pt x="167128" y="168347"/>
                          <a:pt x="167128" y="173132"/>
                        </a:cubicBezTo>
                        <a:cubicBezTo>
                          <a:pt x="167128" y="177918"/>
                          <a:pt x="163213" y="181833"/>
                          <a:pt x="158428" y="181833"/>
                        </a:cubicBezTo>
                        <a:lnTo>
                          <a:pt x="70296" y="181833"/>
                        </a:lnTo>
                        <a:cubicBezTo>
                          <a:pt x="65511" y="181833"/>
                          <a:pt x="61596" y="177918"/>
                          <a:pt x="61596" y="173132"/>
                        </a:cubicBezTo>
                        <a:cubicBezTo>
                          <a:pt x="61596" y="168347"/>
                          <a:pt x="65511" y="164432"/>
                          <a:pt x="70296" y="164432"/>
                        </a:cubicBezTo>
                        <a:close/>
                        <a:moveTo>
                          <a:pt x="195752" y="30537"/>
                        </a:moveTo>
                        <a:lnTo>
                          <a:pt x="195752" y="72124"/>
                        </a:lnTo>
                        <a:cubicBezTo>
                          <a:pt x="195752" y="83608"/>
                          <a:pt x="205148" y="93091"/>
                          <a:pt x="216632" y="93091"/>
                        </a:cubicBezTo>
                        <a:lnTo>
                          <a:pt x="255174" y="93091"/>
                        </a:lnTo>
                        <a:close/>
                        <a:moveTo>
                          <a:pt x="46633" y="17400"/>
                        </a:moveTo>
                        <a:cubicBezTo>
                          <a:pt x="30363" y="17400"/>
                          <a:pt x="17400" y="30711"/>
                          <a:pt x="17400" y="47067"/>
                        </a:cubicBezTo>
                        <a:lnTo>
                          <a:pt x="17400" y="312594"/>
                        </a:lnTo>
                        <a:cubicBezTo>
                          <a:pt x="17400" y="328863"/>
                          <a:pt x="30363" y="341914"/>
                          <a:pt x="46633" y="341914"/>
                        </a:cubicBezTo>
                        <a:lnTo>
                          <a:pt x="148772" y="341914"/>
                        </a:lnTo>
                        <a:cubicBezTo>
                          <a:pt x="143204" y="327993"/>
                          <a:pt x="140333" y="312942"/>
                          <a:pt x="140333" y="297717"/>
                        </a:cubicBezTo>
                        <a:cubicBezTo>
                          <a:pt x="140333" y="288060"/>
                          <a:pt x="141463" y="278403"/>
                          <a:pt x="143639" y="269703"/>
                        </a:cubicBezTo>
                        <a:lnTo>
                          <a:pt x="70297" y="269703"/>
                        </a:lnTo>
                        <a:cubicBezTo>
                          <a:pt x="65512" y="269703"/>
                          <a:pt x="61597" y="265788"/>
                          <a:pt x="61597" y="261003"/>
                        </a:cubicBezTo>
                        <a:cubicBezTo>
                          <a:pt x="61597" y="256218"/>
                          <a:pt x="65512" y="252303"/>
                          <a:pt x="70297" y="252303"/>
                        </a:cubicBezTo>
                        <a:lnTo>
                          <a:pt x="149294" y="252303"/>
                        </a:lnTo>
                        <a:cubicBezTo>
                          <a:pt x="153296" y="242733"/>
                          <a:pt x="158429" y="234033"/>
                          <a:pt x="164606" y="225332"/>
                        </a:cubicBezTo>
                        <a:lnTo>
                          <a:pt x="70297" y="225332"/>
                        </a:lnTo>
                        <a:cubicBezTo>
                          <a:pt x="65512" y="225332"/>
                          <a:pt x="61597" y="221417"/>
                          <a:pt x="61597" y="216632"/>
                        </a:cubicBezTo>
                        <a:cubicBezTo>
                          <a:pt x="61597" y="211847"/>
                          <a:pt x="65512" y="207932"/>
                          <a:pt x="70297" y="207932"/>
                        </a:cubicBezTo>
                        <a:lnTo>
                          <a:pt x="180788" y="207932"/>
                        </a:lnTo>
                        <a:cubicBezTo>
                          <a:pt x="201842" y="189662"/>
                          <a:pt x="229769" y="178004"/>
                          <a:pt x="260133" y="178004"/>
                        </a:cubicBezTo>
                        <a:cubicBezTo>
                          <a:pt x="262395" y="178004"/>
                          <a:pt x="264483" y="178352"/>
                          <a:pt x="267093" y="178439"/>
                        </a:cubicBezTo>
                        <a:lnTo>
                          <a:pt x="267093" y="110491"/>
                        </a:lnTo>
                        <a:lnTo>
                          <a:pt x="216632" y="110491"/>
                        </a:lnTo>
                        <a:cubicBezTo>
                          <a:pt x="195491" y="110491"/>
                          <a:pt x="178352" y="93265"/>
                          <a:pt x="178352" y="72124"/>
                        </a:cubicBezTo>
                        <a:lnTo>
                          <a:pt x="178352" y="17400"/>
                        </a:lnTo>
                        <a:close/>
                        <a:moveTo>
                          <a:pt x="46633" y="0"/>
                        </a:moveTo>
                        <a:lnTo>
                          <a:pt x="187052" y="0"/>
                        </a:lnTo>
                        <a:cubicBezTo>
                          <a:pt x="189401" y="0"/>
                          <a:pt x="191750" y="957"/>
                          <a:pt x="193403" y="2697"/>
                        </a:cubicBezTo>
                        <a:lnTo>
                          <a:pt x="281970" y="95701"/>
                        </a:lnTo>
                        <a:cubicBezTo>
                          <a:pt x="283449" y="97354"/>
                          <a:pt x="284493" y="99442"/>
                          <a:pt x="284493" y="101704"/>
                        </a:cubicBezTo>
                        <a:lnTo>
                          <a:pt x="284493" y="180701"/>
                        </a:lnTo>
                        <a:cubicBezTo>
                          <a:pt x="309723" y="185921"/>
                          <a:pt x="332866" y="199319"/>
                          <a:pt x="350179" y="218981"/>
                        </a:cubicBezTo>
                        <a:cubicBezTo>
                          <a:pt x="369319" y="240819"/>
                          <a:pt x="379672" y="268746"/>
                          <a:pt x="379672" y="297804"/>
                        </a:cubicBezTo>
                        <a:cubicBezTo>
                          <a:pt x="379672" y="363838"/>
                          <a:pt x="325992" y="417430"/>
                          <a:pt x="260046" y="417430"/>
                        </a:cubicBezTo>
                        <a:cubicBezTo>
                          <a:pt x="217850" y="417430"/>
                          <a:pt x="179048" y="395854"/>
                          <a:pt x="157472" y="359314"/>
                        </a:cubicBezTo>
                        <a:lnTo>
                          <a:pt x="46633" y="359314"/>
                        </a:lnTo>
                        <a:cubicBezTo>
                          <a:pt x="20706" y="359314"/>
                          <a:pt x="0" y="338521"/>
                          <a:pt x="0" y="312594"/>
                        </a:cubicBezTo>
                        <a:lnTo>
                          <a:pt x="0" y="47067"/>
                        </a:lnTo>
                        <a:cubicBezTo>
                          <a:pt x="0" y="21141"/>
                          <a:pt x="20706" y="0"/>
                          <a:pt x="46633" y="0"/>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grpSp>
            <p:grpSp>
              <p:nvGrpSpPr>
                <p:cNvPr id="1027" name="Google Shape;1027;p27"/>
                <p:cNvGrpSpPr/>
                <p:nvPr/>
              </p:nvGrpSpPr>
              <p:grpSpPr>
                <a:xfrm>
                  <a:off x="7946133" y="925341"/>
                  <a:ext cx="276436" cy="299788"/>
                  <a:chOff x="4469872" y="1482409"/>
                  <a:chExt cx="497804" cy="574223"/>
                </a:xfrm>
              </p:grpSpPr>
              <p:sp>
                <p:nvSpPr>
                  <p:cNvPr id="1028" name="Google Shape;1028;p27"/>
                  <p:cNvSpPr/>
                  <p:nvPr/>
                </p:nvSpPr>
                <p:spPr>
                  <a:xfrm>
                    <a:off x="4479514" y="1491979"/>
                    <a:ext cx="478560" cy="555081"/>
                  </a:xfrm>
                  <a:custGeom>
                    <a:rect b="b" l="l" r="r" t="t"/>
                    <a:pathLst>
                      <a:path extrusionOk="0" h="779127" w="671719">
                        <a:moveTo>
                          <a:pt x="506434" y="100534"/>
                        </a:moveTo>
                        <a:cubicBezTo>
                          <a:pt x="608922" y="160910"/>
                          <a:pt x="671802" y="271019"/>
                          <a:pt x="671719" y="389970"/>
                        </a:cubicBezTo>
                        <a:cubicBezTo>
                          <a:pt x="671591" y="575347"/>
                          <a:pt x="521209" y="725521"/>
                          <a:pt x="335832" y="725394"/>
                        </a:cubicBezTo>
                        <a:lnTo>
                          <a:pt x="335832" y="779127"/>
                        </a:lnTo>
                        <a:lnTo>
                          <a:pt x="248919" y="713976"/>
                        </a:lnTo>
                        <a:lnTo>
                          <a:pt x="228366" y="698528"/>
                        </a:lnTo>
                        <a:lnTo>
                          <a:pt x="228367" y="698528"/>
                        </a:lnTo>
                        <a:lnTo>
                          <a:pt x="228366" y="698527"/>
                        </a:lnTo>
                        <a:lnTo>
                          <a:pt x="273502" y="664675"/>
                        </a:lnTo>
                        <a:lnTo>
                          <a:pt x="289247" y="652866"/>
                        </a:lnTo>
                        <a:lnTo>
                          <a:pt x="335831" y="617928"/>
                        </a:lnTo>
                        <a:lnTo>
                          <a:pt x="335831" y="617929"/>
                        </a:lnTo>
                        <a:lnTo>
                          <a:pt x="335832" y="617928"/>
                        </a:lnTo>
                        <a:lnTo>
                          <a:pt x="335832" y="671661"/>
                        </a:lnTo>
                        <a:cubicBezTo>
                          <a:pt x="435909" y="671739"/>
                          <a:pt x="528529" y="618757"/>
                          <a:pt x="579191" y="532450"/>
                        </a:cubicBezTo>
                        <a:cubicBezTo>
                          <a:pt x="658015" y="398166"/>
                          <a:pt x="613058" y="225408"/>
                          <a:pt x="478775" y="146583"/>
                        </a:cubicBezTo>
                        <a:close/>
                        <a:moveTo>
                          <a:pt x="335831" y="0"/>
                        </a:moveTo>
                        <a:lnTo>
                          <a:pt x="422744" y="65151"/>
                        </a:lnTo>
                        <a:lnTo>
                          <a:pt x="443297" y="80599"/>
                        </a:lnTo>
                        <a:lnTo>
                          <a:pt x="398162" y="114451"/>
                        </a:lnTo>
                        <a:lnTo>
                          <a:pt x="335831" y="161199"/>
                        </a:lnTo>
                        <a:lnTo>
                          <a:pt x="335831" y="107466"/>
                        </a:lnTo>
                        <a:cubicBezTo>
                          <a:pt x="235852" y="107416"/>
                          <a:pt x="143323" y="160319"/>
                          <a:pt x="92646" y="246504"/>
                        </a:cubicBezTo>
                        <a:cubicBezTo>
                          <a:pt x="13718" y="380735"/>
                          <a:pt x="58550" y="553535"/>
                          <a:pt x="192781" y="632463"/>
                        </a:cubicBezTo>
                        <a:lnTo>
                          <a:pt x="165149" y="678512"/>
                        </a:lnTo>
                        <a:cubicBezTo>
                          <a:pt x="62756" y="618127"/>
                          <a:pt x="-62" y="508086"/>
                          <a:pt x="0" y="389213"/>
                        </a:cubicBezTo>
                        <a:cubicBezTo>
                          <a:pt x="97" y="203836"/>
                          <a:pt x="150454" y="53636"/>
                          <a:pt x="335831" y="53733"/>
                        </a:cubicBezTo>
                        <a:close/>
                      </a:path>
                    </a:pathLst>
                  </a:custGeom>
                  <a:solidFill>
                    <a:srgbClr val="E8F5D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000">
                      <a:solidFill>
                        <a:srgbClr val="000000"/>
                      </a:solidFill>
                      <a:latin typeface="Calibri"/>
                      <a:ea typeface="Calibri"/>
                      <a:cs typeface="Calibri"/>
                      <a:sym typeface="Calibri"/>
                    </a:endParaRPr>
                  </a:p>
                </p:txBody>
              </p:sp>
              <p:sp>
                <p:nvSpPr>
                  <p:cNvPr id="1029" name="Google Shape;1029;p27"/>
                  <p:cNvSpPr/>
                  <p:nvPr/>
                </p:nvSpPr>
                <p:spPr>
                  <a:xfrm>
                    <a:off x="4584788" y="1673816"/>
                    <a:ext cx="267970" cy="162696"/>
                  </a:xfrm>
                  <a:custGeom>
                    <a:rect b="b" l="l" r="r" t="t"/>
                    <a:pathLst>
                      <a:path extrusionOk="0" h="228365" w="376130">
                        <a:moveTo>
                          <a:pt x="269874" y="202439"/>
                        </a:moveTo>
                        <a:cubicBezTo>
                          <a:pt x="279816" y="208413"/>
                          <a:pt x="287477" y="217538"/>
                          <a:pt x="291636" y="228365"/>
                        </a:cubicBezTo>
                        <a:lnTo>
                          <a:pt x="268665" y="228365"/>
                        </a:lnTo>
                        <a:lnTo>
                          <a:pt x="268665" y="214932"/>
                        </a:lnTo>
                        <a:cubicBezTo>
                          <a:pt x="268654" y="210738"/>
                          <a:pt x="269060" y="206554"/>
                          <a:pt x="269874" y="202439"/>
                        </a:cubicBezTo>
                        <a:close/>
                        <a:moveTo>
                          <a:pt x="106257" y="202439"/>
                        </a:moveTo>
                        <a:cubicBezTo>
                          <a:pt x="107071" y="206554"/>
                          <a:pt x="107477" y="210738"/>
                          <a:pt x="107466" y="214932"/>
                        </a:cubicBezTo>
                        <a:lnTo>
                          <a:pt x="107466" y="228365"/>
                        </a:lnTo>
                        <a:lnTo>
                          <a:pt x="84495" y="228365"/>
                        </a:lnTo>
                        <a:cubicBezTo>
                          <a:pt x="88654" y="217538"/>
                          <a:pt x="96315" y="208413"/>
                          <a:pt x="106257" y="202439"/>
                        </a:cubicBezTo>
                        <a:close/>
                        <a:moveTo>
                          <a:pt x="335831" y="80600"/>
                        </a:moveTo>
                        <a:lnTo>
                          <a:pt x="330323" y="86107"/>
                        </a:lnTo>
                        <a:cubicBezTo>
                          <a:pt x="325269" y="91178"/>
                          <a:pt x="318406" y="94030"/>
                          <a:pt x="311248" y="94033"/>
                        </a:cubicBezTo>
                        <a:cubicBezTo>
                          <a:pt x="318406" y="94031"/>
                          <a:pt x="325269" y="91179"/>
                          <a:pt x="330323" y="86108"/>
                        </a:cubicBezTo>
                        <a:lnTo>
                          <a:pt x="335831" y="80600"/>
                        </a:lnTo>
                        <a:lnTo>
                          <a:pt x="341338" y="86108"/>
                        </a:lnTo>
                        <a:cubicBezTo>
                          <a:pt x="346392" y="91179"/>
                          <a:pt x="353255" y="94031"/>
                          <a:pt x="360413" y="94033"/>
                        </a:cubicBezTo>
                        <a:cubicBezTo>
                          <a:pt x="353255" y="94030"/>
                          <a:pt x="346392" y="91178"/>
                          <a:pt x="341338" y="86107"/>
                        </a:cubicBezTo>
                        <a:close/>
                        <a:moveTo>
                          <a:pt x="40300" y="80600"/>
                        </a:moveTo>
                        <a:lnTo>
                          <a:pt x="34792" y="86107"/>
                        </a:lnTo>
                        <a:cubicBezTo>
                          <a:pt x="29738" y="91178"/>
                          <a:pt x="22875" y="94030"/>
                          <a:pt x="15717" y="94033"/>
                        </a:cubicBezTo>
                        <a:cubicBezTo>
                          <a:pt x="22875" y="94031"/>
                          <a:pt x="29738" y="91179"/>
                          <a:pt x="34792" y="86108"/>
                        </a:cubicBezTo>
                        <a:lnTo>
                          <a:pt x="40300" y="80600"/>
                        </a:lnTo>
                        <a:lnTo>
                          <a:pt x="45807" y="86108"/>
                        </a:lnTo>
                        <a:cubicBezTo>
                          <a:pt x="50861" y="91179"/>
                          <a:pt x="57724" y="94031"/>
                          <a:pt x="64882" y="94033"/>
                        </a:cubicBezTo>
                        <a:cubicBezTo>
                          <a:pt x="57724" y="94030"/>
                          <a:pt x="50861" y="91178"/>
                          <a:pt x="45807" y="86107"/>
                        </a:cubicBezTo>
                        <a:close/>
                        <a:moveTo>
                          <a:pt x="198275" y="56957"/>
                        </a:moveTo>
                        <a:cubicBezTo>
                          <a:pt x="183147" y="72118"/>
                          <a:pt x="162602" y="80626"/>
                          <a:pt x="141184" y="80599"/>
                        </a:cubicBezTo>
                        <a:cubicBezTo>
                          <a:pt x="162602" y="80626"/>
                          <a:pt x="183148" y="72118"/>
                          <a:pt x="198275" y="56957"/>
                        </a:cubicBezTo>
                        <a:close/>
                        <a:moveTo>
                          <a:pt x="201499" y="53733"/>
                        </a:moveTo>
                        <a:lnTo>
                          <a:pt x="207544" y="65689"/>
                        </a:lnTo>
                        <a:cubicBezTo>
                          <a:pt x="212054" y="74843"/>
                          <a:pt x="221384" y="80629"/>
                          <a:pt x="231590" y="80599"/>
                        </a:cubicBezTo>
                        <a:cubicBezTo>
                          <a:pt x="221384" y="80629"/>
                          <a:pt x="212054" y="74843"/>
                          <a:pt x="207544" y="65688"/>
                        </a:cubicBezTo>
                        <a:close/>
                        <a:moveTo>
                          <a:pt x="335831" y="40300"/>
                        </a:moveTo>
                        <a:cubicBezTo>
                          <a:pt x="358088" y="40300"/>
                          <a:pt x="376130" y="58342"/>
                          <a:pt x="376130" y="80600"/>
                        </a:cubicBezTo>
                        <a:lnTo>
                          <a:pt x="376130" y="94033"/>
                        </a:lnTo>
                        <a:lnTo>
                          <a:pt x="376130" y="107466"/>
                        </a:lnTo>
                        <a:cubicBezTo>
                          <a:pt x="376130" y="118595"/>
                          <a:pt x="371620" y="128670"/>
                          <a:pt x="364327" y="135963"/>
                        </a:cubicBezTo>
                        <a:lnTo>
                          <a:pt x="335832" y="147766"/>
                        </a:lnTo>
                        <a:lnTo>
                          <a:pt x="374250" y="159721"/>
                        </a:lnTo>
                        <a:cubicBezTo>
                          <a:pt x="367704" y="180939"/>
                          <a:pt x="345197" y="192834"/>
                          <a:pt x="323979" y="186288"/>
                        </a:cubicBezTo>
                        <a:cubicBezTo>
                          <a:pt x="311275" y="182369"/>
                          <a:pt x="301331" y="172425"/>
                          <a:pt x="297412" y="159721"/>
                        </a:cubicBezTo>
                        <a:lnTo>
                          <a:pt x="335830" y="147766"/>
                        </a:lnTo>
                        <a:lnTo>
                          <a:pt x="307334" y="135963"/>
                        </a:lnTo>
                        <a:cubicBezTo>
                          <a:pt x="300042" y="128670"/>
                          <a:pt x="295531" y="118595"/>
                          <a:pt x="295531" y="107466"/>
                        </a:cubicBezTo>
                        <a:lnTo>
                          <a:pt x="295531" y="94033"/>
                        </a:lnTo>
                        <a:lnTo>
                          <a:pt x="295531" y="80600"/>
                        </a:lnTo>
                        <a:cubicBezTo>
                          <a:pt x="295531" y="58342"/>
                          <a:pt x="313573" y="40300"/>
                          <a:pt x="335831" y="40300"/>
                        </a:cubicBezTo>
                        <a:close/>
                        <a:moveTo>
                          <a:pt x="40300" y="40300"/>
                        </a:moveTo>
                        <a:cubicBezTo>
                          <a:pt x="62557" y="40300"/>
                          <a:pt x="80599" y="58342"/>
                          <a:pt x="80599" y="80600"/>
                        </a:cubicBezTo>
                        <a:lnTo>
                          <a:pt x="80599" y="94033"/>
                        </a:lnTo>
                        <a:lnTo>
                          <a:pt x="80599" y="107466"/>
                        </a:lnTo>
                        <a:cubicBezTo>
                          <a:pt x="80599" y="118595"/>
                          <a:pt x="76088" y="128670"/>
                          <a:pt x="68796" y="135963"/>
                        </a:cubicBezTo>
                        <a:lnTo>
                          <a:pt x="40301" y="147766"/>
                        </a:lnTo>
                        <a:lnTo>
                          <a:pt x="78719" y="159721"/>
                        </a:lnTo>
                        <a:cubicBezTo>
                          <a:pt x="72173" y="180939"/>
                          <a:pt x="49666" y="192834"/>
                          <a:pt x="28448" y="186288"/>
                        </a:cubicBezTo>
                        <a:cubicBezTo>
                          <a:pt x="15744" y="182369"/>
                          <a:pt x="5799" y="172425"/>
                          <a:pt x="1881" y="159721"/>
                        </a:cubicBezTo>
                        <a:lnTo>
                          <a:pt x="40299" y="147766"/>
                        </a:lnTo>
                        <a:lnTo>
                          <a:pt x="11803" y="135963"/>
                        </a:lnTo>
                        <a:cubicBezTo>
                          <a:pt x="4510" y="128670"/>
                          <a:pt x="0" y="118595"/>
                          <a:pt x="0" y="107466"/>
                        </a:cubicBezTo>
                        <a:lnTo>
                          <a:pt x="0" y="94033"/>
                        </a:lnTo>
                        <a:lnTo>
                          <a:pt x="0" y="80600"/>
                        </a:lnTo>
                        <a:cubicBezTo>
                          <a:pt x="0" y="58342"/>
                          <a:pt x="18042" y="40300"/>
                          <a:pt x="40300" y="40300"/>
                        </a:cubicBezTo>
                        <a:close/>
                        <a:moveTo>
                          <a:pt x="188066" y="0"/>
                        </a:moveTo>
                        <a:cubicBezTo>
                          <a:pt x="217741" y="0"/>
                          <a:pt x="241799" y="24058"/>
                          <a:pt x="241799" y="53733"/>
                        </a:cubicBezTo>
                        <a:lnTo>
                          <a:pt x="241799" y="80599"/>
                        </a:lnTo>
                        <a:lnTo>
                          <a:pt x="241799" y="94033"/>
                        </a:lnTo>
                        <a:cubicBezTo>
                          <a:pt x="241799" y="108871"/>
                          <a:pt x="235785" y="122304"/>
                          <a:pt x="226061" y="132028"/>
                        </a:cubicBezTo>
                        <a:lnTo>
                          <a:pt x="214932" y="139531"/>
                        </a:lnTo>
                        <a:lnTo>
                          <a:pt x="214932" y="153945"/>
                        </a:lnTo>
                        <a:lnTo>
                          <a:pt x="214932" y="174632"/>
                        </a:lnTo>
                        <a:lnTo>
                          <a:pt x="245695" y="189946"/>
                        </a:lnTo>
                        <a:lnTo>
                          <a:pt x="228366" y="228365"/>
                        </a:lnTo>
                        <a:lnTo>
                          <a:pt x="188066" y="201498"/>
                        </a:lnTo>
                        <a:lnTo>
                          <a:pt x="188065" y="201499"/>
                        </a:lnTo>
                        <a:lnTo>
                          <a:pt x="188065" y="201499"/>
                        </a:lnTo>
                        <a:lnTo>
                          <a:pt x="147766" y="228365"/>
                        </a:lnTo>
                        <a:lnTo>
                          <a:pt x="130437" y="189946"/>
                        </a:lnTo>
                        <a:lnTo>
                          <a:pt x="161199" y="174632"/>
                        </a:lnTo>
                        <a:lnTo>
                          <a:pt x="161199" y="153945"/>
                        </a:lnTo>
                        <a:lnTo>
                          <a:pt x="161199" y="139530"/>
                        </a:lnTo>
                        <a:lnTo>
                          <a:pt x="150072" y="132028"/>
                        </a:lnTo>
                        <a:cubicBezTo>
                          <a:pt x="140348" y="122304"/>
                          <a:pt x="134333" y="108871"/>
                          <a:pt x="134333" y="94033"/>
                        </a:cubicBezTo>
                        <a:lnTo>
                          <a:pt x="134333" y="80599"/>
                        </a:lnTo>
                        <a:lnTo>
                          <a:pt x="134333" y="53733"/>
                        </a:lnTo>
                        <a:cubicBezTo>
                          <a:pt x="134333" y="24058"/>
                          <a:pt x="158391" y="0"/>
                          <a:pt x="188066" y="0"/>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000">
                      <a:solidFill>
                        <a:srgbClr val="000000"/>
                      </a:solidFill>
                      <a:latin typeface="Calibri"/>
                      <a:ea typeface="Calibri"/>
                      <a:cs typeface="Calibri"/>
                      <a:sym typeface="Calibri"/>
                    </a:endParaRPr>
                  </a:p>
                </p:txBody>
              </p:sp>
              <p:sp>
                <p:nvSpPr>
                  <p:cNvPr id="1030" name="Google Shape;1030;p27"/>
                  <p:cNvSpPr/>
                  <p:nvPr/>
                </p:nvSpPr>
                <p:spPr>
                  <a:xfrm>
                    <a:off x="4565648" y="1787606"/>
                    <a:ext cx="306252" cy="77616"/>
                  </a:xfrm>
                  <a:custGeom>
                    <a:rect b="b" l="l" r="r" t="t"/>
                    <a:pathLst>
                      <a:path extrusionOk="0" h="108944" w="429863">
                        <a:moveTo>
                          <a:pt x="28747" y="0"/>
                        </a:moveTo>
                        <a:cubicBezTo>
                          <a:pt x="35293" y="21218"/>
                          <a:pt x="57800" y="33113"/>
                          <a:pt x="79018" y="26567"/>
                        </a:cubicBezTo>
                        <a:cubicBezTo>
                          <a:pt x="91722" y="22648"/>
                          <a:pt x="101667" y="12704"/>
                          <a:pt x="105585" y="0"/>
                        </a:cubicBezTo>
                        <a:cubicBezTo>
                          <a:pt x="123587" y="12623"/>
                          <a:pt x="134313" y="33223"/>
                          <a:pt x="134332" y="55211"/>
                        </a:cubicBezTo>
                        <a:cubicBezTo>
                          <a:pt x="134343" y="51017"/>
                          <a:pt x="133938" y="46833"/>
                          <a:pt x="133123" y="42718"/>
                        </a:cubicBezTo>
                        <a:cubicBezTo>
                          <a:pt x="134406" y="41814"/>
                          <a:pt x="135752" y="41007"/>
                          <a:pt x="137153" y="40300"/>
                        </a:cubicBezTo>
                        <a:lnTo>
                          <a:pt x="157303" y="30225"/>
                        </a:lnTo>
                        <a:lnTo>
                          <a:pt x="174632" y="68644"/>
                        </a:lnTo>
                        <a:lnTo>
                          <a:pt x="214932" y="41778"/>
                        </a:lnTo>
                        <a:lnTo>
                          <a:pt x="255231" y="68644"/>
                        </a:lnTo>
                        <a:lnTo>
                          <a:pt x="272560" y="30225"/>
                        </a:lnTo>
                        <a:lnTo>
                          <a:pt x="292710" y="40300"/>
                        </a:lnTo>
                        <a:cubicBezTo>
                          <a:pt x="294111" y="41007"/>
                          <a:pt x="295457" y="41814"/>
                          <a:pt x="296740" y="42718"/>
                        </a:cubicBezTo>
                        <a:cubicBezTo>
                          <a:pt x="295926" y="46833"/>
                          <a:pt x="295520" y="51017"/>
                          <a:pt x="295531" y="55211"/>
                        </a:cubicBezTo>
                        <a:cubicBezTo>
                          <a:pt x="295550" y="33223"/>
                          <a:pt x="306276" y="12623"/>
                          <a:pt x="324278" y="0"/>
                        </a:cubicBezTo>
                        <a:cubicBezTo>
                          <a:pt x="330824" y="21218"/>
                          <a:pt x="353331" y="33113"/>
                          <a:pt x="374549" y="26567"/>
                        </a:cubicBezTo>
                        <a:cubicBezTo>
                          <a:pt x="387253" y="22648"/>
                          <a:pt x="397198" y="12704"/>
                          <a:pt x="401116" y="0"/>
                        </a:cubicBezTo>
                        <a:cubicBezTo>
                          <a:pt x="419118" y="12623"/>
                          <a:pt x="429844" y="33223"/>
                          <a:pt x="429863" y="55211"/>
                        </a:cubicBezTo>
                        <a:lnTo>
                          <a:pt x="429863" y="68644"/>
                        </a:lnTo>
                        <a:lnTo>
                          <a:pt x="318502" y="68644"/>
                        </a:lnTo>
                        <a:cubicBezTo>
                          <a:pt x="321080" y="74908"/>
                          <a:pt x="322404" y="81616"/>
                          <a:pt x="322398" y="88391"/>
                        </a:cubicBezTo>
                        <a:lnTo>
                          <a:pt x="322398" y="108944"/>
                        </a:lnTo>
                        <a:lnTo>
                          <a:pt x="107466" y="108944"/>
                        </a:lnTo>
                        <a:lnTo>
                          <a:pt x="107466" y="88391"/>
                        </a:lnTo>
                        <a:cubicBezTo>
                          <a:pt x="107459" y="81616"/>
                          <a:pt x="108784" y="74908"/>
                          <a:pt x="111362" y="68644"/>
                        </a:cubicBezTo>
                        <a:lnTo>
                          <a:pt x="0" y="68644"/>
                        </a:lnTo>
                        <a:lnTo>
                          <a:pt x="0" y="55211"/>
                        </a:lnTo>
                        <a:cubicBezTo>
                          <a:pt x="19" y="33223"/>
                          <a:pt x="10745" y="12623"/>
                          <a:pt x="2874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000">
                      <a:solidFill>
                        <a:srgbClr val="000000"/>
                      </a:solidFill>
                      <a:latin typeface="Calibri"/>
                      <a:ea typeface="Calibri"/>
                      <a:cs typeface="Calibri"/>
                      <a:sym typeface="Calibri"/>
                    </a:endParaRPr>
                  </a:p>
                </p:txBody>
              </p:sp>
              <p:sp>
                <p:nvSpPr>
                  <p:cNvPr id="1031" name="Google Shape;1031;p27"/>
                  <p:cNvSpPr/>
                  <p:nvPr/>
                </p:nvSpPr>
                <p:spPr>
                  <a:xfrm>
                    <a:off x="4469872" y="1482409"/>
                    <a:ext cx="497804" cy="574223"/>
                  </a:xfrm>
                  <a:custGeom>
                    <a:rect b="b" l="l" r="r" t="t"/>
                    <a:pathLst>
                      <a:path extrusionOk="0" h="805994" w="698731">
                        <a:moveTo>
                          <a:pt x="285289" y="476880"/>
                        </a:moveTo>
                        <a:lnTo>
                          <a:pt x="277632" y="480776"/>
                        </a:lnTo>
                        <a:cubicBezTo>
                          <a:pt x="263959" y="487560"/>
                          <a:pt x="255316" y="501513"/>
                          <a:pt x="255333" y="516777"/>
                        </a:cubicBezTo>
                        <a:lnTo>
                          <a:pt x="255333" y="523896"/>
                        </a:lnTo>
                        <a:lnTo>
                          <a:pt x="443398" y="523896"/>
                        </a:lnTo>
                        <a:lnTo>
                          <a:pt x="443398" y="516777"/>
                        </a:lnTo>
                        <a:cubicBezTo>
                          <a:pt x="443416" y="501513"/>
                          <a:pt x="434773" y="487560"/>
                          <a:pt x="421099" y="480776"/>
                        </a:cubicBezTo>
                        <a:lnTo>
                          <a:pt x="413442" y="476880"/>
                        </a:lnTo>
                        <a:lnTo>
                          <a:pt x="401890" y="502538"/>
                        </a:lnTo>
                        <a:cubicBezTo>
                          <a:pt x="400306" y="506135"/>
                          <a:pt x="397205" y="508842"/>
                          <a:pt x="393427" y="509926"/>
                        </a:cubicBezTo>
                        <a:cubicBezTo>
                          <a:pt x="392210" y="510302"/>
                          <a:pt x="390940" y="510483"/>
                          <a:pt x="389665" y="510463"/>
                        </a:cubicBezTo>
                        <a:cubicBezTo>
                          <a:pt x="387028" y="510470"/>
                          <a:pt x="384451" y="509673"/>
                          <a:pt x="382277" y="508180"/>
                        </a:cubicBezTo>
                        <a:lnTo>
                          <a:pt x="349366" y="486283"/>
                        </a:lnTo>
                        <a:lnTo>
                          <a:pt x="316454" y="508180"/>
                        </a:lnTo>
                        <a:cubicBezTo>
                          <a:pt x="314281" y="509673"/>
                          <a:pt x="311703" y="510470"/>
                          <a:pt x="309066" y="510463"/>
                        </a:cubicBezTo>
                        <a:cubicBezTo>
                          <a:pt x="307791" y="510483"/>
                          <a:pt x="306522" y="510302"/>
                          <a:pt x="305305" y="509926"/>
                        </a:cubicBezTo>
                        <a:cubicBezTo>
                          <a:pt x="301526" y="508842"/>
                          <a:pt x="298426" y="506135"/>
                          <a:pt x="296842" y="502538"/>
                        </a:cubicBezTo>
                        <a:close/>
                        <a:moveTo>
                          <a:pt x="378919" y="459686"/>
                        </a:moveTo>
                        <a:lnTo>
                          <a:pt x="370456" y="468014"/>
                        </a:lnTo>
                        <a:lnTo>
                          <a:pt x="383889" y="477014"/>
                        </a:lnTo>
                        <a:lnTo>
                          <a:pt x="389397" y="464925"/>
                        </a:lnTo>
                        <a:close/>
                        <a:moveTo>
                          <a:pt x="319813" y="459686"/>
                        </a:moveTo>
                        <a:lnTo>
                          <a:pt x="309335" y="464925"/>
                        </a:lnTo>
                        <a:lnTo>
                          <a:pt x="314842" y="477014"/>
                        </a:lnTo>
                        <a:lnTo>
                          <a:pt x="328276" y="468014"/>
                        </a:lnTo>
                        <a:close/>
                        <a:moveTo>
                          <a:pt x="455220" y="450014"/>
                        </a:moveTo>
                        <a:cubicBezTo>
                          <a:pt x="451525" y="454756"/>
                          <a:pt x="448622" y="460063"/>
                          <a:pt x="446622" y="465731"/>
                        </a:cubicBezTo>
                        <a:cubicBezTo>
                          <a:pt x="452545" y="470785"/>
                          <a:pt x="457545" y="476830"/>
                          <a:pt x="461399" y="483597"/>
                        </a:cubicBezTo>
                        <a:lnTo>
                          <a:pt x="550864" y="483597"/>
                        </a:lnTo>
                        <a:cubicBezTo>
                          <a:pt x="550816" y="471409"/>
                          <a:pt x="546598" y="459605"/>
                          <a:pt x="538908" y="450148"/>
                        </a:cubicBezTo>
                        <a:cubicBezTo>
                          <a:pt x="536453" y="453200"/>
                          <a:pt x="533670" y="455974"/>
                          <a:pt x="530609" y="458422"/>
                        </a:cubicBezTo>
                        <a:cubicBezTo>
                          <a:pt x="507469" y="476918"/>
                          <a:pt x="473716" y="473154"/>
                          <a:pt x="455220" y="450014"/>
                        </a:cubicBezTo>
                        <a:close/>
                        <a:moveTo>
                          <a:pt x="243512" y="450014"/>
                        </a:moveTo>
                        <a:cubicBezTo>
                          <a:pt x="241109" y="453017"/>
                          <a:pt x="238390" y="455754"/>
                          <a:pt x="235401" y="458176"/>
                        </a:cubicBezTo>
                        <a:cubicBezTo>
                          <a:pt x="212351" y="476867"/>
                          <a:pt x="178514" y="473332"/>
                          <a:pt x="159823" y="450282"/>
                        </a:cubicBezTo>
                        <a:cubicBezTo>
                          <a:pt x="152127" y="459683"/>
                          <a:pt x="147905" y="471448"/>
                          <a:pt x="147867" y="483597"/>
                        </a:cubicBezTo>
                        <a:lnTo>
                          <a:pt x="237333" y="483597"/>
                        </a:lnTo>
                        <a:cubicBezTo>
                          <a:pt x="241236" y="476826"/>
                          <a:pt x="246281" y="470781"/>
                          <a:pt x="252244" y="465731"/>
                        </a:cubicBezTo>
                        <a:cubicBezTo>
                          <a:pt x="250190" y="460059"/>
                          <a:pt x="247242" y="454753"/>
                          <a:pt x="243512" y="450014"/>
                        </a:cubicBezTo>
                        <a:close/>
                        <a:moveTo>
                          <a:pt x="497131" y="429864"/>
                        </a:moveTo>
                        <a:cubicBezTo>
                          <a:pt x="490174" y="429889"/>
                          <a:pt x="483287" y="431258"/>
                          <a:pt x="476847" y="433894"/>
                        </a:cubicBezTo>
                        <a:cubicBezTo>
                          <a:pt x="481870" y="439893"/>
                          <a:pt x="489306" y="443341"/>
                          <a:pt x="497131" y="443297"/>
                        </a:cubicBezTo>
                        <a:cubicBezTo>
                          <a:pt x="504943" y="443280"/>
                          <a:pt x="512355" y="439843"/>
                          <a:pt x="517415" y="433894"/>
                        </a:cubicBezTo>
                        <a:cubicBezTo>
                          <a:pt x="510996" y="431195"/>
                          <a:pt x="504095" y="429824"/>
                          <a:pt x="497131" y="429864"/>
                        </a:cubicBezTo>
                        <a:close/>
                        <a:moveTo>
                          <a:pt x="201600" y="429864"/>
                        </a:moveTo>
                        <a:cubicBezTo>
                          <a:pt x="194643" y="429889"/>
                          <a:pt x="187755" y="431258"/>
                          <a:pt x="181316" y="433894"/>
                        </a:cubicBezTo>
                        <a:cubicBezTo>
                          <a:pt x="182262" y="435011"/>
                          <a:pt x="183299" y="436049"/>
                          <a:pt x="184417" y="436994"/>
                        </a:cubicBezTo>
                        <a:cubicBezTo>
                          <a:pt x="195620" y="446485"/>
                          <a:pt x="212394" y="445096"/>
                          <a:pt x="221884" y="433894"/>
                        </a:cubicBezTo>
                        <a:cubicBezTo>
                          <a:pt x="215465" y="431195"/>
                          <a:pt x="208564" y="429824"/>
                          <a:pt x="201600" y="429864"/>
                        </a:cubicBezTo>
                        <a:close/>
                        <a:moveTo>
                          <a:pt x="335933" y="428521"/>
                        </a:moveTo>
                        <a:lnTo>
                          <a:pt x="335933" y="437789"/>
                        </a:lnTo>
                        <a:lnTo>
                          <a:pt x="349366" y="451223"/>
                        </a:lnTo>
                        <a:lnTo>
                          <a:pt x="362799" y="437789"/>
                        </a:lnTo>
                        <a:lnTo>
                          <a:pt x="362799" y="428521"/>
                        </a:lnTo>
                        <a:cubicBezTo>
                          <a:pt x="353933" y="430311"/>
                          <a:pt x="344798" y="430311"/>
                          <a:pt x="335933" y="428521"/>
                        </a:cubicBezTo>
                        <a:close/>
                        <a:moveTo>
                          <a:pt x="497131" y="367802"/>
                        </a:moveTo>
                        <a:cubicBezTo>
                          <a:pt x="490083" y="373219"/>
                          <a:pt x="481438" y="376148"/>
                          <a:pt x="472548" y="376131"/>
                        </a:cubicBezTo>
                        <a:lnTo>
                          <a:pt x="470265" y="376131"/>
                        </a:lnTo>
                        <a:cubicBezTo>
                          <a:pt x="470265" y="390969"/>
                          <a:pt x="482293" y="402997"/>
                          <a:pt x="497131" y="402997"/>
                        </a:cubicBezTo>
                        <a:cubicBezTo>
                          <a:pt x="511969" y="402997"/>
                          <a:pt x="523998" y="390969"/>
                          <a:pt x="523998" y="376131"/>
                        </a:cubicBezTo>
                        <a:lnTo>
                          <a:pt x="521714" y="376131"/>
                        </a:lnTo>
                        <a:cubicBezTo>
                          <a:pt x="512824" y="376148"/>
                          <a:pt x="504180" y="373219"/>
                          <a:pt x="497131" y="367802"/>
                        </a:cubicBezTo>
                        <a:close/>
                        <a:moveTo>
                          <a:pt x="201600" y="367802"/>
                        </a:moveTo>
                        <a:cubicBezTo>
                          <a:pt x="194552" y="373219"/>
                          <a:pt x="185908" y="376148"/>
                          <a:pt x="177018" y="376131"/>
                        </a:cubicBezTo>
                        <a:lnTo>
                          <a:pt x="174734" y="376131"/>
                        </a:lnTo>
                        <a:cubicBezTo>
                          <a:pt x="174734" y="390969"/>
                          <a:pt x="186762" y="402997"/>
                          <a:pt x="201600" y="402997"/>
                        </a:cubicBezTo>
                        <a:cubicBezTo>
                          <a:pt x="216439" y="402997"/>
                          <a:pt x="228467" y="390969"/>
                          <a:pt x="228467" y="376131"/>
                        </a:cubicBezTo>
                        <a:lnTo>
                          <a:pt x="226183" y="376131"/>
                        </a:lnTo>
                        <a:cubicBezTo>
                          <a:pt x="217293" y="376148"/>
                          <a:pt x="208649" y="373219"/>
                          <a:pt x="201600" y="367802"/>
                        </a:cubicBezTo>
                        <a:close/>
                        <a:moveTo>
                          <a:pt x="358769" y="344026"/>
                        </a:moveTo>
                        <a:cubicBezTo>
                          <a:pt x="344338" y="354812"/>
                          <a:pt x="327053" y="361119"/>
                          <a:pt x="309066" y="362160"/>
                        </a:cubicBezTo>
                        <a:lnTo>
                          <a:pt x="309066" y="362698"/>
                        </a:lnTo>
                        <a:cubicBezTo>
                          <a:pt x="309066" y="384955"/>
                          <a:pt x="327108" y="402997"/>
                          <a:pt x="349366" y="402997"/>
                        </a:cubicBezTo>
                        <a:cubicBezTo>
                          <a:pt x="371623" y="402997"/>
                          <a:pt x="389665" y="384955"/>
                          <a:pt x="389665" y="362698"/>
                        </a:cubicBezTo>
                        <a:lnTo>
                          <a:pt x="389665" y="362295"/>
                        </a:lnTo>
                        <a:cubicBezTo>
                          <a:pt x="377053" y="361447"/>
                          <a:pt x="365589" y="354669"/>
                          <a:pt x="358769" y="344026"/>
                        </a:cubicBezTo>
                        <a:close/>
                        <a:moveTo>
                          <a:pt x="497131" y="322398"/>
                        </a:moveTo>
                        <a:cubicBezTo>
                          <a:pt x="482312" y="322442"/>
                          <a:pt x="470309" y="334445"/>
                          <a:pt x="470265" y="349265"/>
                        </a:cubicBezTo>
                        <a:lnTo>
                          <a:pt x="472548" y="349265"/>
                        </a:lnTo>
                        <a:cubicBezTo>
                          <a:pt x="476122" y="349301"/>
                          <a:pt x="479559" y="347896"/>
                          <a:pt x="482086" y="345369"/>
                        </a:cubicBezTo>
                        <a:lnTo>
                          <a:pt x="487594" y="339727"/>
                        </a:lnTo>
                        <a:cubicBezTo>
                          <a:pt x="492873" y="334488"/>
                          <a:pt x="501389" y="334488"/>
                          <a:pt x="506669" y="339727"/>
                        </a:cubicBezTo>
                        <a:lnTo>
                          <a:pt x="512176" y="345369"/>
                        </a:lnTo>
                        <a:cubicBezTo>
                          <a:pt x="514703" y="347896"/>
                          <a:pt x="518141" y="349301"/>
                          <a:pt x="521714" y="349265"/>
                        </a:cubicBezTo>
                        <a:lnTo>
                          <a:pt x="523998" y="349265"/>
                        </a:lnTo>
                        <a:cubicBezTo>
                          <a:pt x="523953" y="334445"/>
                          <a:pt x="511951" y="322442"/>
                          <a:pt x="497131" y="322398"/>
                        </a:cubicBezTo>
                        <a:close/>
                        <a:moveTo>
                          <a:pt x="201600" y="322398"/>
                        </a:moveTo>
                        <a:cubicBezTo>
                          <a:pt x="186781" y="322442"/>
                          <a:pt x="174778" y="334445"/>
                          <a:pt x="174734" y="349265"/>
                        </a:cubicBezTo>
                        <a:lnTo>
                          <a:pt x="177018" y="349265"/>
                        </a:lnTo>
                        <a:cubicBezTo>
                          <a:pt x="180591" y="349301"/>
                          <a:pt x="184028" y="347896"/>
                          <a:pt x="186555" y="345369"/>
                        </a:cubicBezTo>
                        <a:lnTo>
                          <a:pt x="192063" y="339727"/>
                        </a:lnTo>
                        <a:cubicBezTo>
                          <a:pt x="197342" y="334488"/>
                          <a:pt x="205859" y="334488"/>
                          <a:pt x="211138" y="339727"/>
                        </a:cubicBezTo>
                        <a:lnTo>
                          <a:pt x="216646" y="345369"/>
                        </a:lnTo>
                        <a:cubicBezTo>
                          <a:pt x="219172" y="347896"/>
                          <a:pt x="222610" y="349301"/>
                          <a:pt x="226183" y="349265"/>
                        </a:cubicBezTo>
                        <a:lnTo>
                          <a:pt x="228467" y="349265"/>
                        </a:lnTo>
                        <a:cubicBezTo>
                          <a:pt x="228422" y="334445"/>
                          <a:pt x="216420" y="322442"/>
                          <a:pt x="201600" y="322398"/>
                        </a:cubicBezTo>
                        <a:close/>
                        <a:moveTo>
                          <a:pt x="349366" y="282098"/>
                        </a:moveTo>
                        <a:cubicBezTo>
                          <a:pt x="327108" y="282098"/>
                          <a:pt x="309066" y="300141"/>
                          <a:pt x="309066" y="322398"/>
                        </a:cubicBezTo>
                        <a:lnTo>
                          <a:pt x="309066" y="335160"/>
                        </a:lnTo>
                        <a:cubicBezTo>
                          <a:pt x="324505" y="333784"/>
                          <a:pt x="338987" y="327089"/>
                          <a:pt x="350037" y="316219"/>
                        </a:cubicBezTo>
                        <a:lnTo>
                          <a:pt x="353261" y="312861"/>
                        </a:lnTo>
                        <a:cubicBezTo>
                          <a:pt x="354269" y="311860"/>
                          <a:pt x="355427" y="311023"/>
                          <a:pt x="356694" y="310382"/>
                        </a:cubicBezTo>
                        <a:cubicBezTo>
                          <a:pt x="363367" y="307006"/>
                          <a:pt x="371513" y="309680"/>
                          <a:pt x="374889" y="316353"/>
                        </a:cubicBezTo>
                        <a:lnTo>
                          <a:pt x="380799" y="328443"/>
                        </a:lnTo>
                        <a:cubicBezTo>
                          <a:pt x="382569" y="331975"/>
                          <a:pt x="385818" y="334535"/>
                          <a:pt x="389665" y="335428"/>
                        </a:cubicBezTo>
                        <a:lnTo>
                          <a:pt x="389665" y="322398"/>
                        </a:lnTo>
                        <a:cubicBezTo>
                          <a:pt x="389665" y="300141"/>
                          <a:pt x="371623" y="282098"/>
                          <a:pt x="349366" y="282098"/>
                        </a:cubicBezTo>
                        <a:close/>
                        <a:moveTo>
                          <a:pt x="349366" y="255232"/>
                        </a:moveTo>
                        <a:cubicBezTo>
                          <a:pt x="386460" y="255232"/>
                          <a:pt x="416532" y="285304"/>
                          <a:pt x="416532" y="322398"/>
                        </a:cubicBezTo>
                        <a:lnTo>
                          <a:pt x="416532" y="362698"/>
                        </a:lnTo>
                        <a:cubicBezTo>
                          <a:pt x="416506" y="383721"/>
                          <a:pt x="406544" y="403496"/>
                          <a:pt x="389665" y="416028"/>
                        </a:cubicBezTo>
                        <a:lnTo>
                          <a:pt x="389665" y="434968"/>
                        </a:lnTo>
                        <a:lnTo>
                          <a:pt x="423248" y="451760"/>
                        </a:lnTo>
                        <a:cubicBezTo>
                          <a:pt x="430320" y="435331"/>
                          <a:pt x="442653" y="421721"/>
                          <a:pt x="458309" y="413072"/>
                        </a:cubicBezTo>
                        <a:cubicBezTo>
                          <a:pt x="448778" y="403130"/>
                          <a:pt x="443440" y="389903"/>
                          <a:pt x="443398" y="376131"/>
                        </a:cubicBezTo>
                        <a:lnTo>
                          <a:pt x="443398" y="349265"/>
                        </a:lnTo>
                        <a:cubicBezTo>
                          <a:pt x="443398" y="319589"/>
                          <a:pt x="467456" y="295532"/>
                          <a:pt x="497131" y="295532"/>
                        </a:cubicBezTo>
                        <a:cubicBezTo>
                          <a:pt x="526806" y="295532"/>
                          <a:pt x="550864" y="319589"/>
                          <a:pt x="550864" y="349265"/>
                        </a:cubicBezTo>
                        <a:lnTo>
                          <a:pt x="550864" y="376131"/>
                        </a:lnTo>
                        <a:cubicBezTo>
                          <a:pt x="550871" y="389846"/>
                          <a:pt x="545577" y="403034"/>
                          <a:pt x="536087" y="412938"/>
                        </a:cubicBezTo>
                        <a:cubicBezTo>
                          <a:pt x="542675" y="416624"/>
                          <a:pt x="548731" y="421189"/>
                          <a:pt x="554088" y="426506"/>
                        </a:cubicBezTo>
                        <a:cubicBezTo>
                          <a:pt x="569258" y="441627"/>
                          <a:pt x="577768" y="462177"/>
                          <a:pt x="577730" y="483597"/>
                        </a:cubicBezTo>
                        <a:lnTo>
                          <a:pt x="577730" y="497030"/>
                        </a:lnTo>
                        <a:cubicBezTo>
                          <a:pt x="577730" y="504449"/>
                          <a:pt x="571716" y="510463"/>
                          <a:pt x="564297" y="510463"/>
                        </a:cubicBezTo>
                        <a:lnTo>
                          <a:pt x="469862" y="510463"/>
                        </a:lnTo>
                        <a:cubicBezTo>
                          <a:pt x="469996" y="512612"/>
                          <a:pt x="470265" y="514627"/>
                          <a:pt x="470265" y="516777"/>
                        </a:cubicBezTo>
                        <a:lnTo>
                          <a:pt x="470265" y="537330"/>
                        </a:lnTo>
                        <a:cubicBezTo>
                          <a:pt x="470265" y="544749"/>
                          <a:pt x="464251" y="550763"/>
                          <a:pt x="456831" y="550763"/>
                        </a:cubicBezTo>
                        <a:lnTo>
                          <a:pt x="241900" y="550763"/>
                        </a:lnTo>
                        <a:cubicBezTo>
                          <a:pt x="234481" y="550763"/>
                          <a:pt x="228467" y="544749"/>
                          <a:pt x="228467" y="537330"/>
                        </a:cubicBezTo>
                        <a:lnTo>
                          <a:pt x="228467" y="516777"/>
                        </a:lnTo>
                        <a:cubicBezTo>
                          <a:pt x="228467" y="514627"/>
                          <a:pt x="228735" y="512612"/>
                          <a:pt x="228870" y="510463"/>
                        </a:cubicBezTo>
                        <a:lnTo>
                          <a:pt x="134434" y="510463"/>
                        </a:lnTo>
                        <a:cubicBezTo>
                          <a:pt x="127015" y="510463"/>
                          <a:pt x="121001" y="504449"/>
                          <a:pt x="121001" y="497030"/>
                        </a:cubicBezTo>
                        <a:lnTo>
                          <a:pt x="121001" y="483597"/>
                        </a:lnTo>
                        <a:cubicBezTo>
                          <a:pt x="121041" y="454233"/>
                          <a:pt x="137046" y="427216"/>
                          <a:pt x="162778" y="413072"/>
                        </a:cubicBezTo>
                        <a:cubicBezTo>
                          <a:pt x="153247" y="403130"/>
                          <a:pt x="147909" y="389903"/>
                          <a:pt x="147867" y="376131"/>
                        </a:cubicBezTo>
                        <a:lnTo>
                          <a:pt x="147867" y="349265"/>
                        </a:lnTo>
                        <a:cubicBezTo>
                          <a:pt x="147867" y="319589"/>
                          <a:pt x="171925" y="295532"/>
                          <a:pt x="201600" y="295532"/>
                        </a:cubicBezTo>
                        <a:cubicBezTo>
                          <a:pt x="231276" y="295532"/>
                          <a:pt x="255333" y="319589"/>
                          <a:pt x="255333" y="349265"/>
                        </a:cubicBezTo>
                        <a:lnTo>
                          <a:pt x="255333" y="376131"/>
                        </a:lnTo>
                        <a:cubicBezTo>
                          <a:pt x="255340" y="389846"/>
                          <a:pt x="250046" y="403034"/>
                          <a:pt x="240557" y="412938"/>
                        </a:cubicBezTo>
                        <a:cubicBezTo>
                          <a:pt x="247144" y="416624"/>
                          <a:pt x="253200" y="421189"/>
                          <a:pt x="258557" y="426506"/>
                        </a:cubicBezTo>
                        <a:cubicBezTo>
                          <a:pt x="265743" y="433780"/>
                          <a:pt x="271485" y="442349"/>
                          <a:pt x="275483" y="451760"/>
                        </a:cubicBezTo>
                        <a:lnTo>
                          <a:pt x="309066" y="434968"/>
                        </a:lnTo>
                        <a:lnTo>
                          <a:pt x="309066" y="416028"/>
                        </a:lnTo>
                        <a:cubicBezTo>
                          <a:pt x="292187" y="403496"/>
                          <a:pt x="282225" y="383721"/>
                          <a:pt x="282200" y="362698"/>
                        </a:cubicBezTo>
                        <a:lnTo>
                          <a:pt x="282200" y="322398"/>
                        </a:lnTo>
                        <a:cubicBezTo>
                          <a:pt x="282200" y="285304"/>
                          <a:pt x="312271" y="255232"/>
                          <a:pt x="349366" y="255232"/>
                        </a:cubicBezTo>
                        <a:close/>
                        <a:moveTo>
                          <a:pt x="517012" y="96545"/>
                        </a:moveTo>
                        <a:cubicBezTo>
                          <a:pt x="624864" y="155511"/>
                          <a:pt x="693779" y="266831"/>
                          <a:pt x="698472" y="389661"/>
                        </a:cubicBezTo>
                        <a:cubicBezTo>
                          <a:pt x="705838" y="582414"/>
                          <a:pt x="555551" y="744640"/>
                          <a:pt x="362799" y="752005"/>
                        </a:cubicBezTo>
                        <a:lnTo>
                          <a:pt x="362799" y="792560"/>
                        </a:lnTo>
                        <a:cubicBezTo>
                          <a:pt x="362799" y="799980"/>
                          <a:pt x="356785" y="805994"/>
                          <a:pt x="349366" y="805994"/>
                        </a:cubicBezTo>
                        <a:cubicBezTo>
                          <a:pt x="346459" y="805994"/>
                          <a:pt x="343631" y="805051"/>
                          <a:pt x="341306" y="803307"/>
                        </a:cubicBezTo>
                        <a:lnTo>
                          <a:pt x="233840" y="722708"/>
                        </a:lnTo>
                        <a:cubicBezTo>
                          <a:pt x="232822" y="721943"/>
                          <a:pt x="231918" y="721039"/>
                          <a:pt x="231153" y="720021"/>
                        </a:cubicBezTo>
                        <a:cubicBezTo>
                          <a:pt x="226702" y="714086"/>
                          <a:pt x="227905" y="705666"/>
                          <a:pt x="233840" y="701215"/>
                        </a:cubicBezTo>
                        <a:lnTo>
                          <a:pt x="341306" y="620615"/>
                        </a:lnTo>
                        <a:cubicBezTo>
                          <a:pt x="343631" y="618872"/>
                          <a:pt x="346459" y="617929"/>
                          <a:pt x="349366" y="617929"/>
                        </a:cubicBezTo>
                        <a:cubicBezTo>
                          <a:pt x="356785" y="617929"/>
                          <a:pt x="362799" y="623943"/>
                          <a:pt x="362799" y="631362"/>
                        </a:cubicBezTo>
                        <a:lnTo>
                          <a:pt x="362799" y="671339"/>
                        </a:lnTo>
                        <a:cubicBezTo>
                          <a:pt x="456592" y="666690"/>
                          <a:pt x="541152" y="613403"/>
                          <a:pt x="585820" y="530798"/>
                        </a:cubicBezTo>
                        <a:cubicBezTo>
                          <a:pt x="656400" y="400280"/>
                          <a:pt x="607809" y="237258"/>
                          <a:pt x="477290" y="166680"/>
                        </a:cubicBezTo>
                        <a:lnTo>
                          <a:pt x="490106" y="143064"/>
                        </a:lnTo>
                        <a:cubicBezTo>
                          <a:pt x="585588" y="194718"/>
                          <a:pt x="645063" y="294561"/>
                          <a:pt x="645019" y="403119"/>
                        </a:cubicBezTo>
                        <a:cubicBezTo>
                          <a:pt x="644952" y="566336"/>
                          <a:pt x="512583" y="698595"/>
                          <a:pt x="349366" y="698528"/>
                        </a:cubicBezTo>
                        <a:cubicBezTo>
                          <a:pt x="341947" y="698528"/>
                          <a:pt x="335933" y="692514"/>
                          <a:pt x="335933" y="685095"/>
                        </a:cubicBezTo>
                        <a:lnTo>
                          <a:pt x="335933" y="658228"/>
                        </a:lnTo>
                        <a:lnTo>
                          <a:pt x="264293" y="711961"/>
                        </a:lnTo>
                        <a:lnTo>
                          <a:pt x="335933" y="765694"/>
                        </a:lnTo>
                        <a:lnTo>
                          <a:pt x="335933" y="738828"/>
                        </a:lnTo>
                        <a:cubicBezTo>
                          <a:pt x="335933" y="731408"/>
                          <a:pt x="341947" y="725394"/>
                          <a:pt x="349366" y="725394"/>
                        </a:cubicBezTo>
                        <a:cubicBezTo>
                          <a:pt x="467299" y="725444"/>
                          <a:pt x="575849" y="661098"/>
                          <a:pt x="632406" y="557611"/>
                        </a:cubicBezTo>
                        <a:cubicBezTo>
                          <a:pt x="717797" y="401368"/>
                          <a:pt x="660360" y="205484"/>
                          <a:pt x="504117" y="120093"/>
                        </a:cubicBezTo>
                        <a:close/>
                        <a:moveTo>
                          <a:pt x="357425" y="2687"/>
                        </a:moveTo>
                        <a:lnTo>
                          <a:pt x="464891" y="83287"/>
                        </a:lnTo>
                        <a:cubicBezTo>
                          <a:pt x="465909" y="84051"/>
                          <a:pt x="466813" y="84955"/>
                          <a:pt x="467578" y="85973"/>
                        </a:cubicBezTo>
                        <a:cubicBezTo>
                          <a:pt x="472029" y="91909"/>
                          <a:pt x="470826" y="100329"/>
                          <a:pt x="464891" y="104780"/>
                        </a:cubicBezTo>
                        <a:lnTo>
                          <a:pt x="357425" y="185379"/>
                        </a:lnTo>
                        <a:cubicBezTo>
                          <a:pt x="355100" y="187123"/>
                          <a:pt x="352272" y="188066"/>
                          <a:pt x="349365" y="188066"/>
                        </a:cubicBezTo>
                        <a:cubicBezTo>
                          <a:pt x="341946" y="188066"/>
                          <a:pt x="335932" y="182052"/>
                          <a:pt x="335932" y="174633"/>
                        </a:cubicBezTo>
                        <a:lnTo>
                          <a:pt x="335932" y="134655"/>
                        </a:lnTo>
                        <a:cubicBezTo>
                          <a:pt x="193031" y="141993"/>
                          <a:pt x="80877" y="259908"/>
                          <a:pt x="80701" y="402997"/>
                        </a:cubicBezTo>
                        <a:cubicBezTo>
                          <a:pt x="80678" y="501632"/>
                          <a:pt x="134705" y="592349"/>
                          <a:pt x="221441" y="639315"/>
                        </a:cubicBezTo>
                        <a:lnTo>
                          <a:pt x="208625" y="662930"/>
                        </a:lnTo>
                        <a:cubicBezTo>
                          <a:pt x="113143" y="611277"/>
                          <a:pt x="53668" y="511433"/>
                          <a:pt x="53713" y="402875"/>
                        </a:cubicBezTo>
                        <a:cubicBezTo>
                          <a:pt x="53780" y="239659"/>
                          <a:pt x="186148" y="107399"/>
                          <a:pt x="349365" y="107467"/>
                        </a:cubicBezTo>
                        <a:cubicBezTo>
                          <a:pt x="356784" y="107467"/>
                          <a:pt x="362798" y="113481"/>
                          <a:pt x="362798" y="120900"/>
                        </a:cubicBezTo>
                        <a:lnTo>
                          <a:pt x="362798" y="147766"/>
                        </a:lnTo>
                        <a:lnTo>
                          <a:pt x="434438" y="94033"/>
                        </a:lnTo>
                        <a:lnTo>
                          <a:pt x="362798" y="40300"/>
                        </a:lnTo>
                        <a:lnTo>
                          <a:pt x="362798" y="67167"/>
                        </a:lnTo>
                        <a:cubicBezTo>
                          <a:pt x="362798" y="74586"/>
                          <a:pt x="356784" y="80600"/>
                          <a:pt x="349365" y="80600"/>
                        </a:cubicBezTo>
                        <a:cubicBezTo>
                          <a:pt x="231432" y="80550"/>
                          <a:pt x="122882" y="144897"/>
                          <a:pt x="66325" y="248384"/>
                        </a:cubicBezTo>
                        <a:cubicBezTo>
                          <a:pt x="-19066" y="404627"/>
                          <a:pt x="38371" y="600510"/>
                          <a:pt x="194615" y="685901"/>
                        </a:cubicBezTo>
                        <a:lnTo>
                          <a:pt x="181719" y="709449"/>
                        </a:lnTo>
                        <a:cubicBezTo>
                          <a:pt x="73867" y="650483"/>
                          <a:pt x="4952" y="539163"/>
                          <a:pt x="259" y="416334"/>
                        </a:cubicBezTo>
                        <a:cubicBezTo>
                          <a:pt x="-7106" y="223581"/>
                          <a:pt x="143180" y="61354"/>
                          <a:pt x="335932" y="53989"/>
                        </a:cubicBezTo>
                        <a:lnTo>
                          <a:pt x="335932" y="13434"/>
                        </a:lnTo>
                        <a:cubicBezTo>
                          <a:pt x="335932" y="10527"/>
                          <a:pt x="336875" y="7699"/>
                          <a:pt x="338619" y="5374"/>
                        </a:cubicBezTo>
                        <a:cubicBezTo>
                          <a:pt x="343070" y="-561"/>
                          <a:pt x="351490" y="-1764"/>
                          <a:pt x="357425" y="2687"/>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000">
                      <a:solidFill>
                        <a:srgbClr val="000000"/>
                      </a:solidFill>
                      <a:latin typeface="Calibri"/>
                      <a:ea typeface="Calibri"/>
                      <a:cs typeface="Calibri"/>
                      <a:sym typeface="Calibri"/>
                    </a:endParaRPr>
                  </a:p>
                </p:txBody>
              </p:sp>
            </p:grpSp>
            <p:grpSp>
              <p:nvGrpSpPr>
                <p:cNvPr id="1032" name="Google Shape;1032;p27"/>
                <p:cNvGrpSpPr/>
                <p:nvPr/>
              </p:nvGrpSpPr>
              <p:grpSpPr>
                <a:xfrm>
                  <a:off x="10563994" y="945764"/>
                  <a:ext cx="293455" cy="270447"/>
                  <a:chOff x="4301397" y="4479800"/>
                  <a:chExt cx="1968654" cy="1968546"/>
                </a:xfrm>
              </p:grpSpPr>
              <p:grpSp>
                <p:nvGrpSpPr>
                  <p:cNvPr id="1033" name="Google Shape;1033;p27"/>
                  <p:cNvGrpSpPr/>
                  <p:nvPr/>
                </p:nvGrpSpPr>
                <p:grpSpPr>
                  <a:xfrm>
                    <a:off x="4334207" y="4512522"/>
                    <a:ext cx="1903027" cy="1903016"/>
                    <a:chOff x="4334207" y="4512522"/>
                    <a:chExt cx="1903027" cy="1903016"/>
                  </a:xfrm>
                </p:grpSpPr>
                <p:sp>
                  <p:nvSpPr>
                    <p:cNvPr id="1034" name="Google Shape;1034;p27"/>
                    <p:cNvSpPr/>
                    <p:nvPr/>
                  </p:nvSpPr>
                  <p:spPr>
                    <a:xfrm>
                      <a:off x="4334207" y="5037550"/>
                      <a:ext cx="1902937" cy="1377988"/>
                    </a:xfrm>
                    <a:custGeom>
                      <a:rect b="b" l="l" r="r" t="t"/>
                      <a:pathLst>
                        <a:path extrusionOk="0" h="1377988" w="1902937">
                          <a:moveTo>
                            <a:pt x="131237" y="0"/>
                          </a:moveTo>
                          <a:lnTo>
                            <a:pt x="1015446" y="0"/>
                          </a:lnTo>
                          <a:lnTo>
                            <a:pt x="1094844" y="80711"/>
                          </a:lnTo>
                          <a:cubicBezTo>
                            <a:pt x="1112289" y="98704"/>
                            <a:pt x="1120199" y="123888"/>
                            <a:pt x="1116170" y="148626"/>
                          </a:cubicBezTo>
                          <a:lnTo>
                            <a:pt x="1079424" y="370088"/>
                          </a:lnTo>
                          <a:cubicBezTo>
                            <a:pt x="1073511" y="397606"/>
                            <a:pt x="1083915" y="426074"/>
                            <a:pt x="1106176" y="443296"/>
                          </a:cubicBezTo>
                          <a:cubicBezTo>
                            <a:pt x="1128437" y="460517"/>
                            <a:pt x="1158609" y="463434"/>
                            <a:pt x="1183757" y="450799"/>
                          </a:cubicBezTo>
                          <a:lnTo>
                            <a:pt x="1377660" y="344497"/>
                          </a:lnTo>
                          <a:cubicBezTo>
                            <a:pt x="1398343" y="333345"/>
                            <a:pt x="1423251" y="333345"/>
                            <a:pt x="1443934" y="344497"/>
                          </a:cubicBezTo>
                          <a:lnTo>
                            <a:pt x="1637837" y="450799"/>
                          </a:lnTo>
                          <a:cubicBezTo>
                            <a:pt x="1662985" y="463434"/>
                            <a:pt x="1693157" y="460517"/>
                            <a:pt x="1715418" y="443296"/>
                          </a:cubicBezTo>
                          <a:cubicBezTo>
                            <a:pt x="1737679" y="426074"/>
                            <a:pt x="1748083" y="397606"/>
                            <a:pt x="1742170" y="370088"/>
                          </a:cubicBezTo>
                          <a:lnTo>
                            <a:pt x="1705424" y="148626"/>
                          </a:lnTo>
                          <a:cubicBezTo>
                            <a:pt x="1701395" y="123888"/>
                            <a:pt x="1709305" y="98704"/>
                            <a:pt x="1726750" y="80711"/>
                          </a:cubicBezTo>
                          <a:lnTo>
                            <a:pt x="1766911" y="40029"/>
                          </a:lnTo>
                          <a:lnTo>
                            <a:pt x="1766909" y="40027"/>
                          </a:lnTo>
                          <a:lnTo>
                            <a:pt x="1802540" y="3937"/>
                          </a:lnTo>
                          <a:cubicBezTo>
                            <a:pt x="1861423" y="18039"/>
                            <a:pt x="1902947" y="70688"/>
                            <a:pt x="1902937" y="131237"/>
                          </a:cubicBezTo>
                          <a:lnTo>
                            <a:pt x="1902937" y="787421"/>
                          </a:lnTo>
                          <a:lnTo>
                            <a:pt x="1902937" y="1115513"/>
                          </a:lnTo>
                          <a:lnTo>
                            <a:pt x="1902937" y="1246750"/>
                          </a:lnTo>
                          <a:cubicBezTo>
                            <a:pt x="1902937" y="1264870"/>
                            <a:pt x="1899264" y="1282132"/>
                            <a:pt x="1892623" y="1297833"/>
                          </a:cubicBezTo>
                          <a:lnTo>
                            <a:pt x="1892623" y="1297834"/>
                          </a:lnTo>
                          <a:lnTo>
                            <a:pt x="1892623" y="1297834"/>
                          </a:lnTo>
                          <a:cubicBezTo>
                            <a:pt x="1872700" y="1344937"/>
                            <a:pt x="1826058" y="1377988"/>
                            <a:pt x="1771699" y="1377988"/>
                          </a:cubicBezTo>
                          <a:lnTo>
                            <a:pt x="131237" y="1377988"/>
                          </a:lnTo>
                          <a:cubicBezTo>
                            <a:pt x="58756" y="1377988"/>
                            <a:pt x="0" y="1319230"/>
                            <a:pt x="0" y="1246751"/>
                          </a:cubicBezTo>
                          <a:lnTo>
                            <a:pt x="0" y="1115513"/>
                          </a:lnTo>
                          <a:lnTo>
                            <a:pt x="0" y="787421"/>
                          </a:lnTo>
                          <a:lnTo>
                            <a:pt x="0" y="131237"/>
                          </a:lnTo>
                          <a:cubicBezTo>
                            <a:pt x="0" y="58758"/>
                            <a:pt x="58756" y="0"/>
                            <a:pt x="131237" y="0"/>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000">
                        <a:solidFill>
                          <a:srgbClr val="000000"/>
                        </a:solidFill>
                        <a:latin typeface="Calibri"/>
                        <a:ea typeface="Calibri"/>
                        <a:cs typeface="Calibri"/>
                        <a:sym typeface="Calibri"/>
                      </a:endParaRPr>
                    </a:p>
                  </p:txBody>
                </p:sp>
                <p:sp>
                  <p:nvSpPr>
                    <p:cNvPr id="1035" name="Google Shape;1035;p27"/>
                    <p:cNvSpPr/>
                    <p:nvPr/>
                  </p:nvSpPr>
                  <p:spPr>
                    <a:xfrm>
                      <a:off x="5252774" y="4512522"/>
                      <a:ext cx="984460" cy="983611"/>
                    </a:xfrm>
                    <a:custGeom>
                      <a:rect b="b" l="l" r="r" t="t"/>
                      <a:pathLst>
                        <a:path extrusionOk="0" h="983611" w="984460">
                          <a:moveTo>
                            <a:pt x="492230" y="0"/>
                          </a:moveTo>
                          <a:lnTo>
                            <a:pt x="498407" y="1841"/>
                          </a:lnTo>
                          <a:lnTo>
                            <a:pt x="505351" y="1412"/>
                          </a:lnTo>
                          <a:lnTo>
                            <a:pt x="521278" y="8659"/>
                          </a:lnTo>
                          <a:lnTo>
                            <a:pt x="530654" y="11454"/>
                          </a:lnTo>
                          <a:lnTo>
                            <a:pt x="532675" y="13844"/>
                          </a:lnTo>
                          <a:lnTo>
                            <a:pt x="536013" y="15363"/>
                          </a:lnTo>
                          <a:cubicBezTo>
                            <a:pt x="544809" y="22351"/>
                            <a:pt x="551915" y="31466"/>
                            <a:pt x="556537" y="42076"/>
                          </a:cubicBezTo>
                          <a:lnTo>
                            <a:pt x="653324" y="246149"/>
                          </a:lnTo>
                          <a:cubicBezTo>
                            <a:pt x="663646" y="267930"/>
                            <a:pt x="684001" y="283258"/>
                            <a:pt x="707787" y="287160"/>
                          </a:cubicBezTo>
                          <a:lnTo>
                            <a:pt x="922360" y="319641"/>
                          </a:lnTo>
                          <a:cubicBezTo>
                            <a:pt x="950224" y="325160"/>
                            <a:pt x="972794" y="345557"/>
                            <a:pt x="981095" y="372720"/>
                          </a:cubicBezTo>
                          <a:cubicBezTo>
                            <a:pt x="985245" y="386303"/>
                            <a:pt x="985492" y="400478"/>
                            <a:pt x="982198" y="413775"/>
                          </a:cubicBezTo>
                          <a:lnTo>
                            <a:pt x="982198" y="413775"/>
                          </a:lnTo>
                          <a:lnTo>
                            <a:pt x="982198" y="413775"/>
                          </a:lnTo>
                          <a:cubicBezTo>
                            <a:pt x="978905" y="427072"/>
                            <a:pt x="972070" y="439492"/>
                            <a:pt x="962059" y="449566"/>
                          </a:cubicBezTo>
                          <a:lnTo>
                            <a:pt x="883973" y="528965"/>
                          </a:lnTo>
                          <a:lnTo>
                            <a:pt x="808183" y="605739"/>
                          </a:lnTo>
                          <a:lnTo>
                            <a:pt x="789468" y="637166"/>
                          </a:lnTo>
                          <a:lnTo>
                            <a:pt x="789136" y="641809"/>
                          </a:lnTo>
                          <a:lnTo>
                            <a:pt x="786857" y="673653"/>
                          </a:lnTo>
                          <a:lnTo>
                            <a:pt x="823604" y="895115"/>
                          </a:lnTo>
                          <a:lnTo>
                            <a:pt x="823604" y="895116"/>
                          </a:lnTo>
                          <a:lnTo>
                            <a:pt x="823604" y="895116"/>
                          </a:lnTo>
                          <a:lnTo>
                            <a:pt x="820948" y="933346"/>
                          </a:lnTo>
                          <a:lnTo>
                            <a:pt x="820793" y="935580"/>
                          </a:lnTo>
                          <a:lnTo>
                            <a:pt x="820793" y="935580"/>
                          </a:lnTo>
                          <a:lnTo>
                            <a:pt x="820792" y="935581"/>
                          </a:lnTo>
                          <a:cubicBezTo>
                            <a:pt x="816148" y="948290"/>
                            <a:pt x="807982" y="959713"/>
                            <a:pt x="796851" y="968324"/>
                          </a:cubicBezTo>
                          <a:cubicBezTo>
                            <a:pt x="774590" y="985545"/>
                            <a:pt x="744419" y="988462"/>
                            <a:pt x="719270" y="975827"/>
                          </a:cubicBezTo>
                          <a:lnTo>
                            <a:pt x="717834" y="975039"/>
                          </a:lnTo>
                          <a:lnTo>
                            <a:pt x="700635" y="965622"/>
                          </a:lnTo>
                          <a:lnTo>
                            <a:pt x="700641" y="965614"/>
                          </a:lnTo>
                          <a:lnTo>
                            <a:pt x="525368" y="869525"/>
                          </a:lnTo>
                          <a:cubicBezTo>
                            <a:pt x="504685" y="858373"/>
                            <a:pt x="479776" y="858373"/>
                            <a:pt x="459093" y="869525"/>
                          </a:cubicBezTo>
                          <a:lnTo>
                            <a:pt x="265190" y="975827"/>
                          </a:lnTo>
                          <a:cubicBezTo>
                            <a:pt x="240041" y="988462"/>
                            <a:pt x="209870" y="985545"/>
                            <a:pt x="187609" y="968324"/>
                          </a:cubicBezTo>
                          <a:cubicBezTo>
                            <a:pt x="165348" y="951102"/>
                            <a:pt x="154944" y="922633"/>
                            <a:pt x="160856" y="895116"/>
                          </a:cubicBezTo>
                          <a:lnTo>
                            <a:pt x="197603" y="673654"/>
                          </a:lnTo>
                          <a:cubicBezTo>
                            <a:pt x="201632" y="648915"/>
                            <a:pt x="193721" y="623731"/>
                            <a:pt x="176277" y="605739"/>
                          </a:cubicBezTo>
                          <a:lnTo>
                            <a:pt x="96878" y="525028"/>
                          </a:lnTo>
                          <a:lnTo>
                            <a:pt x="22401" y="449566"/>
                          </a:lnTo>
                          <a:cubicBezTo>
                            <a:pt x="2378" y="429418"/>
                            <a:pt x="-4935" y="399887"/>
                            <a:pt x="3366" y="372721"/>
                          </a:cubicBezTo>
                          <a:cubicBezTo>
                            <a:pt x="11666" y="345558"/>
                            <a:pt x="34236" y="325161"/>
                            <a:pt x="62101" y="319642"/>
                          </a:cubicBezTo>
                          <a:lnTo>
                            <a:pt x="276673" y="287161"/>
                          </a:lnTo>
                          <a:cubicBezTo>
                            <a:pt x="300460" y="283258"/>
                            <a:pt x="320814" y="267930"/>
                            <a:pt x="331136" y="246149"/>
                          </a:cubicBezTo>
                          <a:lnTo>
                            <a:pt x="427924" y="42076"/>
                          </a:lnTo>
                          <a:lnTo>
                            <a:pt x="444225" y="22789"/>
                          </a:lnTo>
                          <a:lnTo>
                            <a:pt x="443017" y="21111"/>
                          </a:lnTo>
                          <a:lnTo>
                            <a:pt x="448476" y="17761"/>
                          </a:lnTo>
                          <a:lnTo>
                            <a:pt x="453806" y="11454"/>
                          </a:lnTo>
                          <a:lnTo>
                            <a:pt x="463423" y="8587"/>
                          </a:lnTo>
                          <a:lnTo>
                            <a:pt x="471728" y="3490"/>
                          </a:lnTo>
                          <a:lnTo>
                            <a:pt x="482823" y="2804"/>
                          </a:lnTo>
                          <a:close/>
                        </a:path>
                      </a:pathLst>
                    </a:custGeom>
                    <a:solidFill>
                      <a:srgbClr val="E8F5D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000">
                        <a:solidFill>
                          <a:srgbClr val="000000"/>
                        </a:solidFill>
                        <a:latin typeface="Calibri"/>
                        <a:ea typeface="Calibri"/>
                        <a:cs typeface="Calibri"/>
                        <a:sym typeface="Calibri"/>
                      </a:endParaRPr>
                    </a:p>
                  </p:txBody>
                </p:sp>
                <p:sp>
                  <p:nvSpPr>
                    <p:cNvPr id="1036" name="Google Shape;1036;p27"/>
                    <p:cNvSpPr/>
                    <p:nvPr/>
                  </p:nvSpPr>
                  <p:spPr>
                    <a:xfrm>
                      <a:off x="4596680" y="5234405"/>
                      <a:ext cx="393712" cy="328092"/>
                    </a:xfrm>
                    <a:custGeom>
                      <a:rect b="b" l="l" r="r" t="t"/>
                      <a:pathLst>
                        <a:path extrusionOk="0" h="328092" w="393712">
                          <a:moveTo>
                            <a:pt x="0" y="0"/>
                          </a:moveTo>
                          <a:lnTo>
                            <a:pt x="229666" y="0"/>
                          </a:lnTo>
                          <a:lnTo>
                            <a:pt x="328092" y="0"/>
                          </a:lnTo>
                          <a:lnTo>
                            <a:pt x="328093" y="0"/>
                          </a:lnTo>
                          <a:cubicBezTo>
                            <a:pt x="364334" y="0"/>
                            <a:pt x="393712" y="29378"/>
                            <a:pt x="393712" y="65619"/>
                          </a:cubicBezTo>
                          <a:lnTo>
                            <a:pt x="393712" y="262474"/>
                          </a:lnTo>
                          <a:cubicBezTo>
                            <a:pt x="393712" y="298715"/>
                            <a:pt x="364334" y="328092"/>
                            <a:pt x="328093" y="328092"/>
                          </a:cubicBezTo>
                          <a:lnTo>
                            <a:pt x="328092" y="328092"/>
                          </a:lnTo>
                          <a:lnTo>
                            <a:pt x="229666" y="328092"/>
                          </a:lnTo>
                          <a:lnTo>
                            <a:pt x="0" y="328092"/>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000">
                        <a:solidFill>
                          <a:srgbClr val="000000"/>
                        </a:solidFill>
                        <a:latin typeface="Calibri"/>
                        <a:ea typeface="Calibri"/>
                        <a:cs typeface="Calibri"/>
                        <a:sym typeface="Calibri"/>
                      </a:endParaRPr>
                    </a:p>
                  </p:txBody>
                </p:sp>
              </p:grpSp>
              <p:sp>
                <p:nvSpPr>
                  <p:cNvPr id="1037" name="Google Shape;1037;p27"/>
                  <p:cNvSpPr/>
                  <p:nvPr/>
                </p:nvSpPr>
                <p:spPr>
                  <a:xfrm>
                    <a:off x="4301397" y="4479800"/>
                    <a:ext cx="1968654" cy="1968546"/>
                  </a:xfrm>
                  <a:custGeom>
                    <a:rect b="b" l="l" r="r" t="t"/>
                    <a:pathLst>
                      <a:path extrusionOk="0" h="1968546" w="1968654">
                        <a:moveTo>
                          <a:pt x="65619" y="1706072"/>
                        </a:moveTo>
                        <a:lnTo>
                          <a:pt x="65619" y="1804500"/>
                        </a:lnTo>
                        <a:cubicBezTo>
                          <a:pt x="65619" y="1858862"/>
                          <a:pt x="109686" y="1902928"/>
                          <a:pt x="164046" y="1902928"/>
                        </a:cubicBezTo>
                        <a:lnTo>
                          <a:pt x="1804509" y="1902928"/>
                        </a:lnTo>
                        <a:cubicBezTo>
                          <a:pt x="1858870" y="1902928"/>
                          <a:pt x="1902936" y="1858862"/>
                          <a:pt x="1902936" y="1804500"/>
                        </a:cubicBezTo>
                        <a:lnTo>
                          <a:pt x="1902936" y="1706072"/>
                        </a:lnTo>
                        <a:close/>
                        <a:moveTo>
                          <a:pt x="65619" y="1377980"/>
                        </a:moveTo>
                        <a:lnTo>
                          <a:pt x="65619" y="1640454"/>
                        </a:lnTo>
                        <a:lnTo>
                          <a:pt x="1902936" y="1640454"/>
                        </a:lnTo>
                        <a:lnTo>
                          <a:pt x="1902936" y="1377980"/>
                        </a:lnTo>
                        <a:close/>
                        <a:moveTo>
                          <a:pt x="1443607" y="1181125"/>
                        </a:moveTo>
                        <a:cubicBezTo>
                          <a:pt x="1461728" y="1181125"/>
                          <a:pt x="1476416" y="1195814"/>
                          <a:pt x="1476416" y="1213935"/>
                        </a:cubicBezTo>
                        <a:lnTo>
                          <a:pt x="1476416" y="1246744"/>
                        </a:lnTo>
                        <a:cubicBezTo>
                          <a:pt x="1476416" y="1264865"/>
                          <a:pt x="1461728" y="1279553"/>
                          <a:pt x="1443607" y="1279553"/>
                        </a:cubicBezTo>
                        <a:cubicBezTo>
                          <a:pt x="1425487" y="1279553"/>
                          <a:pt x="1410798" y="1264865"/>
                          <a:pt x="1410798" y="1246744"/>
                        </a:cubicBezTo>
                        <a:lnTo>
                          <a:pt x="1410798" y="1213935"/>
                        </a:lnTo>
                        <a:cubicBezTo>
                          <a:pt x="1410798" y="1195814"/>
                          <a:pt x="1425487" y="1181125"/>
                          <a:pt x="1443607" y="1181125"/>
                        </a:cubicBezTo>
                        <a:close/>
                        <a:moveTo>
                          <a:pt x="1574844" y="1049888"/>
                        </a:moveTo>
                        <a:cubicBezTo>
                          <a:pt x="1592965" y="1049888"/>
                          <a:pt x="1607653" y="1064577"/>
                          <a:pt x="1607653" y="1082697"/>
                        </a:cubicBezTo>
                        <a:lnTo>
                          <a:pt x="1607653" y="1181125"/>
                        </a:lnTo>
                        <a:cubicBezTo>
                          <a:pt x="1607653" y="1199246"/>
                          <a:pt x="1592965" y="1213934"/>
                          <a:pt x="1574844" y="1213934"/>
                        </a:cubicBezTo>
                        <a:cubicBezTo>
                          <a:pt x="1556724" y="1213934"/>
                          <a:pt x="1542035" y="1199246"/>
                          <a:pt x="1542035" y="1181125"/>
                        </a:cubicBezTo>
                        <a:lnTo>
                          <a:pt x="1542035" y="1082697"/>
                        </a:lnTo>
                        <a:cubicBezTo>
                          <a:pt x="1542035" y="1064577"/>
                          <a:pt x="1556724" y="1049888"/>
                          <a:pt x="1574844" y="1049888"/>
                        </a:cubicBezTo>
                        <a:close/>
                        <a:moveTo>
                          <a:pt x="1312370" y="1049888"/>
                        </a:moveTo>
                        <a:cubicBezTo>
                          <a:pt x="1330491" y="1049888"/>
                          <a:pt x="1345179" y="1064577"/>
                          <a:pt x="1345179" y="1082697"/>
                        </a:cubicBezTo>
                        <a:lnTo>
                          <a:pt x="1345179" y="1181125"/>
                        </a:lnTo>
                        <a:cubicBezTo>
                          <a:pt x="1345179" y="1199246"/>
                          <a:pt x="1330491" y="1213934"/>
                          <a:pt x="1312370" y="1213934"/>
                        </a:cubicBezTo>
                        <a:cubicBezTo>
                          <a:pt x="1294250" y="1213934"/>
                          <a:pt x="1279561" y="1199246"/>
                          <a:pt x="1279561" y="1181125"/>
                        </a:cubicBezTo>
                        <a:lnTo>
                          <a:pt x="1279561" y="1082697"/>
                        </a:lnTo>
                        <a:cubicBezTo>
                          <a:pt x="1279561" y="1064577"/>
                          <a:pt x="1294250" y="1049888"/>
                          <a:pt x="1312370" y="1049888"/>
                        </a:cubicBezTo>
                        <a:close/>
                        <a:moveTo>
                          <a:pt x="1443607" y="984270"/>
                        </a:moveTo>
                        <a:cubicBezTo>
                          <a:pt x="1461728" y="984270"/>
                          <a:pt x="1476416" y="998959"/>
                          <a:pt x="1476416" y="1017079"/>
                        </a:cubicBezTo>
                        <a:lnTo>
                          <a:pt x="1476416" y="1115507"/>
                        </a:lnTo>
                        <a:cubicBezTo>
                          <a:pt x="1476416" y="1133628"/>
                          <a:pt x="1461728" y="1148316"/>
                          <a:pt x="1443607" y="1148316"/>
                        </a:cubicBezTo>
                        <a:cubicBezTo>
                          <a:pt x="1425487" y="1148316"/>
                          <a:pt x="1410798" y="1133628"/>
                          <a:pt x="1410798" y="1115507"/>
                        </a:cubicBezTo>
                        <a:lnTo>
                          <a:pt x="1410798" y="1017079"/>
                        </a:lnTo>
                        <a:cubicBezTo>
                          <a:pt x="1410798" y="998959"/>
                          <a:pt x="1425487" y="984270"/>
                          <a:pt x="1443607" y="984270"/>
                        </a:cubicBezTo>
                        <a:close/>
                        <a:moveTo>
                          <a:pt x="295283" y="787415"/>
                        </a:moveTo>
                        <a:cubicBezTo>
                          <a:pt x="277163" y="787415"/>
                          <a:pt x="262474" y="802103"/>
                          <a:pt x="262474" y="820224"/>
                        </a:cubicBezTo>
                        <a:lnTo>
                          <a:pt x="262474" y="1017079"/>
                        </a:lnTo>
                        <a:cubicBezTo>
                          <a:pt x="262474" y="1035200"/>
                          <a:pt x="277163" y="1049889"/>
                          <a:pt x="295283" y="1049889"/>
                        </a:cubicBezTo>
                        <a:lnTo>
                          <a:pt x="623375" y="1049889"/>
                        </a:lnTo>
                        <a:cubicBezTo>
                          <a:pt x="641496" y="1049889"/>
                          <a:pt x="656185" y="1035200"/>
                          <a:pt x="656185" y="1017079"/>
                        </a:cubicBezTo>
                        <a:lnTo>
                          <a:pt x="656185" y="820224"/>
                        </a:lnTo>
                        <a:cubicBezTo>
                          <a:pt x="656185" y="802103"/>
                          <a:pt x="641496" y="787415"/>
                          <a:pt x="623375" y="787415"/>
                        </a:cubicBezTo>
                        <a:close/>
                        <a:moveTo>
                          <a:pt x="295283" y="721796"/>
                        </a:moveTo>
                        <a:lnTo>
                          <a:pt x="623375" y="721796"/>
                        </a:lnTo>
                        <a:cubicBezTo>
                          <a:pt x="677737" y="721796"/>
                          <a:pt x="721803" y="765862"/>
                          <a:pt x="721803" y="820224"/>
                        </a:cubicBezTo>
                        <a:lnTo>
                          <a:pt x="721803" y="1017079"/>
                        </a:lnTo>
                        <a:cubicBezTo>
                          <a:pt x="721803" y="1071441"/>
                          <a:pt x="677737" y="1115507"/>
                          <a:pt x="623375" y="1115507"/>
                        </a:cubicBezTo>
                        <a:lnTo>
                          <a:pt x="295283" y="1115507"/>
                        </a:lnTo>
                        <a:cubicBezTo>
                          <a:pt x="240923" y="1115507"/>
                          <a:pt x="196855" y="1071441"/>
                          <a:pt x="196855" y="1017079"/>
                        </a:cubicBezTo>
                        <a:lnTo>
                          <a:pt x="196855" y="820224"/>
                        </a:lnTo>
                        <a:cubicBezTo>
                          <a:pt x="196855" y="765862"/>
                          <a:pt x="240923" y="721796"/>
                          <a:pt x="295283" y="721796"/>
                        </a:cubicBezTo>
                        <a:close/>
                        <a:moveTo>
                          <a:pt x="164046" y="590559"/>
                        </a:moveTo>
                        <a:cubicBezTo>
                          <a:pt x="109686" y="590559"/>
                          <a:pt x="65619" y="634625"/>
                          <a:pt x="65619" y="688986"/>
                        </a:cubicBezTo>
                        <a:lnTo>
                          <a:pt x="65619" y="1312362"/>
                        </a:lnTo>
                        <a:lnTo>
                          <a:pt x="1902936" y="1312362"/>
                        </a:lnTo>
                        <a:lnTo>
                          <a:pt x="1902936" y="688986"/>
                        </a:lnTo>
                        <a:cubicBezTo>
                          <a:pt x="1903055" y="650055"/>
                          <a:pt x="1880026" y="614778"/>
                          <a:pt x="1844339" y="599220"/>
                        </a:cubicBezTo>
                        <a:lnTo>
                          <a:pt x="1782822" y="661558"/>
                        </a:lnTo>
                        <a:cubicBezTo>
                          <a:pt x="1772766" y="672014"/>
                          <a:pt x="1768294" y="686637"/>
                          <a:pt x="1770781" y="700929"/>
                        </a:cubicBezTo>
                        <a:lnTo>
                          <a:pt x="1807330" y="922490"/>
                        </a:lnTo>
                        <a:cubicBezTo>
                          <a:pt x="1814706" y="964089"/>
                          <a:pt x="1797494" y="1006222"/>
                          <a:pt x="1763104" y="1030760"/>
                        </a:cubicBezTo>
                        <a:cubicBezTo>
                          <a:pt x="1731374" y="1053615"/>
                          <a:pt x="1689325" y="1056167"/>
                          <a:pt x="1655063" y="1037322"/>
                        </a:cubicBezTo>
                        <a:lnTo>
                          <a:pt x="1461029" y="931250"/>
                        </a:lnTo>
                        <a:cubicBezTo>
                          <a:pt x="1450182" y="925272"/>
                          <a:pt x="1437032" y="925272"/>
                          <a:pt x="1426186" y="931250"/>
                        </a:cubicBezTo>
                        <a:lnTo>
                          <a:pt x="1232152" y="1037322"/>
                        </a:lnTo>
                        <a:cubicBezTo>
                          <a:pt x="1197886" y="1056151"/>
                          <a:pt x="1155847" y="1053599"/>
                          <a:pt x="1124111" y="1030760"/>
                        </a:cubicBezTo>
                        <a:cubicBezTo>
                          <a:pt x="1089720" y="1006222"/>
                          <a:pt x="1072508" y="964089"/>
                          <a:pt x="1079884" y="922490"/>
                        </a:cubicBezTo>
                        <a:lnTo>
                          <a:pt x="1116433" y="700929"/>
                        </a:lnTo>
                        <a:cubicBezTo>
                          <a:pt x="1118920" y="686637"/>
                          <a:pt x="1114448" y="672014"/>
                          <a:pt x="1104392" y="661558"/>
                        </a:cubicBezTo>
                        <a:lnTo>
                          <a:pt x="1034344" y="590559"/>
                        </a:lnTo>
                        <a:close/>
                        <a:moveTo>
                          <a:pt x="1443607" y="65710"/>
                        </a:moveTo>
                        <a:cubicBezTo>
                          <a:pt x="1428377" y="65710"/>
                          <a:pt x="1414643" y="74875"/>
                          <a:pt x="1408796" y="88938"/>
                        </a:cubicBezTo>
                        <a:lnTo>
                          <a:pt x="1312009" y="292881"/>
                        </a:lnTo>
                        <a:cubicBezTo>
                          <a:pt x="1297255" y="324657"/>
                          <a:pt x="1267644" y="346996"/>
                          <a:pt x="1233037" y="352462"/>
                        </a:cubicBezTo>
                        <a:lnTo>
                          <a:pt x="1018301" y="384910"/>
                        </a:lnTo>
                        <a:cubicBezTo>
                          <a:pt x="1003300" y="387388"/>
                          <a:pt x="991043" y="398241"/>
                          <a:pt x="986771" y="412831"/>
                        </a:cubicBezTo>
                        <a:lnTo>
                          <a:pt x="986771" y="412733"/>
                        </a:lnTo>
                        <a:cubicBezTo>
                          <a:pt x="981144" y="428957"/>
                          <a:pt x="985114" y="446966"/>
                          <a:pt x="997040" y="459322"/>
                        </a:cubicBezTo>
                        <a:lnTo>
                          <a:pt x="1151047" y="615461"/>
                        </a:lnTo>
                        <a:cubicBezTo>
                          <a:pt x="1175814" y="640911"/>
                          <a:pt x="1186990" y="676630"/>
                          <a:pt x="1181133" y="711658"/>
                        </a:cubicBezTo>
                        <a:lnTo>
                          <a:pt x="1144780" y="933219"/>
                        </a:lnTo>
                        <a:cubicBezTo>
                          <a:pt x="1141604" y="950026"/>
                          <a:pt x="1148386" y="967163"/>
                          <a:pt x="1162202" y="977248"/>
                        </a:cubicBezTo>
                        <a:cubicBezTo>
                          <a:pt x="1173482" y="985582"/>
                          <a:pt x="1188607" y="986507"/>
                          <a:pt x="1200819" y="979610"/>
                        </a:cubicBezTo>
                        <a:lnTo>
                          <a:pt x="1394721" y="873538"/>
                        </a:lnTo>
                        <a:cubicBezTo>
                          <a:pt x="1425175" y="856845"/>
                          <a:pt x="1462039" y="856845"/>
                          <a:pt x="1492493" y="873538"/>
                        </a:cubicBezTo>
                        <a:lnTo>
                          <a:pt x="1686592" y="979610"/>
                        </a:lnTo>
                        <a:cubicBezTo>
                          <a:pt x="1698804" y="986507"/>
                          <a:pt x="1713929" y="985582"/>
                          <a:pt x="1725209" y="977248"/>
                        </a:cubicBezTo>
                        <a:cubicBezTo>
                          <a:pt x="1739025" y="967163"/>
                          <a:pt x="1745806" y="950026"/>
                          <a:pt x="1742630" y="933219"/>
                        </a:cubicBezTo>
                        <a:lnTo>
                          <a:pt x="1706081" y="711658"/>
                        </a:lnTo>
                        <a:cubicBezTo>
                          <a:pt x="1700175" y="676663"/>
                          <a:pt x="1711272" y="640947"/>
                          <a:pt x="1735970" y="615461"/>
                        </a:cubicBezTo>
                        <a:lnTo>
                          <a:pt x="1890174" y="459322"/>
                        </a:lnTo>
                        <a:cubicBezTo>
                          <a:pt x="1902064" y="446986"/>
                          <a:pt x="1906030" y="429026"/>
                          <a:pt x="1900443" y="412831"/>
                        </a:cubicBezTo>
                        <a:cubicBezTo>
                          <a:pt x="1896171" y="398241"/>
                          <a:pt x="1883914" y="387388"/>
                          <a:pt x="1868913" y="384910"/>
                        </a:cubicBezTo>
                        <a:lnTo>
                          <a:pt x="1654144" y="352462"/>
                        </a:lnTo>
                        <a:cubicBezTo>
                          <a:pt x="1619550" y="346986"/>
                          <a:pt x="1589952" y="324648"/>
                          <a:pt x="1575205" y="292881"/>
                        </a:cubicBezTo>
                        <a:lnTo>
                          <a:pt x="1478418" y="88938"/>
                        </a:lnTo>
                        <a:cubicBezTo>
                          <a:pt x="1472571" y="74875"/>
                          <a:pt x="1458837" y="65710"/>
                          <a:pt x="1443607" y="65710"/>
                        </a:cubicBezTo>
                        <a:close/>
                        <a:moveTo>
                          <a:pt x="1443607" y="0"/>
                        </a:moveTo>
                        <a:cubicBezTo>
                          <a:pt x="1484169" y="0"/>
                          <a:pt x="1520971" y="23757"/>
                          <a:pt x="1537671" y="60722"/>
                        </a:cubicBezTo>
                        <a:lnTo>
                          <a:pt x="1634426" y="264435"/>
                        </a:lnTo>
                        <a:cubicBezTo>
                          <a:pt x="1639803" y="276550"/>
                          <a:pt x="1650889" y="285170"/>
                          <a:pt x="1663954" y="287401"/>
                        </a:cubicBezTo>
                        <a:lnTo>
                          <a:pt x="1878723" y="319850"/>
                        </a:lnTo>
                        <a:cubicBezTo>
                          <a:pt x="1918124" y="326074"/>
                          <a:pt x="1950635" y="354014"/>
                          <a:pt x="1962715" y="392030"/>
                        </a:cubicBezTo>
                        <a:cubicBezTo>
                          <a:pt x="1976245" y="431667"/>
                          <a:pt x="1966252" y="475546"/>
                          <a:pt x="1936894" y="505419"/>
                        </a:cubicBezTo>
                        <a:lnTo>
                          <a:pt x="1892306" y="550630"/>
                        </a:lnTo>
                        <a:cubicBezTo>
                          <a:pt x="1939867" y="580529"/>
                          <a:pt x="1968680" y="632811"/>
                          <a:pt x="1968555" y="688986"/>
                        </a:cubicBezTo>
                        <a:lnTo>
                          <a:pt x="1968555" y="1804500"/>
                        </a:lnTo>
                        <a:cubicBezTo>
                          <a:pt x="1968447" y="1895057"/>
                          <a:pt x="1895065" y="1968438"/>
                          <a:pt x="1804509" y="1968546"/>
                        </a:cubicBezTo>
                        <a:lnTo>
                          <a:pt x="164046" y="1968546"/>
                        </a:lnTo>
                        <a:cubicBezTo>
                          <a:pt x="73491" y="1968438"/>
                          <a:pt x="109" y="1895057"/>
                          <a:pt x="0" y="1804500"/>
                        </a:cubicBezTo>
                        <a:lnTo>
                          <a:pt x="0" y="689347"/>
                        </a:lnTo>
                        <a:cubicBezTo>
                          <a:pt x="109" y="598790"/>
                          <a:pt x="73491" y="525409"/>
                          <a:pt x="164046" y="525301"/>
                        </a:cubicBezTo>
                        <a:lnTo>
                          <a:pt x="969513" y="525301"/>
                        </a:lnTo>
                        <a:lnTo>
                          <a:pt x="950255" y="505616"/>
                        </a:lnTo>
                        <a:cubicBezTo>
                          <a:pt x="920897" y="475743"/>
                          <a:pt x="910903" y="431864"/>
                          <a:pt x="924433" y="392227"/>
                        </a:cubicBezTo>
                        <a:cubicBezTo>
                          <a:pt x="936514" y="354211"/>
                          <a:pt x="969025" y="326271"/>
                          <a:pt x="1008425" y="320047"/>
                        </a:cubicBezTo>
                        <a:lnTo>
                          <a:pt x="1223194" y="287598"/>
                        </a:lnTo>
                        <a:cubicBezTo>
                          <a:pt x="1236259" y="285367"/>
                          <a:pt x="1247345" y="276747"/>
                          <a:pt x="1252723" y="264632"/>
                        </a:cubicBezTo>
                        <a:lnTo>
                          <a:pt x="1349543" y="60722"/>
                        </a:lnTo>
                        <a:cubicBezTo>
                          <a:pt x="1366243" y="23757"/>
                          <a:pt x="1403045" y="0"/>
                          <a:pt x="1443607" y="0"/>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000">
                      <a:solidFill>
                        <a:srgbClr val="000000"/>
                      </a:solidFill>
                      <a:latin typeface="Calibri"/>
                      <a:ea typeface="Calibri"/>
                      <a:cs typeface="Calibri"/>
                      <a:sym typeface="Calibri"/>
                    </a:endParaRPr>
                  </a:p>
                </p:txBody>
              </p:sp>
            </p:grpSp>
          </p:grpSp>
        </p:grpSp>
        <p:grpSp>
          <p:nvGrpSpPr>
            <p:cNvPr id="1038" name="Google Shape;1038;p27"/>
            <p:cNvGrpSpPr/>
            <p:nvPr/>
          </p:nvGrpSpPr>
          <p:grpSpPr>
            <a:xfrm>
              <a:off x="184932" y="1372404"/>
              <a:ext cx="11698651" cy="3791018"/>
              <a:chOff x="184932" y="1372404"/>
              <a:chExt cx="11698651" cy="3791018"/>
            </a:xfrm>
          </p:grpSpPr>
          <p:grpSp>
            <p:nvGrpSpPr>
              <p:cNvPr id="1039" name="Google Shape;1039;p27"/>
              <p:cNvGrpSpPr/>
              <p:nvPr/>
            </p:nvGrpSpPr>
            <p:grpSpPr>
              <a:xfrm>
                <a:off x="184932" y="2023843"/>
                <a:ext cx="1472060" cy="3042943"/>
                <a:chOff x="108732" y="2122319"/>
                <a:chExt cx="1107815" cy="3042942"/>
              </a:xfrm>
            </p:grpSpPr>
            <p:grpSp>
              <p:nvGrpSpPr>
                <p:cNvPr id="1040" name="Google Shape;1040;p27"/>
                <p:cNvGrpSpPr/>
                <p:nvPr/>
              </p:nvGrpSpPr>
              <p:grpSpPr>
                <a:xfrm>
                  <a:off x="108732" y="4823412"/>
                  <a:ext cx="1107815" cy="341849"/>
                  <a:chOff x="71373" y="4857132"/>
                  <a:chExt cx="1107815" cy="341849"/>
                </a:xfrm>
              </p:grpSpPr>
              <p:sp>
                <p:nvSpPr>
                  <p:cNvPr id="1041" name="Google Shape;1041;p27"/>
                  <p:cNvSpPr/>
                  <p:nvPr/>
                </p:nvSpPr>
                <p:spPr>
                  <a:xfrm>
                    <a:off x="200505" y="4857132"/>
                    <a:ext cx="940667" cy="341849"/>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rgbClr val="262626"/>
                      </a:solidFill>
                      <a:latin typeface="Century"/>
                      <a:ea typeface="Century"/>
                      <a:cs typeface="Century"/>
                      <a:sym typeface="Century"/>
                    </a:endParaRPr>
                  </a:p>
                </p:txBody>
              </p:sp>
              <p:sp>
                <p:nvSpPr>
                  <p:cNvPr id="1042" name="Google Shape;1042;p27"/>
                  <p:cNvSpPr/>
                  <p:nvPr/>
                </p:nvSpPr>
                <p:spPr>
                  <a:xfrm>
                    <a:off x="71373" y="4858778"/>
                    <a:ext cx="1107815" cy="338554"/>
                  </a:xfrm>
                  <a:prstGeom prst="rect">
                    <a:avLst/>
                  </a:prstGeom>
                  <a:noFill/>
                  <a:ln>
                    <a:noFill/>
                  </a:ln>
                </p:spPr>
                <p:txBody>
                  <a:bodyPr anchorCtr="0" anchor="ctr" bIns="45700" lIns="91425" spcFirstLastPara="1" rIns="91425" wrap="square" tIns="45700">
                    <a:spAutoFit/>
                  </a:bodyPr>
                  <a:lstStyle/>
                  <a:p>
                    <a:pPr indent="0" lvl="0" marL="0" marR="0" rtl="0" algn="r">
                      <a:spcBef>
                        <a:spcPts val="0"/>
                      </a:spcBef>
                      <a:spcAft>
                        <a:spcPts val="0"/>
                      </a:spcAft>
                      <a:buNone/>
                    </a:pPr>
                    <a:r>
                      <a:rPr lang="en-US" sz="800">
                        <a:solidFill>
                          <a:srgbClr val="262626"/>
                        </a:solidFill>
                        <a:latin typeface="Century"/>
                        <a:ea typeface="Century"/>
                        <a:cs typeface="Century"/>
                        <a:sym typeface="Century"/>
                      </a:rPr>
                      <a:t>Overall </a:t>
                    </a:r>
                    <a:endParaRPr/>
                  </a:p>
                  <a:p>
                    <a:pPr indent="0" lvl="0" marL="0" marR="0" rtl="0" algn="r">
                      <a:spcBef>
                        <a:spcPts val="0"/>
                      </a:spcBef>
                      <a:spcAft>
                        <a:spcPts val="0"/>
                      </a:spcAft>
                      <a:buNone/>
                    </a:pPr>
                    <a:r>
                      <a:rPr lang="en-US" sz="800">
                        <a:solidFill>
                          <a:srgbClr val="262626"/>
                        </a:solidFill>
                        <a:latin typeface="Century"/>
                        <a:ea typeface="Century"/>
                        <a:cs typeface="Century"/>
                        <a:sym typeface="Century"/>
                      </a:rPr>
                      <a:t>Customer Experience</a:t>
                    </a:r>
                    <a:endParaRPr/>
                  </a:p>
                </p:txBody>
              </p:sp>
            </p:grpSp>
            <p:grpSp>
              <p:nvGrpSpPr>
                <p:cNvPr id="1043" name="Google Shape;1043;p27"/>
                <p:cNvGrpSpPr/>
                <p:nvPr/>
              </p:nvGrpSpPr>
              <p:grpSpPr>
                <a:xfrm>
                  <a:off x="108732" y="2122319"/>
                  <a:ext cx="1043847" cy="2281239"/>
                  <a:chOff x="108732" y="2122319"/>
                  <a:chExt cx="1043847" cy="2281239"/>
                </a:xfrm>
              </p:grpSpPr>
              <p:grpSp>
                <p:nvGrpSpPr>
                  <p:cNvPr id="1044" name="Google Shape;1044;p27"/>
                  <p:cNvGrpSpPr/>
                  <p:nvPr/>
                </p:nvGrpSpPr>
                <p:grpSpPr>
                  <a:xfrm>
                    <a:off x="108732" y="2122319"/>
                    <a:ext cx="1043847" cy="436360"/>
                    <a:chOff x="108732" y="2122319"/>
                    <a:chExt cx="1043847" cy="436360"/>
                  </a:xfrm>
                </p:grpSpPr>
                <p:grpSp>
                  <p:nvGrpSpPr>
                    <p:cNvPr id="1045" name="Google Shape;1045;p27"/>
                    <p:cNvGrpSpPr/>
                    <p:nvPr/>
                  </p:nvGrpSpPr>
                  <p:grpSpPr>
                    <a:xfrm>
                      <a:off x="108732" y="2122319"/>
                      <a:ext cx="1043847" cy="436360"/>
                      <a:chOff x="108732" y="2185819"/>
                      <a:chExt cx="1043847" cy="436360"/>
                    </a:xfrm>
                  </p:grpSpPr>
                  <p:sp>
                    <p:nvSpPr>
                      <p:cNvPr id="1046" name="Google Shape;1046;p27"/>
                      <p:cNvSpPr/>
                      <p:nvPr/>
                    </p:nvSpPr>
                    <p:spPr>
                      <a:xfrm>
                        <a:off x="108732" y="2280888"/>
                        <a:ext cx="922989" cy="246221"/>
                      </a:xfrm>
                      <a:prstGeom prst="rect">
                        <a:avLst/>
                      </a:prstGeom>
                      <a:noFill/>
                      <a:ln>
                        <a:noFill/>
                      </a:ln>
                    </p:spPr>
                    <p:txBody>
                      <a:bodyPr anchorCtr="0" anchor="ctr" bIns="45700" lIns="91425" spcFirstLastPara="1" rIns="91425" wrap="square" tIns="45700">
                        <a:spAutoFit/>
                      </a:bodyPr>
                      <a:lstStyle/>
                      <a:p>
                        <a:pPr indent="0" lvl="0" marL="0" marR="0" rtl="0" algn="r">
                          <a:spcBef>
                            <a:spcPts val="0"/>
                          </a:spcBef>
                          <a:spcAft>
                            <a:spcPts val="0"/>
                          </a:spcAft>
                          <a:buNone/>
                        </a:pPr>
                        <a:r>
                          <a:rPr lang="en-US" sz="1000">
                            <a:solidFill>
                              <a:srgbClr val="262626"/>
                            </a:solidFill>
                            <a:latin typeface="Century"/>
                            <a:ea typeface="Century"/>
                            <a:cs typeface="Century"/>
                            <a:sym typeface="Century"/>
                          </a:rPr>
                          <a:t>Customer Goals</a:t>
                        </a:r>
                        <a:endParaRPr/>
                      </a:p>
                    </p:txBody>
                  </p:sp>
                  <p:sp>
                    <p:nvSpPr>
                      <p:cNvPr id="1047" name="Google Shape;1047;p27"/>
                      <p:cNvSpPr/>
                      <p:nvPr/>
                    </p:nvSpPr>
                    <p:spPr>
                      <a:xfrm flipH="1" rot="5400000">
                        <a:off x="810547" y="2280147"/>
                        <a:ext cx="436360" cy="247703"/>
                      </a:xfrm>
                      <a:prstGeom prst="triangle">
                        <a:avLst>
                          <a:gd fmla="val 50000" name="adj"/>
                        </a:avLst>
                      </a:prstGeom>
                      <a:gradFill>
                        <a:gsLst>
                          <a:gs pos="0">
                            <a:srgbClr val="D8D8D8"/>
                          </a:gs>
                          <a:gs pos="100000">
                            <a:srgbClr val="FFFFFF">
                              <a:alpha val="0"/>
                            </a:srgbClr>
                          </a:gs>
                        </a:gsLst>
                        <a:lin ang="5400000" scaled="0"/>
                      </a:gradFill>
                      <a:ln>
                        <a:noFill/>
                      </a:ln>
                    </p:spPr>
                    <p:txBody>
                      <a:bodyPr anchorCtr="0" anchor="ctr" bIns="45700" lIns="91425" spcFirstLastPara="1" rIns="91425" wrap="square" tIns="45700">
                        <a:noAutofit/>
                      </a:bodyPr>
                      <a:lstStyle/>
                      <a:p>
                        <a:pPr indent="0" lvl="0" marL="0" marR="0" rtl="0" algn="r">
                          <a:spcBef>
                            <a:spcPts val="0"/>
                          </a:spcBef>
                          <a:spcAft>
                            <a:spcPts val="0"/>
                          </a:spcAft>
                          <a:buNone/>
                        </a:pPr>
                        <a:r>
                          <a:t/>
                        </a:r>
                        <a:endParaRPr sz="2000">
                          <a:solidFill>
                            <a:srgbClr val="FFFFFF"/>
                          </a:solidFill>
                          <a:latin typeface="Century"/>
                          <a:ea typeface="Century"/>
                          <a:cs typeface="Century"/>
                          <a:sym typeface="Century"/>
                        </a:endParaRPr>
                      </a:p>
                    </p:txBody>
                  </p:sp>
                </p:grpSp>
                <p:sp>
                  <p:nvSpPr>
                    <p:cNvPr id="1048" name="Google Shape;1048;p27"/>
                    <p:cNvSpPr/>
                    <p:nvPr/>
                  </p:nvSpPr>
                  <p:spPr>
                    <a:xfrm>
                      <a:off x="228600" y="2151248"/>
                      <a:ext cx="804111" cy="378503"/>
                    </a:xfrm>
                    <a:prstGeom prst="roundRect">
                      <a:avLst>
                        <a:gd fmla="val 16667" name="adj"/>
                      </a:avLst>
                    </a:prstGeom>
                    <a:no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rgbClr val="FFFFFF"/>
                        </a:solidFill>
                        <a:latin typeface="Calibri"/>
                        <a:ea typeface="Calibri"/>
                        <a:cs typeface="Calibri"/>
                        <a:sym typeface="Calibri"/>
                      </a:endParaRPr>
                    </a:p>
                  </p:txBody>
                </p:sp>
              </p:grpSp>
              <p:grpSp>
                <p:nvGrpSpPr>
                  <p:cNvPr id="1049" name="Google Shape;1049;p27"/>
                  <p:cNvGrpSpPr/>
                  <p:nvPr/>
                </p:nvGrpSpPr>
                <p:grpSpPr>
                  <a:xfrm>
                    <a:off x="108732" y="3006659"/>
                    <a:ext cx="1043847" cy="436360"/>
                    <a:chOff x="108732" y="2927990"/>
                    <a:chExt cx="1043847" cy="436360"/>
                  </a:xfrm>
                </p:grpSpPr>
                <p:grpSp>
                  <p:nvGrpSpPr>
                    <p:cNvPr id="1050" name="Google Shape;1050;p27"/>
                    <p:cNvGrpSpPr/>
                    <p:nvPr/>
                  </p:nvGrpSpPr>
                  <p:grpSpPr>
                    <a:xfrm>
                      <a:off x="108732" y="2927990"/>
                      <a:ext cx="1043847" cy="436360"/>
                      <a:chOff x="108732" y="2185819"/>
                      <a:chExt cx="1043847" cy="436360"/>
                    </a:xfrm>
                  </p:grpSpPr>
                  <p:sp>
                    <p:nvSpPr>
                      <p:cNvPr id="1051" name="Google Shape;1051;p27"/>
                      <p:cNvSpPr/>
                      <p:nvPr/>
                    </p:nvSpPr>
                    <p:spPr>
                      <a:xfrm>
                        <a:off x="108732" y="2280889"/>
                        <a:ext cx="922989" cy="246221"/>
                      </a:xfrm>
                      <a:prstGeom prst="rect">
                        <a:avLst/>
                      </a:prstGeom>
                      <a:noFill/>
                      <a:ln>
                        <a:noFill/>
                      </a:ln>
                    </p:spPr>
                    <p:txBody>
                      <a:bodyPr anchorCtr="0" anchor="ctr" bIns="45700" lIns="91425" spcFirstLastPara="1" rIns="91425" wrap="square" tIns="45700">
                        <a:spAutoFit/>
                      </a:bodyPr>
                      <a:lstStyle/>
                      <a:p>
                        <a:pPr indent="0" lvl="0" marL="0" marR="0" rtl="0" algn="r">
                          <a:spcBef>
                            <a:spcPts val="0"/>
                          </a:spcBef>
                          <a:spcAft>
                            <a:spcPts val="0"/>
                          </a:spcAft>
                          <a:buNone/>
                        </a:pPr>
                        <a:r>
                          <a:rPr lang="en-US" sz="1000">
                            <a:solidFill>
                              <a:srgbClr val="262626"/>
                            </a:solidFill>
                            <a:latin typeface="Century"/>
                            <a:ea typeface="Century"/>
                            <a:cs typeface="Century"/>
                            <a:sym typeface="Century"/>
                          </a:rPr>
                          <a:t>Touchpoints</a:t>
                        </a:r>
                        <a:endParaRPr/>
                      </a:p>
                    </p:txBody>
                  </p:sp>
                  <p:sp>
                    <p:nvSpPr>
                      <p:cNvPr id="1052" name="Google Shape;1052;p27"/>
                      <p:cNvSpPr/>
                      <p:nvPr/>
                    </p:nvSpPr>
                    <p:spPr>
                      <a:xfrm flipH="1" rot="5400000">
                        <a:off x="810547" y="2280147"/>
                        <a:ext cx="436360" cy="247703"/>
                      </a:xfrm>
                      <a:prstGeom prst="triangle">
                        <a:avLst>
                          <a:gd fmla="val 50000" name="adj"/>
                        </a:avLst>
                      </a:prstGeom>
                      <a:gradFill>
                        <a:gsLst>
                          <a:gs pos="0">
                            <a:srgbClr val="D8D8D8"/>
                          </a:gs>
                          <a:gs pos="100000">
                            <a:srgbClr val="FFFFFF">
                              <a:alpha val="0"/>
                            </a:srgbClr>
                          </a:gs>
                        </a:gsLst>
                        <a:lin ang="5400000" scaled="0"/>
                      </a:gradFill>
                      <a:ln>
                        <a:noFill/>
                      </a:ln>
                    </p:spPr>
                    <p:txBody>
                      <a:bodyPr anchorCtr="0" anchor="ctr" bIns="45700" lIns="91425" spcFirstLastPara="1" rIns="91425" wrap="square" tIns="45700">
                        <a:noAutofit/>
                      </a:bodyPr>
                      <a:lstStyle/>
                      <a:p>
                        <a:pPr indent="0" lvl="0" marL="0" marR="0" rtl="0" algn="r">
                          <a:spcBef>
                            <a:spcPts val="0"/>
                          </a:spcBef>
                          <a:spcAft>
                            <a:spcPts val="0"/>
                          </a:spcAft>
                          <a:buNone/>
                        </a:pPr>
                        <a:r>
                          <a:t/>
                        </a:r>
                        <a:endParaRPr sz="2000">
                          <a:solidFill>
                            <a:srgbClr val="FFFFFF"/>
                          </a:solidFill>
                          <a:latin typeface="Century"/>
                          <a:ea typeface="Century"/>
                          <a:cs typeface="Century"/>
                          <a:sym typeface="Century"/>
                        </a:endParaRPr>
                      </a:p>
                    </p:txBody>
                  </p:sp>
                </p:grpSp>
                <p:sp>
                  <p:nvSpPr>
                    <p:cNvPr id="1053" name="Google Shape;1053;p27"/>
                    <p:cNvSpPr/>
                    <p:nvPr/>
                  </p:nvSpPr>
                  <p:spPr>
                    <a:xfrm>
                      <a:off x="228600" y="2956919"/>
                      <a:ext cx="804111" cy="378503"/>
                    </a:xfrm>
                    <a:prstGeom prst="roundRect">
                      <a:avLst>
                        <a:gd fmla="val 16667" name="adj"/>
                      </a:avLst>
                    </a:prstGeom>
                    <a:no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rgbClr val="FFFFFF"/>
                        </a:solidFill>
                        <a:latin typeface="Calibri"/>
                        <a:ea typeface="Calibri"/>
                        <a:cs typeface="Calibri"/>
                        <a:sym typeface="Calibri"/>
                      </a:endParaRPr>
                    </a:p>
                  </p:txBody>
                </p:sp>
              </p:grpSp>
              <p:grpSp>
                <p:nvGrpSpPr>
                  <p:cNvPr id="1054" name="Google Shape;1054;p27"/>
                  <p:cNvGrpSpPr/>
                  <p:nvPr/>
                </p:nvGrpSpPr>
                <p:grpSpPr>
                  <a:xfrm>
                    <a:off x="108732" y="3967198"/>
                    <a:ext cx="1043847" cy="436360"/>
                    <a:chOff x="108732" y="3967198"/>
                    <a:chExt cx="1043847" cy="436360"/>
                  </a:xfrm>
                </p:grpSpPr>
                <p:grpSp>
                  <p:nvGrpSpPr>
                    <p:cNvPr id="1055" name="Google Shape;1055;p27"/>
                    <p:cNvGrpSpPr/>
                    <p:nvPr/>
                  </p:nvGrpSpPr>
                  <p:grpSpPr>
                    <a:xfrm>
                      <a:off x="108732" y="3967198"/>
                      <a:ext cx="1043847" cy="436360"/>
                      <a:chOff x="108732" y="2185819"/>
                      <a:chExt cx="1043847" cy="436360"/>
                    </a:xfrm>
                  </p:grpSpPr>
                  <p:sp>
                    <p:nvSpPr>
                      <p:cNvPr id="1056" name="Google Shape;1056;p27"/>
                      <p:cNvSpPr/>
                      <p:nvPr/>
                    </p:nvSpPr>
                    <p:spPr>
                      <a:xfrm>
                        <a:off x="108732" y="2203944"/>
                        <a:ext cx="922989" cy="400110"/>
                      </a:xfrm>
                      <a:prstGeom prst="rect">
                        <a:avLst/>
                      </a:prstGeom>
                      <a:noFill/>
                      <a:ln>
                        <a:noFill/>
                      </a:ln>
                    </p:spPr>
                    <p:txBody>
                      <a:bodyPr anchorCtr="0" anchor="ctr" bIns="45700" lIns="91425" spcFirstLastPara="1" rIns="91425" wrap="square" tIns="45700">
                        <a:spAutoFit/>
                      </a:bodyPr>
                      <a:lstStyle/>
                      <a:p>
                        <a:pPr indent="0" lvl="0" marL="0" marR="0" rtl="0" algn="r">
                          <a:spcBef>
                            <a:spcPts val="0"/>
                          </a:spcBef>
                          <a:spcAft>
                            <a:spcPts val="0"/>
                          </a:spcAft>
                          <a:buNone/>
                        </a:pPr>
                        <a:r>
                          <a:rPr lang="en-US" sz="1000">
                            <a:solidFill>
                              <a:srgbClr val="262626"/>
                            </a:solidFill>
                            <a:latin typeface="Century"/>
                            <a:ea typeface="Century"/>
                            <a:cs typeface="Century"/>
                            <a:sym typeface="Century"/>
                          </a:rPr>
                          <a:t>Customer Thoughts</a:t>
                        </a:r>
                        <a:endParaRPr/>
                      </a:p>
                    </p:txBody>
                  </p:sp>
                  <p:sp>
                    <p:nvSpPr>
                      <p:cNvPr id="1057" name="Google Shape;1057;p27"/>
                      <p:cNvSpPr/>
                      <p:nvPr/>
                    </p:nvSpPr>
                    <p:spPr>
                      <a:xfrm flipH="1" rot="5400000">
                        <a:off x="810547" y="2280147"/>
                        <a:ext cx="436360" cy="247703"/>
                      </a:xfrm>
                      <a:prstGeom prst="triangle">
                        <a:avLst>
                          <a:gd fmla="val 50000" name="adj"/>
                        </a:avLst>
                      </a:prstGeom>
                      <a:gradFill>
                        <a:gsLst>
                          <a:gs pos="0">
                            <a:srgbClr val="D8D8D8"/>
                          </a:gs>
                          <a:gs pos="100000">
                            <a:srgbClr val="FFFFFF">
                              <a:alpha val="0"/>
                            </a:srgbClr>
                          </a:gs>
                        </a:gsLst>
                        <a:lin ang="5400000" scaled="0"/>
                      </a:gradFill>
                      <a:ln>
                        <a:noFill/>
                      </a:ln>
                    </p:spPr>
                    <p:txBody>
                      <a:bodyPr anchorCtr="0" anchor="ctr" bIns="45700" lIns="91425" spcFirstLastPara="1" rIns="91425" wrap="square" tIns="45700">
                        <a:noAutofit/>
                      </a:bodyPr>
                      <a:lstStyle/>
                      <a:p>
                        <a:pPr indent="0" lvl="0" marL="0" marR="0" rtl="0" algn="r">
                          <a:spcBef>
                            <a:spcPts val="0"/>
                          </a:spcBef>
                          <a:spcAft>
                            <a:spcPts val="0"/>
                          </a:spcAft>
                          <a:buNone/>
                        </a:pPr>
                        <a:r>
                          <a:t/>
                        </a:r>
                        <a:endParaRPr sz="2000">
                          <a:solidFill>
                            <a:srgbClr val="FFFFFF"/>
                          </a:solidFill>
                          <a:latin typeface="Century"/>
                          <a:ea typeface="Century"/>
                          <a:cs typeface="Century"/>
                          <a:sym typeface="Century"/>
                        </a:endParaRPr>
                      </a:p>
                    </p:txBody>
                  </p:sp>
                </p:grpSp>
                <p:sp>
                  <p:nvSpPr>
                    <p:cNvPr id="1058" name="Google Shape;1058;p27"/>
                    <p:cNvSpPr/>
                    <p:nvPr/>
                  </p:nvSpPr>
                  <p:spPr>
                    <a:xfrm>
                      <a:off x="228600" y="3996127"/>
                      <a:ext cx="804111" cy="378503"/>
                    </a:xfrm>
                    <a:prstGeom prst="roundRect">
                      <a:avLst>
                        <a:gd fmla="val 16667" name="adj"/>
                      </a:avLst>
                    </a:prstGeom>
                    <a:no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rgbClr val="FFFFFF"/>
                        </a:solidFill>
                        <a:latin typeface="Calibri"/>
                        <a:ea typeface="Calibri"/>
                        <a:cs typeface="Calibri"/>
                        <a:sym typeface="Calibri"/>
                      </a:endParaRPr>
                    </a:p>
                  </p:txBody>
                </p:sp>
              </p:grpSp>
            </p:grpSp>
          </p:grpSp>
          <p:grpSp>
            <p:nvGrpSpPr>
              <p:cNvPr id="1059" name="Google Shape;1059;p27"/>
              <p:cNvGrpSpPr/>
              <p:nvPr/>
            </p:nvGrpSpPr>
            <p:grpSpPr>
              <a:xfrm>
                <a:off x="1658749" y="1372404"/>
                <a:ext cx="10224834" cy="3791018"/>
                <a:chOff x="1658749" y="1372404"/>
                <a:chExt cx="10224834" cy="3791018"/>
              </a:xfrm>
            </p:grpSpPr>
            <p:grpSp>
              <p:nvGrpSpPr>
                <p:cNvPr id="1060" name="Google Shape;1060;p27"/>
                <p:cNvGrpSpPr/>
                <p:nvPr/>
              </p:nvGrpSpPr>
              <p:grpSpPr>
                <a:xfrm>
                  <a:off x="1658749" y="1372404"/>
                  <a:ext cx="2345724" cy="3791018"/>
                  <a:chOff x="1658749" y="1372404"/>
                  <a:chExt cx="2345724" cy="3791018"/>
                </a:xfrm>
              </p:grpSpPr>
              <p:grpSp>
                <p:nvGrpSpPr>
                  <p:cNvPr id="1061" name="Google Shape;1061;p27"/>
                  <p:cNvGrpSpPr/>
                  <p:nvPr/>
                </p:nvGrpSpPr>
                <p:grpSpPr>
                  <a:xfrm>
                    <a:off x="1658749" y="1909124"/>
                    <a:ext cx="2345724" cy="3254298"/>
                    <a:chOff x="228600" y="2206157"/>
                    <a:chExt cx="2120705" cy="3254298"/>
                  </a:xfrm>
                </p:grpSpPr>
                <p:grpSp>
                  <p:nvGrpSpPr>
                    <p:cNvPr id="1062" name="Google Shape;1062;p27"/>
                    <p:cNvGrpSpPr/>
                    <p:nvPr/>
                  </p:nvGrpSpPr>
                  <p:grpSpPr>
                    <a:xfrm>
                      <a:off x="228600" y="2206157"/>
                      <a:ext cx="2120705" cy="3254298"/>
                      <a:chOff x="228600" y="2206157"/>
                      <a:chExt cx="2120705" cy="3254298"/>
                    </a:xfrm>
                  </p:grpSpPr>
                  <p:grpSp>
                    <p:nvGrpSpPr>
                      <p:cNvPr id="1063" name="Google Shape;1063;p27"/>
                      <p:cNvGrpSpPr/>
                      <p:nvPr/>
                    </p:nvGrpSpPr>
                    <p:grpSpPr>
                      <a:xfrm>
                        <a:off x="228600" y="2206157"/>
                        <a:ext cx="2120705" cy="3254298"/>
                        <a:chOff x="228600" y="2206157"/>
                        <a:chExt cx="2120705" cy="3254298"/>
                      </a:xfrm>
                    </p:grpSpPr>
                    <p:sp>
                      <p:nvSpPr>
                        <p:cNvPr id="1064" name="Google Shape;1064;p27"/>
                        <p:cNvSpPr/>
                        <p:nvPr/>
                      </p:nvSpPr>
                      <p:spPr>
                        <a:xfrm>
                          <a:off x="228600" y="2206157"/>
                          <a:ext cx="2120705" cy="3233951"/>
                        </a:xfrm>
                        <a:prstGeom prst="rect">
                          <a:avLst/>
                        </a:prstGeom>
                        <a:solidFill>
                          <a:srgbClr val="E8F5D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rgbClr val="FFFFFF"/>
                            </a:solidFill>
                            <a:latin typeface="Calibri"/>
                            <a:ea typeface="Calibri"/>
                            <a:cs typeface="Calibri"/>
                            <a:sym typeface="Calibri"/>
                          </a:endParaRPr>
                        </a:p>
                      </p:txBody>
                    </p:sp>
                    <p:sp>
                      <p:nvSpPr>
                        <p:cNvPr id="1065" name="Google Shape;1065;p27"/>
                        <p:cNvSpPr/>
                        <p:nvPr/>
                      </p:nvSpPr>
                      <p:spPr>
                        <a:xfrm flipH="1" rot="10800000">
                          <a:off x="228600" y="5412830"/>
                          <a:ext cx="2120705" cy="4762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rgbClr val="FFFFFF"/>
                            </a:solidFill>
                            <a:latin typeface="Calibri"/>
                            <a:ea typeface="Calibri"/>
                            <a:cs typeface="Calibri"/>
                            <a:sym typeface="Calibri"/>
                          </a:endParaRPr>
                        </a:p>
                      </p:txBody>
                    </p:sp>
                  </p:grpSp>
                  <p:sp>
                    <p:nvSpPr>
                      <p:cNvPr id="1066" name="Google Shape;1066;p27"/>
                      <p:cNvSpPr/>
                      <p:nvPr/>
                    </p:nvSpPr>
                    <p:spPr>
                      <a:xfrm>
                        <a:off x="299525" y="2816824"/>
                        <a:ext cx="1978856" cy="2547644"/>
                      </a:xfrm>
                      <a:prstGeom prst="rect">
                        <a:avLst/>
                      </a:prstGeom>
                      <a:solidFill>
                        <a:srgbClr val="F2F2F2"/>
                      </a:solidFill>
                      <a:ln>
                        <a:noFill/>
                      </a:ln>
                      <a:effectLst>
                        <a:outerShdw blurRad="63500" sx="102000" rotWithShape="0" algn="ctr" sy="102000">
                          <a:srgbClr val="000000">
                            <a:alpha val="1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rgbClr val="FFFFFF"/>
                          </a:solidFill>
                          <a:latin typeface="Calibri"/>
                          <a:ea typeface="Calibri"/>
                          <a:cs typeface="Calibri"/>
                          <a:sym typeface="Calibri"/>
                        </a:endParaRPr>
                      </a:p>
                    </p:txBody>
                  </p:sp>
                </p:grpSp>
                <p:sp>
                  <p:nvSpPr>
                    <p:cNvPr id="1067" name="Google Shape;1067;p27"/>
                    <p:cNvSpPr/>
                    <p:nvPr/>
                  </p:nvSpPr>
                  <p:spPr>
                    <a:xfrm>
                      <a:off x="299525" y="2242885"/>
                      <a:ext cx="1978856" cy="514351"/>
                    </a:xfrm>
                    <a:prstGeom prst="roundRect">
                      <a:avLst>
                        <a:gd fmla="val 0" name="adj"/>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rgbClr val="FFFFFF"/>
                        </a:solidFill>
                        <a:latin typeface="Century"/>
                        <a:ea typeface="Century"/>
                        <a:cs typeface="Century"/>
                        <a:sym typeface="Century"/>
                      </a:endParaRPr>
                    </a:p>
                  </p:txBody>
                </p:sp>
              </p:grpSp>
              <p:sp>
                <p:nvSpPr>
                  <p:cNvPr id="1068" name="Google Shape;1068;p27"/>
                  <p:cNvSpPr/>
                  <p:nvPr/>
                </p:nvSpPr>
                <p:spPr>
                  <a:xfrm>
                    <a:off x="1737198" y="4725586"/>
                    <a:ext cx="2188825" cy="341849"/>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rgbClr val="FFFFFF"/>
                      </a:solidFill>
                      <a:latin typeface="Calibri"/>
                      <a:ea typeface="Calibri"/>
                      <a:cs typeface="Calibri"/>
                      <a:sym typeface="Calibri"/>
                    </a:endParaRPr>
                  </a:p>
                </p:txBody>
              </p:sp>
              <p:grpSp>
                <p:nvGrpSpPr>
                  <p:cNvPr id="1069" name="Google Shape;1069;p27"/>
                  <p:cNvGrpSpPr/>
                  <p:nvPr/>
                </p:nvGrpSpPr>
                <p:grpSpPr>
                  <a:xfrm>
                    <a:off x="1658749" y="1372404"/>
                    <a:ext cx="2345724" cy="436965"/>
                    <a:chOff x="1246005" y="1407380"/>
                    <a:chExt cx="1765300" cy="436965"/>
                  </a:xfrm>
                </p:grpSpPr>
                <p:grpSp>
                  <p:nvGrpSpPr>
                    <p:cNvPr id="1070" name="Google Shape;1070;p27"/>
                    <p:cNvGrpSpPr/>
                    <p:nvPr/>
                  </p:nvGrpSpPr>
                  <p:grpSpPr>
                    <a:xfrm>
                      <a:off x="1246005" y="1734617"/>
                      <a:ext cx="1765300" cy="109728"/>
                      <a:chOff x="228600" y="1689102"/>
                      <a:chExt cx="1765300" cy="109728"/>
                    </a:xfrm>
                  </p:grpSpPr>
                  <p:cxnSp>
                    <p:nvCxnSpPr>
                      <p:cNvPr id="1071" name="Google Shape;1071;p27"/>
                      <p:cNvCxnSpPr/>
                      <p:nvPr/>
                    </p:nvCxnSpPr>
                    <p:spPr>
                      <a:xfrm>
                        <a:off x="228600" y="1743966"/>
                        <a:ext cx="1765300" cy="0"/>
                      </a:xfrm>
                      <a:prstGeom prst="straightConnector1">
                        <a:avLst/>
                      </a:prstGeom>
                      <a:noFill/>
                      <a:ln cap="flat" cmpd="sng" w="9525">
                        <a:solidFill>
                          <a:srgbClr val="D8D8D8"/>
                        </a:solidFill>
                        <a:prstDash val="solid"/>
                        <a:miter lim="800000"/>
                        <a:headEnd len="sm" w="sm" type="none"/>
                        <a:tailEnd len="sm" w="sm" type="none"/>
                      </a:ln>
                    </p:spPr>
                  </p:cxnSp>
                  <p:sp>
                    <p:nvSpPr>
                      <p:cNvPr id="1072" name="Google Shape;1072;p27"/>
                      <p:cNvSpPr/>
                      <p:nvPr/>
                    </p:nvSpPr>
                    <p:spPr>
                      <a:xfrm>
                        <a:off x="1069977" y="1689102"/>
                        <a:ext cx="82546" cy="109728"/>
                      </a:xfrm>
                      <a:prstGeom prst="ellipse">
                        <a:avLst/>
                      </a:prstGeom>
                      <a:solidFill>
                        <a:schemeClr val="accent2"/>
                      </a:solidFill>
                      <a:ln cap="flat" cmpd="sng" w="9525">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rgbClr val="FFFFFF"/>
                          </a:solidFill>
                          <a:latin typeface="Calibri"/>
                          <a:ea typeface="Calibri"/>
                          <a:cs typeface="Calibri"/>
                          <a:sym typeface="Calibri"/>
                        </a:endParaRPr>
                      </a:p>
                    </p:txBody>
                  </p:sp>
                </p:grpSp>
                <p:sp>
                  <p:nvSpPr>
                    <p:cNvPr id="1073" name="Google Shape;1073;p27"/>
                    <p:cNvSpPr txBox="1"/>
                    <p:nvPr/>
                  </p:nvSpPr>
                  <p:spPr>
                    <a:xfrm>
                      <a:off x="1514494" y="1407380"/>
                      <a:ext cx="1228322" cy="307777"/>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lang="en-US" sz="1400">
                          <a:solidFill>
                            <a:srgbClr val="262626"/>
                          </a:solidFill>
                          <a:latin typeface="Century"/>
                          <a:ea typeface="Century"/>
                          <a:cs typeface="Century"/>
                          <a:sym typeface="Century"/>
                        </a:rPr>
                        <a:t>Acquire Days</a:t>
                      </a:r>
                      <a:endParaRPr/>
                    </a:p>
                  </p:txBody>
                </p:sp>
              </p:grpSp>
              <p:grpSp>
                <p:nvGrpSpPr>
                  <p:cNvPr id="1074" name="Google Shape;1074;p27"/>
                  <p:cNvGrpSpPr/>
                  <p:nvPr/>
                </p:nvGrpSpPr>
                <p:grpSpPr>
                  <a:xfrm>
                    <a:off x="1729083" y="1934993"/>
                    <a:ext cx="2231581" cy="2524300"/>
                    <a:chOff x="1298936" y="2033469"/>
                    <a:chExt cx="1679400" cy="2524300"/>
                  </a:xfrm>
                </p:grpSpPr>
                <p:sp>
                  <p:nvSpPr>
                    <p:cNvPr id="1075" name="Google Shape;1075;p27"/>
                    <p:cNvSpPr/>
                    <p:nvPr/>
                  </p:nvSpPr>
                  <p:spPr>
                    <a:xfrm>
                      <a:off x="1318389" y="2033469"/>
                      <a:ext cx="1488000" cy="400200"/>
                    </a:xfrm>
                    <a:prstGeom prst="rect">
                      <a:avLst/>
                    </a:prstGeom>
                    <a:noFill/>
                    <a:ln>
                      <a:noFill/>
                    </a:ln>
                  </p:spPr>
                  <p:txBody>
                    <a:bodyPr anchorCtr="0" anchor="ctr" bIns="45700" lIns="91425" spcFirstLastPara="1" rIns="91425" wrap="square" tIns="45700">
                      <a:spAutoFit/>
                    </a:bodyPr>
                    <a:lstStyle/>
                    <a:p>
                      <a:pPr indent="-182880" lvl="0" marL="182880" marR="0" rtl="0" algn="l">
                        <a:spcBef>
                          <a:spcPts val="0"/>
                        </a:spcBef>
                        <a:spcAft>
                          <a:spcPts val="0"/>
                        </a:spcAft>
                        <a:buClr>
                          <a:srgbClr val="FFFFFF"/>
                        </a:buClr>
                        <a:buSzPts val="1000"/>
                        <a:buFont typeface="Courier New"/>
                        <a:buChar char="o"/>
                      </a:pPr>
                      <a:r>
                        <a:rPr lang="en-US" sz="1000">
                          <a:solidFill>
                            <a:srgbClr val="FFFFFF"/>
                          </a:solidFill>
                          <a:latin typeface="Century"/>
                          <a:ea typeface="Century"/>
                          <a:cs typeface="Century"/>
                          <a:sym typeface="Century"/>
                        </a:rPr>
                        <a:t>Find customers for  experiencing  the product</a:t>
                      </a:r>
                      <a:endParaRPr/>
                    </a:p>
                  </p:txBody>
                </p:sp>
                <p:sp>
                  <p:nvSpPr>
                    <p:cNvPr id="1076" name="Google Shape;1076;p27"/>
                    <p:cNvSpPr/>
                    <p:nvPr/>
                  </p:nvSpPr>
                  <p:spPr>
                    <a:xfrm>
                      <a:off x="1298936" y="3726769"/>
                      <a:ext cx="1679400" cy="831000"/>
                    </a:xfrm>
                    <a:prstGeom prst="rect">
                      <a:avLst/>
                    </a:prstGeom>
                    <a:noFill/>
                    <a:ln>
                      <a:noFill/>
                    </a:ln>
                  </p:spPr>
                  <p:txBody>
                    <a:bodyPr anchorCtr="0" anchor="ctr" bIns="45700" lIns="91425" spcFirstLastPara="1" rIns="91425" wrap="square" tIns="45700">
                      <a:spAutoFit/>
                    </a:bodyPr>
                    <a:lstStyle/>
                    <a:p>
                      <a:pPr indent="-182880" lvl="0" marL="182880" rtl="0" algn="l">
                        <a:spcBef>
                          <a:spcPts val="0"/>
                        </a:spcBef>
                        <a:spcAft>
                          <a:spcPts val="0"/>
                        </a:spcAft>
                        <a:buClr>
                          <a:srgbClr val="3F3F3F"/>
                        </a:buClr>
                        <a:buSzPts val="800"/>
                        <a:buFont typeface="Courier New"/>
                        <a:buChar char="o"/>
                      </a:pPr>
                      <a:r>
                        <a:rPr lang="en-US" sz="800">
                          <a:solidFill>
                            <a:srgbClr val="3F3F3F"/>
                          </a:solidFill>
                        </a:rPr>
                        <a:t>What is the RPA chatbot</a:t>
                      </a:r>
                      <a:r>
                        <a:rPr lang="en-US" sz="800">
                          <a:solidFill>
                            <a:srgbClr val="3F3F3F"/>
                          </a:solidFill>
                        </a:rPr>
                        <a:t>?</a:t>
                      </a:r>
                      <a:endParaRPr/>
                    </a:p>
                    <a:p>
                      <a:pPr indent="-182880" lvl="0" marL="182880" marR="0" rtl="0" algn="l">
                        <a:spcBef>
                          <a:spcPts val="0"/>
                        </a:spcBef>
                        <a:spcAft>
                          <a:spcPts val="0"/>
                        </a:spcAft>
                        <a:buClr>
                          <a:srgbClr val="3F3F3F"/>
                        </a:buClr>
                        <a:buSzPts val="800"/>
                        <a:buFont typeface="Courier New"/>
                        <a:buChar char="o"/>
                      </a:pPr>
                      <a:r>
                        <a:rPr lang="en-US" sz="800">
                          <a:solidFill>
                            <a:srgbClr val="3F3F3F"/>
                          </a:solidFill>
                        </a:rPr>
                        <a:t>Is it necessary on enterprise?</a:t>
                      </a:r>
                      <a:endParaRPr sz="800">
                        <a:solidFill>
                          <a:srgbClr val="3F3F3F"/>
                        </a:solidFill>
                      </a:endParaRPr>
                    </a:p>
                    <a:p>
                      <a:pPr indent="-182880" lvl="0" marL="182880" marR="0" rtl="0" algn="l">
                        <a:spcBef>
                          <a:spcPts val="0"/>
                        </a:spcBef>
                        <a:spcAft>
                          <a:spcPts val="0"/>
                        </a:spcAft>
                        <a:buClr>
                          <a:srgbClr val="3F3F3F"/>
                        </a:buClr>
                        <a:buSzPts val="800"/>
                        <a:buChar char="o"/>
                      </a:pPr>
                      <a:r>
                        <a:rPr lang="en-US" sz="800">
                          <a:solidFill>
                            <a:srgbClr val="3F3F3F"/>
                          </a:solidFill>
                        </a:rPr>
                        <a:t>What is the price of this product?</a:t>
                      </a:r>
                      <a:endParaRPr sz="800">
                        <a:solidFill>
                          <a:srgbClr val="3F3F3F"/>
                        </a:solidFill>
                      </a:endParaRPr>
                    </a:p>
                    <a:p>
                      <a:pPr indent="-182880" lvl="0" marL="182880" marR="0" rtl="0" algn="l">
                        <a:spcBef>
                          <a:spcPts val="0"/>
                        </a:spcBef>
                        <a:spcAft>
                          <a:spcPts val="0"/>
                        </a:spcAft>
                        <a:buClr>
                          <a:srgbClr val="3F3F3F"/>
                        </a:buClr>
                        <a:buSzPts val="800"/>
                        <a:buChar char="o"/>
                      </a:pPr>
                      <a:r>
                        <a:rPr lang="en-US" sz="800">
                          <a:solidFill>
                            <a:srgbClr val="3F3F3F"/>
                          </a:solidFill>
                        </a:rPr>
                        <a:t>Are there any other competitors offering cheaper price and better usage?</a:t>
                      </a:r>
                      <a:endParaRPr sz="800">
                        <a:solidFill>
                          <a:srgbClr val="3F3F3F"/>
                        </a:solidFill>
                      </a:endParaRPr>
                    </a:p>
                  </p:txBody>
                </p:sp>
                <p:sp>
                  <p:nvSpPr>
                    <p:cNvPr id="1077" name="Google Shape;1077;p27"/>
                    <p:cNvSpPr/>
                    <p:nvPr/>
                  </p:nvSpPr>
                  <p:spPr>
                    <a:xfrm>
                      <a:off x="1298936" y="2730342"/>
                      <a:ext cx="1647222" cy="830997"/>
                    </a:xfrm>
                    <a:prstGeom prst="rect">
                      <a:avLst/>
                    </a:prstGeom>
                    <a:noFill/>
                    <a:ln>
                      <a:noFill/>
                    </a:ln>
                  </p:spPr>
                  <p:txBody>
                    <a:bodyPr anchorCtr="0" anchor="ctr" bIns="45700" lIns="91425" spcFirstLastPara="1" rIns="91425" wrap="square" tIns="45700">
                      <a:spAutoFit/>
                    </a:bodyPr>
                    <a:lstStyle/>
                    <a:p>
                      <a:pPr indent="-182880" lvl="0" marL="182880" marR="0" rtl="0" algn="l">
                        <a:spcBef>
                          <a:spcPts val="0"/>
                        </a:spcBef>
                        <a:spcAft>
                          <a:spcPts val="0"/>
                        </a:spcAft>
                        <a:buClr>
                          <a:srgbClr val="3F3F3F"/>
                        </a:buClr>
                        <a:buSzPts val="800"/>
                        <a:buFont typeface="Courier New"/>
                        <a:buChar char="o"/>
                      </a:pPr>
                      <a:r>
                        <a:rPr lang="en-US" sz="800">
                          <a:solidFill>
                            <a:srgbClr val="3F3F3F"/>
                          </a:solidFill>
                          <a:latin typeface="Arial"/>
                          <a:ea typeface="Arial"/>
                          <a:cs typeface="Arial"/>
                          <a:sym typeface="Arial"/>
                        </a:rPr>
                        <a:t>Online research</a:t>
                      </a:r>
                      <a:endParaRPr/>
                    </a:p>
                    <a:p>
                      <a:pPr indent="-182880" lvl="0" marL="182880" marR="0" rtl="0" algn="l">
                        <a:spcBef>
                          <a:spcPts val="0"/>
                        </a:spcBef>
                        <a:spcAft>
                          <a:spcPts val="0"/>
                        </a:spcAft>
                        <a:buClr>
                          <a:srgbClr val="3F3F3F"/>
                        </a:buClr>
                        <a:buSzPts val="800"/>
                        <a:buFont typeface="Courier New"/>
                        <a:buChar char="o"/>
                      </a:pPr>
                      <a:r>
                        <a:rPr lang="en-US" sz="800">
                          <a:solidFill>
                            <a:srgbClr val="3F3F3F"/>
                          </a:solidFill>
                          <a:latin typeface="Arial"/>
                          <a:ea typeface="Arial"/>
                          <a:cs typeface="Arial"/>
                          <a:sym typeface="Arial"/>
                        </a:rPr>
                        <a:t>Site visit</a:t>
                      </a:r>
                      <a:endParaRPr/>
                    </a:p>
                    <a:p>
                      <a:pPr indent="-182880" lvl="0" marL="182880" marR="0" rtl="0" algn="l">
                        <a:spcBef>
                          <a:spcPts val="0"/>
                        </a:spcBef>
                        <a:spcAft>
                          <a:spcPts val="0"/>
                        </a:spcAft>
                        <a:buClr>
                          <a:srgbClr val="3F3F3F"/>
                        </a:buClr>
                        <a:buSzPts val="800"/>
                        <a:buFont typeface="Courier New"/>
                        <a:buChar char="o"/>
                      </a:pPr>
                      <a:r>
                        <a:rPr lang="en-US" sz="800">
                          <a:solidFill>
                            <a:srgbClr val="3F3F3F"/>
                          </a:solidFill>
                        </a:rPr>
                        <a:t>Social media</a:t>
                      </a:r>
                      <a:endParaRPr/>
                    </a:p>
                  </p:txBody>
                </p:sp>
              </p:grpSp>
              <p:grpSp>
                <p:nvGrpSpPr>
                  <p:cNvPr id="1078" name="Google Shape;1078;p27"/>
                  <p:cNvGrpSpPr/>
                  <p:nvPr/>
                </p:nvGrpSpPr>
                <p:grpSpPr>
                  <a:xfrm>
                    <a:off x="2480795" y="4792182"/>
                    <a:ext cx="715354" cy="208656"/>
                    <a:chOff x="1785170" y="4890658"/>
                    <a:chExt cx="697298" cy="208656"/>
                  </a:xfrm>
                </p:grpSpPr>
                <p:grpSp>
                  <p:nvGrpSpPr>
                    <p:cNvPr id="1079" name="Google Shape;1079;p27"/>
                    <p:cNvGrpSpPr/>
                    <p:nvPr/>
                  </p:nvGrpSpPr>
                  <p:grpSpPr>
                    <a:xfrm>
                      <a:off x="2272156" y="4890658"/>
                      <a:ext cx="210312" cy="208656"/>
                      <a:chOff x="2381938" y="4904756"/>
                      <a:chExt cx="137167" cy="137160"/>
                    </a:xfrm>
                  </p:grpSpPr>
                  <p:sp>
                    <p:nvSpPr>
                      <p:cNvPr id="1080" name="Google Shape;1080;p27"/>
                      <p:cNvSpPr/>
                      <p:nvPr/>
                    </p:nvSpPr>
                    <p:spPr>
                      <a:xfrm>
                        <a:off x="2381938" y="4904756"/>
                        <a:ext cx="137167" cy="137160"/>
                      </a:xfrm>
                      <a:custGeom>
                        <a:rect b="b" l="l" r="r" t="t"/>
                        <a:pathLst>
                          <a:path extrusionOk="0" h="2262" w="2262">
                            <a:moveTo>
                              <a:pt x="1131" y="0"/>
                            </a:moveTo>
                            <a:cubicBezTo>
                              <a:pt x="507" y="0"/>
                              <a:pt x="0" y="508"/>
                              <a:pt x="0" y="1131"/>
                            </a:cubicBezTo>
                            <a:cubicBezTo>
                              <a:pt x="0" y="1755"/>
                              <a:pt x="507" y="2262"/>
                              <a:pt x="1131" y="2262"/>
                            </a:cubicBezTo>
                            <a:cubicBezTo>
                              <a:pt x="1755" y="2262"/>
                              <a:pt x="2262" y="1755"/>
                              <a:pt x="2262" y="1131"/>
                            </a:cubicBezTo>
                            <a:cubicBezTo>
                              <a:pt x="2262" y="508"/>
                              <a:pt x="1755" y="0"/>
                              <a:pt x="1131" y="0"/>
                            </a:cubicBezTo>
                            <a:close/>
                            <a:moveTo>
                              <a:pt x="1131" y="2053"/>
                            </a:moveTo>
                            <a:cubicBezTo>
                              <a:pt x="624" y="2053"/>
                              <a:pt x="210" y="1639"/>
                              <a:pt x="210" y="1131"/>
                            </a:cubicBezTo>
                            <a:cubicBezTo>
                              <a:pt x="210" y="624"/>
                              <a:pt x="624" y="210"/>
                              <a:pt x="1131" y="210"/>
                            </a:cubicBezTo>
                            <a:cubicBezTo>
                              <a:pt x="1638" y="210"/>
                              <a:pt x="2052" y="624"/>
                              <a:pt x="2052" y="1131"/>
                            </a:cubicBezTo>
                            <a:cubicBezTo>
                              <a:pt x="2052" y="1639"/>
                              <a:pt x="1638" y="2053"/>
                              <a:pt x="1131" y="2053"/>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grpSp>
                    <p:nvGrpSpPr>
                      <p:cNvPr id="1081" name="Google Shape;1081;p27"/>
                      <p:cNvGrpSpPr/>
                      <p:nvPr/>
                    </p:nvGrpSpPr>
                    <p:grpSpPr>
                      <a:xfrm>
                        <a:off x="2424444" y="4945412"/>
                        <a:ext cx="52154" cy="55848"/>
                        <a:chOff x="2411607" y="4948836"/>
                        <a:chExt cx="52154" cy="55848"/>
                      </a:xfrm>
                    </p:grpSpPr>
                    <p:sp>
                      <p:nvSpPr>
                        <p:cNvPr id="1082" name="Google Shape;1082;p27"/>
                        <p:cNvSpPr/>
                        <p:nvPr/>
                      </p:nvSpPr>
                      <p:spPr>
                        <a:xfrm>
                          <a:off x="2415253" y="4982430"/>
                          <a:ext cx="44861" cy="22254"/>
                        </a:xfrm>
                        <a:custGeom>
                          <a:rect b="b" l="l" r="r" t="t"/>
                          <a:pathLst>
                            <a:path extrusionOk="0" h="367" w="910">
                              <a:moveTo>
                                <a:pt x="455" y="0"/>
                              </a:moveTo>
                              <a:cubicBezTo>
                                <a:pt x="188" y="0"/>
                                <a:pt x="43" y="179"/>
                                <a:pt x="36" y="186"/>
                              </a:cubicBezTo>
                              <a:cubicBezTo>
                                <a:pt x="0" y="231"/>
                                <a:pt x="7" y="296"/>
                                <a:pt x="50" y="331"/>
                              </a:cubicBezTo>
                              <a:cubicBezTo>
                                <a:pt x="95" y="367"/>
                                <a:pt x="160" y="362"/>
                                <a:pt x="198" y="317"/>
                              </a:cubicBezTo>
                              <a:cubicBezTo>
                                <a:pt x="203" y="312"/>
                                <a:pt x="291" y="210"/>
                                <a:pt x="455" y="210"/>
                              </a:cubicBezTo>
                              <a:cubicBezTo>
                                <a:pt x="619" y="210"/>
                                <a:pt x="707" y="315"/>
                                <a:pt x="710" y="317"/>
                              </a:cubicBezTo>
                              <a:cubicBezTo>
                                <a:pt x="731" y="343"/>
                                <a:pt x="760" y="355"/>
                                <a:pt x="791" y="355"/>
                              </a:cubicBezTo>
                              <a:cubicBezTo>
                                <a:pt x="815" y="355"/>
                                <a:pt x="838" y="348"/>
                                <a:pt x="857" y="331"/>
                              </a:cubicBezTo>
                              <a:cubicBezTo>
                                <a:pt x="903" y="296"/>
                                <a:pt x="910" y="229"/>
                                <a:pt x="874" y="184"/>
                              </a:cubicBezTo>
                              <a:cubicBezTo>
                                <a:pt x="867" y="179"/>
                                <a:pt x="722" y="0"/>
                                <a:pt x="455" y="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sp>
                      <p:nvSpPr>
                        <p:cNvPr id="1083" name="Google Shape;1083;p27"/>
                        <p:cNvSpPr/>
                        <p:nvPr/>
                      </p:nvSpPr>
                      <p:spPr>
                        <a:xfrm>
                          <a:off x="2411607" y="4948836"/>
                          <a:ext cx="14585" cy="17894"/>
                        </a:xfrm>
                        <a:prstGeom prst="ellipse">
                          <a:avLst/>
                        </a:pr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sp>
                      <p:nvSpPr>
                        <p:cNvPr id="1084" name="Google Shape;1084;p27"/>
                        <p:cNvSpPr/>
                        <p:nvPr/>
                      </p:nvSpPr>
                      <p:spPr>
                        <a:xfrm>
                          <a:off x="2449176" y="4948836"/>
                          <a:ext cx="14585" cy="17894"/>
                        </a:xfrm>
                        <a:prstGeom prst="ellipse">
                          <a:avLst/>
                        </a:pr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grpSp>
                </p:grpSp>
                <p:grpSp>
                  <p:nvGrpSpPr>
                    <p:cNvPr id="1085" name="Google Shape;1085;p27"/>
                    <p:cNvGrpSpPr/>
                    <p:nvPr/>
                  </p:nvGrpSpPr>
                  <p:grpSpPr>
                    <a:xfrm>
                      <a:off x="2028662" y="4890658"/>
                      <a:ext cx="210312" cy="208656"/>
                      <a:chOff x="2214929" y="4904756"/>
                      <a:chExt cx="137141" cy="137160"/>
                    </a:xfrm>
                  </p:grpSpPr>
                  <p:sp>
                    <p:nvSpPr>
                      <p:cNvPr id="1086" name="Google Shape;1086;p27"/>
                      <p:cNvSpPr/>
                      <p:nvPr/>
                    </p:nvSpPr>
                    <p:spPr>
                      <a:xfrm>
                        <a:off x="2214929" y="4904756"/>
                        <a:ext cx="137141" cy="137160"/>
                      </a:xfrm>
                      <a:custGeom>
                        <a:rect b="b" l="l" r="r" t="t"/>
                        <a:pathLst>
                          <a:path extrusionOk="0" h="4006" w="4015">
                            <a:moveTo>
                              <a:pt x="2008" y="334"/>
                            </a:moveTo>
                            <a:lnTo>
                              <a:pt x="1895" y="337"/>
                            </a:lnTo>
                            <a:lnTo>
                              <a:pt x="1785" y="349"/>
                            </a:lnTo>
                            <a:lnTo>
                              <a:pt x="1676" y="367"/>
                            </a:lnTo>
                            <a:lnTo>
                              <a:pt x="1568" y="392"/>
                            </a:lnTo>
                            <a:lnTo>
                              <a:pt x="1463" y="425"/>
                            </a:lnTo>
                            <a:lnTo>
                              <a:pt x="1358" y="466"/>
                            </a:lnTo>
                            <a:lnTo>
                              <a:pt x="1257" y="513"/>
                            </a:lnTo>
                            <a:lnTo>
                              <a:pt x="1161" y="565"/>
                            </a:lnTo>
                            <a:lnTo>
                              <a:pt x="1070" y="622"/>
                            </a:lnTo>
                            <a:lnTo>
                              <a:pt x="983" y="684"/>
                            </a:lnTo>
                            <a:lnTo>
                              <a:pt x="902" y="751"/>
                            </a:lnTo>
                            <a:lnTo>
                              <a:pt x="825" y="822"/>
                            </a:lnTo>
                            <a:lnTo>
                              <a:pt x="752" y="899"/>
                            </a:lnTo>
                            <a:lnTo>
                              <a:pt x="685" y="981"/>
                            </a:lnTo>
                            <a:lnTo>
                              <a:pt x="623" y="1067"/>
                            </a:lnTo>
                            <a:lnTo>
                              <a:pt x="566" y="1157"/>
                            </a:lnTo>
                            <a:lnTo>
                              <a:pt x="515" y="1254"/>
                            </a:lnTo>
                            <a:lnTo>
                              <a:pt x="468" y="1354"/>
                            </a:lnTo>
                            <a:lnTo>
                              <a:pt x="427" y="1458"/>
                            </a:lnTo>
                            <a:lnTo>
                              <a:pt x="394" y="1563"/>
                            </a:lnTo>
                            <a:lnTo>
                              <a:pt x="368" y="1671"/>
                            </a:lnTo>
                            <a:lnTo>
                              <a:pt x="349" y="1780"/>
                            </a:lnTo>
                            <a:lnTo>
                              <a:pt x="338" y="1890"/>
                            </a:lnTo>
                            <a:lnTo>
                              <a:pt x="334" y="2002"/>
                            </a:lnTo>
                            <a:lnTo>
                              <a:pt x="338" y="2115"/>
                            </a:lnTo>
                            <a:lnTo>
                              <a:pt x="349" y="2225"/>
                            </a:lnTo>
                            <a:lnTo>
                              <a:pt x="368" y="2334"/>
                            </a:lnTo>
                            <a:lnTo>
                              <a:pt x="394" y="2441"/>
                            </a:lnTo>
                            <a:lnTo>
                              <a:pt x="427" y="2546"/>
                            </a:lnTo>
                            <a:lnTo>
                              <a:pt x="468" y="2650"/>
                            </a:lnTo>
                            <a:lnTo>
                              <a:pt x="515" y="2752"/>
                            </a:lnTo>
                            <a:lnTo>
                              <a:pt x="568" y="2847"/>
                            </a:lnTo>
                            <a:lnTo>
                              <a:pt x="623" y="2938"/>
                            </a:lnTo>
                            <a:lnTo>
                              <a:pt x="685" y="3024"/>
                            </a:lnTo>
                            <a:lnTo>
                              <a:pt x="752" y="3105"/>
                            </a:lnTo>
                            <a:lnTo>
                              <a:pt x="825" y="3182"/>
                            </a:lnTo>
                            <a:lnTo>
                              <a:pt x="902" y="3254"/>
                            </a:lnTo>
                            <a:lnTo>
                              <a:pt x="983" y="3321"/>
                            </a:lnTo>
                            <a:lnTo>
                              <a:pt x="1070" y="3382"/>
                            </a:lnTo>
                            <a:lnTo>
                              <a:pt x="1161" y="3439"/>
                            </a:lnTo>
                            <a:lnTo>
                              <a:pt x="1257" y="3491"/>
                            </a:lnTo>
                            <a:lnTo>
                              <a:pt x="1358" y="3538"/>
                            </a:lnTo>
                            <a:lnTo>
                              <a:pt x="1463" y="3579"/>
                            </a:lnTo>
                            <a:lnTo>
                              <a:pt x="1568" y="3612"/>
                            </a:lnTo>
                            <a:lnTo>
                              <a:pt x="1676" y="3638"/>
                            </a:lnTo>
                            <a:lnTo>
                              <a:pt x="1785" y="3657"/>
                            </a:lnTo>
                            <a:lnTo>
                              <a:pt x="1895" y="3668"/>
                            </a:lnTo>
                            <a:lnTo>
                              <a:pt x="2008" y="3672"/>
                            </a:lnTo>
                            <a:lnTo>
                              <a:pt x="2120" y="3668"/>
                            </a:lnTo>
                            <a:lnTo>
                              <a:pt x="2231" y="3657"/>
                            </a:lnTo>
                            <a:lnTo>
                              <a:pt x="2340" y="3638"/>
                            </a:lnTo>
                            <a:lnTo>
                              <a:pt x="2447" y="3612"/>
                            </a:lnTo>
                            <a:lnTo>
                              <a:pt x="2553" y="3579"/>
                            </a:lnTo>
                            <a:lnTo>
                              <a:pt x="2658" y="3538"/>
                            </a:lnTo>
                            <a:lnTo>
                              <a:pt x="2758" y="3491"/>
                            </a:lnTo>
                            <a:lnTo>
                              <a:pt x="2855" y="3439"/>
                            </a:lnTo>
                            <a:lnTo>
                              <a:pt x="2945" y="3382"/>
                            </a:lnTo>
                            <a:lnTo>
                              <a:pt x="3032" y="3321"/>
                            </a:lnTo>
                            <a:lnTo>
                              <a:pt x="3114" y="3254"/>
                            </a:lnTo>
                            <a:lnTo>
                              <a:pt x="3191" y="3182"/>
                            </a:lnTo>
                            <a:lnTo>
                              <a:pt x="3263" y="3105"/>
                            </a:lnTo>
                            <a:lnTo>
                              <a:pt x="3330" y="3024"/>
                            </a:lnTo>
                            <a:lnTo>
                              <a:pt x="3391" y="2938"/>
                            </a:lnTo>
                            <a:lnTo>
                              <a:pt x="3449" y="2847"/>
                            </a:lnTo>
                            <a:lnTo>
                              <a:pt x="3501" y="2752"/>
                            </a:lnTo>
                            <a:lnTo>
                              <a:pt x="3548" y="2650"/>
                            </a:lnTo>
                            <a:lnTo>
                              <a:pt x="3589" y="2546"/>
                            </a:lnTo>
                            <a:lnTo>
                              <a:pt x="3621" y="2441"/>
                            </a:lnTo>
                            <a:lnTo>
                              <a:pt x="3647" y="2334"/>
                            </a:lnTo>
                            <a:lnTo>
                              <a:pt x="3665" y="2225"/>
                            </a:lnTo>
                            <a:lnTo>
                              <a:pt x="3677" y="2115"/>
                            </a:lnTo>
                            <a:lnTo>
                              <a:pt x="3680" y="2002"/>
                            </a:lnTo>
                            <a:lnTo>
                              <a:pt x="3677" y="1890"/>
                            </a:lnTo>
                            <a:lnTo>
                              <a:pt x="3665" y="1780"/>
                            </a:lnTo>
                            <a:lnTo>
                              <a:pt x="3647" y="1671"/>
                            </a:lnTo>
                            <a:lnTo>
                              <a:pt x="3621" y="1563"/>
                            </a:lnTo>
                            <a:lnTo>
                              <a:pt x="3589" y="1458"/>
                            </a:lnTo>
                            <a:lnTo>
                              <a:pt x="3548" y="1354"/>
                            </a:lnTo>
                            <a:lnTo>
                              <a:pt x="3501" y="1254"/>
                            </a:lnTo>
                            <a:lnTo>
                              <a:pt x="3449" y="1157"/>
                            </a:lnTo>
                            <a:lnTo>
                              <a:pt x="3391" y="1067"/>
                            </a:lnTo>
                            <a:lnTo>
                              <a:pt x="3330" y="981"/>
                            </a:lnTo>
                            <a:lnTo>
                              <a:pt x="3263" y="899"/>
                            </a:lnTo>
                            <a:lnTo>
                              <a:pt x="3191" y="822"/>
                            </a:lnTo>
                            <a:lnTo>
                              <a:pt x="3114" y="751"/>
                            </a:lnTo>
                            <a:lnTo>
                              <a:pt x="3032" y="684"/>
                            </a:lnTo>
                            <a:lnTo>
                              <a:pt x="2945" y="622"/>
                            </a:lnTo>
                            <a:lnTo>
                              <a:pt x="2855" y="565"/>
                            </a:lnTo>
                            <a:lnTo>
                              <a:pt x="2758" y="513"/>
                            </a:lnTo>
                            <a:lnTo>
                              <a:pt x="2658" y="466"/>
                            </a:lnTo>
                            <a:lnTo>
                              <a:pt x="2553" y="425"/>
                            </a:lnTo>
                            <a:lnTo>
                              <a:pt x="2447" y="392"/>
                            </a:lnTo>
                            <a:lnTo>
                              <a:pt x="2340" y="366"/>
                            </a:lnTo>
                            <a:lnTo>
                              <a:pt x="2231" y="349"/>
                            </a:lnTo>
                            <a:lnTo>
                              <a:pt x="2120" y="337"/>
                            </a:lnTo>
                            <a:lnTo>
                              <a:pt x="2008" y="334"/>
                            </a:lnTo>
                            <a:close/>
                            <a:moveTo>
                              <a:pt x="2008" y="0"/>
                            </a:moveTo>
                            <a:lnTo>
                              <a:pt x="2128" y="2"/>
                            </a:lnTo>
                            <a:lnTo>
                              <a:pt x="2246" y="12"/>
                            </a:lnTo>
                            <a:lnTo>
                              <a:pt x="2363" y="30"/>
                            </a:lnTo>
                            <a:lnTo>
                              <a:pt x="2477" y="53"/>
                            </a:lnTo>
                            <a:lnTo>
                              <a:pt x="2588" y="83"/>
                            </a:lnTo>
                            <a:lnTo>
                              <a:pt x="2699" y="119"/>
                            </a:lnTo>
                            <a:lnTo>
                              <a:pt x="2806" y="162"/>
                            </a:lnTo>
                            <a:lnTo>
                              <a:pt x="2912" y="211"/>
                            </a:lnTo>
                            <a:lnTo>
                              <a:pt x="3016" y="268"/>
                            </a:lnTo>
                            <a:lnTo>
                              <a:pt x="3115" y="330"/>
                            </a:lnTo>
                            <a:lnTo>
                              <a:pt x="3211" y="397"/>
                            </a:lnTo>
                            <a:lnTo>
                              <a:pt x="3302" y="469"/>
                            </a:lnTo>
                            <a:lnTo>
                              <a:pt x="3388" y="545"/>
                            </a:lnTo>
                            <a:lnTo>
                              <a:pt x="3468" y="626"/>
                            </a:lnTo>
                            <a:lnTo>
                              <a:pt x="3545" y="711"/>
                            </a:lnTo>
                            <a:lnTo>
                              <a:pt x="3617" y="801"/>
                            </a:lnTo>
                            <a:lnTo>
                              <a:pt x="3684" y="897"/>
                            </a:lnTo>
                            <a:lnTo>
                              <a:pt x="3746" y="997"/>
                            </a:lnTo>
                            <a:lnTo>
                              <a:pt x="3803" y="1101"/>
                            </a:lnTo>
                            <a:lnTo>
                              <a:pt x="3853" y="1206"/>
                            </a:lnTo>
                            <a:lnTo>
                              <a:pt x="3896" y="1313"/>
                            </a:lnTo>
                            <a:lnTo>
                              <a:pt x="3932" y="1423"/>
                            </a:lnTo>
                            <a:lnTo>
                              <a:pt x="3962" y="1535"/>
                            </a:lnTo>
                            <a:lnTo>
                              <a:pt x="3985" y="1648"/>
                            </a:lnTo>
                            <a:lnTo>
                              <a:pt x="4001" y="1765"/>
                            </a:lnTo>
                            <a:lnTo>
                              <a:pt x="4011" y="1882"/>
                            </a:lnTo>
                            <a:lnTo>
                              <a:pt x="4015" y="2002"/>
                            </a:lnTo>
                            <a:lnTo>
                              <a:pt x="4011" y="2122"/>
                            </a:lnTo>
                            <a:lnTo>
                              <a:pt x="4001" y="2241"/>
                            </a:lnTo>
                            <a:lnTo>
                              <a:pt x="3985" y="2356"/>
                            </a:lnTo>
                            <a:lnTo>
                              <a:pt x="3962" y="2470"/>
                            </a:lnTo>
                            <a:lnTo>
                              <a:pt x="3932" y="2582"/>
                            </a:lnTo>
                            <a:lnTo>
                              <a:pt x="3896" y="2691"/>
                            </a:lnTo>
                            <a:lnTo>
                              <a:pt x="3853" y="2799"/>
                            </a:lnTo>
                            <a:lnTo>
                              <a:pt x="3803" y="2905"/>
                            </a:lnTo>
                            <a:lnTo>
                              <a:pt x="3746" y="3008"/>
                            </a:lnTo>
                            <a:lnTo>
                              <a:pt x="3684" y="3108"/>
                            </a:lnTo>
                            <a:lnTo>
                              <a:pt x="3617" y="3203"/>
                            </a:lnTo>
                            <a:lnTo>
                              <a:pt x="3545" y="3293"/>
                            </a:lnTo>
                            <a:lnTo>
                              <a:pt x="3468" y="3379"/>
                            </a:lnTo>
                            <a:lnTo>
                              <a:pt x="3388" y="3460"/>
                            </a:lnTo>
                            <a:lnTo>
                              <a:pt x="3301" y="3536"/>
                            </a:lnTo>
                            <a:lnTo>
                              <a:pt x="3211" y="3607"/>
                            </a:lnTo>
                            <a:lnTo>
                              <a:pt x="3115" y="3674"/>
                            </a:lnTo>
                            <a:lnTo>
                              <a:pt x="3016" y="3736"/>
                            </a:lnTo>
                            <a:lnTo>
                              <a:pt x="2912" y="3793"/>
                            </a:lnTo>
                            <a:lnTo>
                              <a:pt x="2806" y="3842"/>
                            </a:lnTo>
                            <a:lnTo>
                              <a:pt x="2699" y="3886"/>
                            </a:lnTo>
                            <a:lnTo>
                              <a:pt x="2588" y="3923"/>
                            </a:lnTo>
                            <a:lnTo>
                              <a:pt x="2477" y="3952"/>
                            </a:lnTo>
                            <a:lnTo>
                              <a:pt x="2363" y="3976"/>
                            </a:lnTo>
                            <a:lnTo>
                              <a:pt x="2246" y="3992"/>
                            </a:lnTo>
                            <a:lnTo>
                              <a:pt x="2128" y="4002"/>
                            </a:lnTo>
                            <a:lnTo>
                              <a:pt x="2008" y="4006"/>
                            </a:lnTo>
                            <a:lnTo>
                              <a:pt x="1888" y="4002"/>
                            </a:lnTo>
                            <a:lnTo>
                              <a:pt x="1769" y="3992"/>
                            </a:lnTo>
                            <a:lnTo>
                              <a:pt x="1653" y="3976"/>
                            </a:lnTo>
                            <a:lnTo>
                              <a:pt x="1539" y="3952"/>
                            </a:lnTo>
                            <a:lnTo>
                              <a:pt x="1427" y="3923"/>
                            </a:lnTo>
                            <a:lnTo>
                              <a:pt x="1318" y="3886"/>
                            </a:lnTo>
                            <a:lnTo>
                              <a:pt x="1210" y="3842"/>
                            </a:lnTo>
                            <a:lnTo>
                              <a:pt x="1103" y="3793"/>
                            </a:lnTo>
                            <a:lnTo>
                              <a:pt x="1000" y="3736"/>
                            </a:lnTo>
                            <a:lnTo>
                              <a:pt x="900" y="3674"/>
                            </a:lnTo>
                            <a:lnTo>
                              <a:pt x="804" y="3607"/>
                            </a:lnTo>
                            <a:lnTo>
                              <a:pt x="714" y="3536"/>
                            </a:lnTo>
                            <a:lnTo>
                              <a:pt x="628" y="3460"/>
                            </a:lnTo>
                            <a:lnTo>
                              <a:pt x="546" y="3379"/>
                            </a:lnTo>
                            <a:lnTo>
                              <a:pt x="470" y="3293"/>
                            </a:lnTo>
                            <a:lnTo>
                              <a:pt x="399" y="3203"/>
                            </a:lnTo>
                            <a:lnTo>
                              <a:pt x="332" y="3108"/>
                            </a:lnTo>
                            <a:lnTo>
                              <a:pt x="269" y="3008"/>
                            </a:lnTo>
                            <a:lnTo>
                              <a:pt x="213" y="2905"/>
                            </a:lnTo>
                            <a:lnTo>
                              <a:pt x="163" y="2799"/>
                            </a:lnTo>
                            <a:lnTo>
                              <a:pt x="120" y="2691"/>
                            </a:lnTo>
                            <a:lnTo>
                              <a:pt x="83" y="2582"/>
                            </a:lnTo>
                            <a:lnTo>
                              <a:pt x="53" y="2470"/>
                            </a:lnTo>
                            <a:lnTo>
                              <a:pt x="30" y="2356"/>
                            </a:lnTo>
                            <a:lnTo>
                              <a:pt x="13" y="2241"/>
                            </a:lnTo>
                            <a:lnTo>
                              <a:pt x="3" y="2122"/>
                            </a:lnTo>
                            <a:lnTo>
                              <a:pt x="0" y="2002"/>
                            </a:lnTo>
                            <a:lnTo>
                              <a:pt x="0" y="2002"/>
                            </a:lnTo>
                            <a:lnTo>
                              <a:pt x="3" y="1882"/>
                            </a:lnTo>
                            <a:lnTo>
                              <a:pt x="13" y="1765"/>
                            </a:lnTo>
                            <a:lnTo>
                              <a:pt x="30" y="1648"/>
                            </a:lnTo>
                            <a:lnTo>
                              <a:pt x="53" y="1535"/>
                            </a:lnTo>
                            <a:lnTo>
                              <a:pt x="83" y="1423"/>
                            </a:lnTo>
                            <a:lnTo>
                              <a:pt x="120" y="1313"/>
                            </a:lnTo>
                            <a:lnTo>
                              <a:pt x="163" y="1206"/>
                            </a:lnTo>
                            <a:lnTo>
                              <a:pt x="213" y="1101"/>
                            </a:lnTo>
                            <a:lnTo>
                              <a:pt x="269" y="997"/>
                            </a:lnTo>
                            <a:lnTo>
                              <a:pt x="332" y="897"/>
                            </a:lnTo>
                            <a:lnTo>
                              <a:pt x="399" y="801"/>
                            </a:lnTo>
                            <a:lnTo>
                              <a:pt x="470" y="711"/>
                            </a:lnTo>
                            <a:lnTo>
                              <a:pt x="546" y="626"/>
                            </a:lnTo>
                            <a:lnTo>
                              <a:pt x="628" y="545"/>
                            </a:lnTo>
                            <a:lnTo>
                              <a:pt x="714" y="469"/>
                            </a:lnTo>
                            <a:lnTo>
                              <a:pt x="804" y="397"/>
                            </a:lnTo>
                            <a:lnTo>
                              <a:pt x="900" y="330"/>
                            </a:lnTo>
                            <a:lnTo>
                              <a:pt x="1000" y="268"/>
                            </a:lnTo>
                            <a:lnTo>
                              <a:pt x="1103" y="211"/>
                            </a:lnTo>
                            <a:lnTo>
                              <a:pt x="1210" y="162"/>
                            </a:lnTo>
                            <a:lnTo>
                              <a:pt x="1318" y="119"/>
                            </a:lnTo>
                            <a:lnTo>
                              <a:pt x="1427" y="83"/>
                            </a:lnTo>
                            <a:lnTo>
                              <a:pt x="1539" y="53"/>
                            </a:lnTo>
                            <a:lnTo>
                              <a:pt x="1653" y="30"/>
                            </a:lnTo>
                            <a:lnTo>
                              <a:pt x="1769" y="12"/>
                            </a:lnTo>
                            <a:lnTo>
                              <a:pt x="1888" y="2"/>
                            </a:lnTo>
                            <a:lnTo>
                              <a:pt x="2008" y="0"/>
                            </a:ln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grpSp>
                    <p:nvGrpSpPr>
                      <p:cNvPr id="1087" name="Google Shape;1087;p27"/>
                      <p:cNvGrpSpPr/>
                      <p:nvPr/>
                    </p:nvGrpSpPr>
                    <p:grpSpPr>
                      <a:xfrm>
                        <a:off x="2255640" y="4944740"/>
                        <a:ext cx="55718" cy="57193"/>
                        <a:chOff x="2242857" y="4939003"/>
                        <a:chExt cx="55718" cy="57193"/>
                      </a:xfrm>
                    </p:grpSpPr>
                    <p:sp>
                      <p:nvSpPr>
                        <p:cNvPr id="1088" name="Google Shape;1088;p27"/>
                        <p:cNvSpPr/>
                        <p:nvPr/>
                      </p:nvSpPr>
                      <p:spPr>
                        <a:xfrm>
                          <a:off x="2242857" y="4984723"/>
                          <a:ext cx="55718" cy="11473"/>
                        </a:xfrm>
                        <a:custGeom>
                          <a:rect b="b" l="l" r="r" t="t"/>
                          <a:pathLst>
                            <a:path extrusionOk="0" h="334" w="2007">
                              <a:moveTo>
                                <a:pt x="167" y="0"/>
                              </a:moveTo>
                              <a:lnTo>
                                <a:pt x="1840" y="0"/>
                              </a:lnTo>
                              <a:lnTo>
                                <a:pt x="1873" y="4"/>
                              </a:lnTo>
                              <a:lnTo>
                                <a:pt x="1904" y="12"/>
                              </a:lnTo>
                              <a:lnTo>
                                <a:pt x="1931" y="29"/>
                              </a:lnTo>
                              <a:lnTo>
                                <a:pt x="1957" y="50"/>
                              </a:lnTo>
                              <a:lnTo>
                                <a:pt x="1980" y="76"/>
                              </a:lnTo>
                              <a:lnTo>
                                <a:pt x="1995" y="104"/>
                              </a:lnTo>
                              <a:lnTo>
                                <a:pt x="2004" y="135"/>
                              </a:lnTo>
                              <a:lnTo>
                                <a:pt x="2007" y="167"/>
                              </a:lnTo>
                              <a:lnTo>
                                <a:pt x="2004" y="200"/>
                              </a:lnTo>
                              <a:lnTo>
                                <a:pt x="1995" y="230"/>
                              </a:lnTo>
                              <a:lnTo>
                                <a:pt x="1980" y="259"/>
                              </a:lnTo>
                              <a:lnTo>
                                <a:pt x="1957" y="285"/>
                              </a:lnTo>
                              <a:lnTo>
                                <a:pt x="1931" y="306"/>
                              </a:lnTo>
                              <a:lnTo>
                                <a:pt x="1904" y="322"/>
                              </a:lnTo>
                              <a:lnTo>
                                <a:pt x="1873" y="330"/>
                              </a:lnTo>
                              <a:lnTo>
                                <a:pt x="1840" y="334"/>
                              </a:lnTo>
                              <a:lnTo>
                                <a:pt x="167" y="334"/>
                              </a:lnTo>
                              <a:lnTo>
                                <a:pt x="134" y="330"/>
                              </a:lnTo>
                              <a:lnTo>
                                <a:pt x="104" y="322"/>
                              </a:lnTo>
                              <a:lnTo>
                                <a:pt x="76" y="306"/>
                              </a:lnTo>
                              <a:lnTo>
                                <a:pt x="49" y="285"/>
                              </a:lnTo>
                              <a:lnTo>
                                <a:pt x="27" y="259"/>
                              </a:lnTo>
                              <a:lnTo>
                                <a:pt x="12" y="230"/>
                              </a:lnTo>
                              <a:lnTo>
                                <a:pt x="2" y="200"/>
                              </a:lnTo>
                              <a:lnTo>
                                <a:pt x="0" y="167"/>
                              </a:lnTo>
                              <a:lnTo>
                                <a:pt x="2" y="135"/>
                              </a:lnTo>
                              <a:lnTo>
                                <a:pt x="12" y="104"/>
                              </a:lnTo>
                              <a:lnTo>
                                <a:pt x="27" y="76"/>
                              </a:lnTo>
                              <a:lnTo>
                                <a:pt x="49" y="50"/>
                              </a:lnTo>
                              <a:lnTo>
                                <a:pt x="76" y="29"/>
                              </a:lnTo>
                              <a:lnTo>
                                <a:pt x="104" y="12"/>
                              </a:lnTo>
                              <a:lnTo>
                                <a:pt x="134" y="4"/>
                              </a:lnTo>
                              <a:lnTo>
                                <a:pt x="167" y="0"/>
                              </a:ln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sp>
                      <p:nvSpPr>
                        <p:cNvPr id="1089" name="Google Shape;1089;p27"/>
                        <p:cNvSpPr/>
                        <p:nvPr/>
                      </p:nvSpPr>
                      <p:spPr>
                        <a:xfrm>
                          <a:off x="2242857" y="4939003"/>
                          <a:ext cx="18480" cy="22946"/>
                        </a:xfrm>
                        <a:custGeom>
                          <a:rect b="b" l="l" r="r" t="t"/>
                          <a:pathLst>
                            <a:path extrusionOk="0" h="668" w="669">
                              <a:moveTo>
                                <a:pt x="335" y="0"/>
                              </a:moveTo>
                              <a:lnTo>
                                <a:pt x="379" y="4"/>
                              </a:lnTo>
                              <a:lnTo>
                                <a:pt x="423" y="12"/>
                              </a:lnTo>
                              <a:lnTo>
                                <a:pt x="462" y="25"/>
                              </a:lnTo>
                              <a:lnTo>
                                <a:pt x="501" y="45"/>
                              </a:lnTo>
                              <a:lnTo>
                                <a:pt x="537" y="68"/>
                              </a:lnTo>
                              <a:lnTo>
                                <a:pt x="571" y="98"/>
                              </a:lnTo>
                              <a:lnTo>
                                <a:pt x="601" y="133"/>
                              </a:lnTo>
                              <a:lnTo>
                                <a:pt x="626" y="169"/>
                              </a:lnTo>
                              <a:lnTo>
                                <a:pt x="645" y="207"/>
                              </a:lnTo>
                              <a:lnTo>
                                <a:pt x="658" y="246"/>
                              </a:lnTo>
                              <a:lnTo>
                                <a:pt x="667" y="290"/>
                              </a:lnTo>
                              <a:lnTo>
                                <a:pt x="669" y="334"/>
                              </a:lnTo>
                              <a:lnTo>
                                <a:pt x="667" y="380"/>
                              </a:lnTo>
                              <a:lnTo>
                                <a:pt x="658" y="422"/>
                              </a:lnTo>
                              <a:lnTo>
                                <a:pt x="645" y="463"/>
                              </a:lnTo>
                              <a:lnTo>
                                <a:pt x="626" y="501"/>
                              </a:lnTo>
                              <a:lnTo>
                                <a:pt x="601" y="537"/>
                              </a:lnTo>
                              <a:lnTo>
                                <a:pt x="571" y="571"/>
                              </a:lnTo>
                              <a:lnTo>
                                <a:pt x="537" y="600"/>
                              </a:lnTo>
                              <a:lnTo>
                                <a:pt x="501" y="625"/>
                              </a:lnTo>
                              <a:lnTo>
                                <a:pt x="462" y="643"/>
                              </a:lnTo>
                              <a:lnTo>
                                <a:pt x="423" y="657"/>
                              </a:lnTo>
                              <a:lnTo>
                                <a:pt x="379" y="666"/>
                              </a:lnTo>
                              <a:lnTo>
                                <a:pt x="335" y="668"/>
                              </a:lnTo>
                              <a:lnTo>
                                <a:pt x="290" y="666"/>
                              </a:lnTo>
                              <a:lnTo>
                                <a:pt x="247" y="657"/>
                              </a:lnTo>
                              <a:lnTo>
                                <a:pt x="206" y="643"/>
                              </a:lnTo>
                              <a:lnTo>
                                <a:pt x="167" y="625"/>
                              </a:lnTo>
                              <a:lnTo>
                                <a:pt x="131" y="600"/>
                              </a:lnTo>
                              <a:lnTo>
                                <a:pt x="98" y="571"/>
                              </a:lnTo>
                              <a:lnTo>
                                <a:pt x="68" y="537"/>
                              </a:lnTo>
                              <a:lnTo>
                                <a:pt x="43" y="501"/>
                              </a:lnTo>
                              <a:lnTo>
                                <a:pt x="25" y="463"/>
                              </a:lnTo>
                              <a:lnTo>
                                <a:pt x="11" y="422"/>
                              </a:lnTo>
                              <a:lnTo>
                                <a:pt x="2" y="380"/>
                              </a:lnTo>
                              <a:lnTo>
                                <a:pt x="0" y="334"/>
                              </a:lnTo>
                              <a:lnTo>
                                <a:pt x="2" y="290"/>
                              </a:lnTo>
                              <a:lnTo>
                                <a:pt x="11" y="246"/>
                              </a:lnTo>
                              <a:lnTo>
                                <a:pt x="25" y="207"/>
                              </a:lnTo>
                              <a:lnTo>
                                <a:pt x="43" y="169"/>
                              </a:lnTo>
                              <a:lnTo>
                                <a:pt x="68" y="133"/>
                              </a:lnTo>
                              <a:lnTo>
                                <a:pt x="98" y="98"/>
                              </a:lnTo>
                              <a:lnTo>
                                <a:pt x="131" y="68"/>
                              </a:lnTo>
                              <a:lnTo>
                                <a:pt x="167" y="45"/>
                              </a:lnTo>
                              <a:lnTo>
                                <a:pt x="206" y="25"/>
                              </a:lnTo>
                              <a:lnTo>
                                <a:pt x="247" y="12"/>
                              </a:lnTo>
                              <a:lnTo>
                                <a:pt x="290" y="4"/>
                              </a:lnTo>
                              <a:lnTo>
                                <a:pt x="335" y="0"/>
                              </a:ln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sp>
                      <p:nvSpPr>
                        <p:cNvPr id="1090" name="Google Shape;1090;p27"/>
                        <p:cNvSpPr/>
                        <p:nvPr/>
                      </p:nvSpPr>
                      <p:spPr>
                        <a:xfrm>
                          <a:off x="2279956" y="4939003"/>
                          <a:ext cx="18619" cy="22946"/>
                        </a:xfrm>
                        <a:custGeom>
                          <a:rect b="b" l="l" r="r" t="t"/>
                          <a:pathLst>
                            <a:path extrusionOk="0" h="668" w="668">
                              <a:moveTo>
                                <a:pt x="333" y="0"/>
                              </a:moveTo>
                              <a:lnTo>
                                <a:pt x="379" y="4"/>
                              </a:lnTo>
                              <a:lnTo>
                                <a:pt x="421" y="12"/>
                              </a:lnTo>
                              <a:lnTo>
                                <a:pt x="462" y="25"/>
                              </a:lnTo>
                              <a:lnTo>
                                <a:pt x="501" y="45"/>
                              </a:lnTo>
                              <a:lnTo>
                                <a:pt x="537" y="68"/>
                              </a:lnTo>
                              <a:lnTo>
                                <a:pt x="570" y="98"/>
                              </a:lnTo>
                              <a:lnTo>
                                <a:pt x="600" y="133"/>
                              </a:lnTo>
                              <a:lnTo>
                                <a:pt x="625" y="169"/>
                              </a:lnTo>
                              <a:lnTo>
                                <a:pt x="644" y="207"/>
                              </a:lnTo>
                              <a:lnTo>
                                <a:pt x="658" y="246"/>
                              </a:lnTo>
                              <a:lnTo>
                                <a:pt x="665" y="290"/>
                              </a:lnTo>
                              <a:lnTo>
                                <a:pt x="668" y="334"/>
                              </a:lnTo>
                              <a:lnTo>
                                <a:pt x="665" y="380"/>
                              </a:lnTo>
                              <a:lnTo>
                                <a:pt x="658" y="422"/>
                              </a:lnTo>
                              <a:lnTo>
                                <a:pt x="644" y="463"/>
                              </a:lnTo>
                              <a:lnTo>
                                <a:pt x="625" y="501"/>
                              </a:lnTo>
                              <a:lnTo>
                                <a:pt x="600" y="537"/>
                              </a:lnTo>
                              <a:lnTo>
                                <a:pt x="570" y="571"/>
                              </a:lnTo>
                              <a:lnTo>
                                <a:pt x="537" y="600"/>
                              </a:lnTo>
                              <a:lnTo>
                                <a:pt x="501" y="625"/>
                              </a:lnTo>
                              <a:lnTo>
                                <a:pt x="462" y="643"/>
                              </a:lnTo>
                              <a:lnTo>
                                <a:pt x="421" y="657"/>
                              </a:lnTo>
                              <a:lnTo>
                                <a:pt x="379" y="666"/>
                              </a:lnTo>
                              <a:lnTo>
                                <a:pt x="333" y="668"/>
                              </a:lnTo>
                              <a:lnTo>
                                <a:pt x="289" y="666"/>
                              </a:lnTo>
                              <a:lnTo>
                                <a:pt x="246" y="657"/>
                              </a:lnTo>
                              <a:lnTo>
                                <a:pt x="206" y="643"/>
                              </a:lnTo>
                              <a:lnTo>
                                <a:pt x="167" y="625"/>
                              </a:lnTo>
                              <a:lnTo>
                                <a:pt x="131" y="600"/>
                              </a:lnTo>
                              <a:lnTo>
                                <a:pt x="98" y="571"/>
                              </a:lnTo>
                              <a:lnTo>
                                <a:pt x="67" y="537"/>
                              </a:lnTo>
                              <a:lnTo>
                                <a:pt x="43" y="501"/>
                              </a:lnTo>
                              <a:lnTo>
                                <a:pt x="23" y="463"/>
                              </a:lnTo>
                              <a:lnTo>
                                <a:pt x="10" y="422"/>
                              </a:lnTo>
                              <a:lnTo>
                                <a:pt x="2" y="380"/>
                              </a:lnTo>
                              <a:lnTo>
                                <a:pt x="0" y="334"/>
                              </a:lnTo>
                              <a:lnTo>
                                <a:pt x="2" y="290"/>
                              </a:lnTo>
                              <a:lnTo>
                                <a:pt x="10" y="246"/>
                              </a:lnTo>
                              <a:lnTo>
                                <a:pt x="23" y="207"/>
                              </a:lnTo>
                              <a:lnTo>
                                <a:pt x="43" y="169"/>
                              </a:lnTo>
                              <a:lnTo>
                                <a:pt x="67" y="133"/>
                              </a:lnTo>
                              <a:lnTo>
                                <a:pt x="98" y="98"/>
                              </a:lnTo>
                              <a:lnTo>
                                <a:pt x="131" y="68"/>
                              </a:lnTo>
                              <a:lnTo>
                                <a:pt x="167" y="45"/>
                              </a:lnTo>
                              <a:lnTo>
                                <a:pt x="206" y="25"/>
                              </a:lnTo>
                              <a:lnTo>
                                <a:pt x="246" y="12"/>
                              </a:lnTo>
                              <a:lnTo>
                                <a:pt x="289" y="4"/>
                              </a:lnTo>
                              <a:lnTo>
                                <a:pt x="333" y="0"/>
                              </a:ln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grpSp>
                </p:grpSp>
                <p:grpSp>
                  <p:nvGrpSpPr>
                    <p:cNvPr id="1091" name="Google Shape;1091;p27"/>
                    <p:cNvGrpSpPr/>
                    <p:nvPr/>
                  </p:nvGrpSpPr>
                  <p:grpSpPr>
                    <a:xfrm>
                      <a:off x="1785170" y="4890658"/>
                      <a:ext cx="210312" cy="208656"/>
                      <a:chOff x="2047922" y="4904756"/>
                      <a:chExt cx="137141" cy="137160"/>
                    </a:xfrm>
                  </p:grpSpPr>
                  <p:sp>
                    <p:nvSpPr>
                      <p:cNvPr id="1092" name="Google Shape;1092;p27"/>
                      <p:cNvSpPr/>
                      <p:nvPr/>
                    </p:nvSpPr>
                    <p:spPr>
                      <a:xfrm>
                        <a:off x="2047922" y="4904756"/>
                        <a:ext cx="137141" cy="137160"/>
                      </a:xfrm>
                      <a:custGeom>
                        <a:rect b="b" l="l" r="r" t="t"/>
                        <a:pathLst>
                          <a:path extrusionOk="0" h="4006" w="4015">
                            <a:moveTo>
                              <a:pt x="2008" y="334"/>
                            </a:moveTo>
                            <a:lnTo>
                              <a:pt x="1895" y="337"/>
                            </a:lnTo>
                            <a:lnTo>
                              <a:pt x="1785" y="349"/>
                            </a:lnTo>
                            <a:lnTo>
                              <a:pt x="1676" y="367"/>
                            </a:lnTo>
                            <a:lnTo>
                              <a:pt x="1568" y="392"/>
                            </a:lnTo>
                            <a:lnTo>
                              <a:pt x="1463" y="425"/>
                            </a:lnTo>
                            <a:lnTo>
                              <a:pt x="1358" y="466"/>
                            </a:lnTo>
                            <a:lnTo>
                              <a:pt x="1257" y="513"/>
                            </a:lnTo>
                            <a:lnTo>
                              <a:pt x="1161" y="565"/>
                            </a:lnTo>
                            <a:lnTo>
                              <a:pt x="1070" y="622"/>
                            </a:lnTo>
                            <a:lnTo>
                              <a:pt x="983" y="684"/>
                            </a:lnTo>
                            <a:lnTo>
                              <a:pt x="902" y="751"/>
                            </a:lnTo>
                            <a:lnTo>
                              <a:pt x="825" y="822"/>
                            </a:lnTo>
                            <a:lnTo>
                              <a:pt x="752" y="899"/>
                            </a:lnTo>
                            <a:lnTo>
                              <a:pt x="685" y="981"/>
                            </a:lnTo>
                            <a:lnTo>
                              <a:pt x="623" y="1067"/>
                            </a:lnTo>
                            <a:lnTo>
                              <a:pt x="566" y="1157"/>
                            </a:lnTo>
                            <a:lnTo>
                              <a:pt x="515" y="1254"/>
                            </a:lnTo>
                            <a:lnTo>
                              <a:pt x="468" y="1354"/>
                            </a:lnTo>
                            <a:lnTo>
                              <a:pt x="427" y="1458"/>
                            </a:lnTo>
                            <a:lnTo>
                              <a:pt x="394" y="1563"/>
                            </a:lnTo>
                            <a:lnTo>
                              <a:pt x="368" y="1671"/>
                            </a:lnTo>
                            <a:lnTo>
                              <a:pt x="349" y="1780"/>
                            </a:lnTo>
                            <a:lnTo>
                              <a:pt x="338" y="1890"/>
                            </a:lnTo>
                            <a:lnTo>
                              <a:pt x="334" y="2002"/>
                            </a:lnTo>
                            <a:lnTo>
                              <a:pt x="338" y="2115"/>
                            </a:lnTo>
                            <a:lnTo>
                              <a:pt x="349" y="2225"/>
                            </a:lnTo>
                            <a:lnTo>
                              <a:pt x="368" y="2334"/>
                            </a:lnTo>
                            <a:lnTo>
                              <a:pt x="394" y="2441"/>
                            </a:lnTo>
                            <a:lnTo>
                              <a:pt x="427" y="2546"/>
                            </a:lnTo>
                            <a:lnTo>
                              <a:pt x="468" y="2650"/>
                            </a:lnTo>
                            <a:lnTo>
                              <a:pt x="515" y="2752"/>
                            </a:lnTo>
                            <a:lnTo>
                              <a:pt x="568" y="2847"/>
                            </a:lnTo>
                            <a:lnTo>
                              <a:pt x="623" y="2938"/>
                            </a:lnTo>
                            <a:lnTo>
                              <a:pt x="685" y="3024"/>
                            </a:lnTo>
                            <a:lnTo>
                              <a:pt x="752" y="3105"/>
                            </a:lnTo>
                            <a:lnTo>
                              <a:pt x="825" y="3182"/>
                            </a:lnTo>
                            <a:lnTo>
                              <a:pt x="902" y="3254"/>
                            </a:lnTo>
                            <a:lnTo>
                              <a:pt x="983" y="3322"/>
                            </a:lnTo>
                            <a:lnTo>
                              <a:pt x="1070" y="3382"/>
                            </a:lnTo>
                            <a:lnTo>
                              <a:pt x="1161" y="3439"/>
                            </a:lnTo>
                            <a:lnTo>
                              <a:pt x="1257" y="3491"/>
                            </a:lnTo>
                            <a:lnTo>
                              <a:pt x="1358" y="3538"/>
                            </a:lnTo>
                            <a:lnTo>
                              <a:pt x="1463" y="3579"/>
                            </a:lnTo>
                            <a:lnTo>
                              <a:pt x="1568" y="3612"/>
                            </a:lnTo>
                            <a:lnTo>
                              <a:pt x="1676" y="3638"/>
                            </a:lnTo>
                            <a:lnTo>
                              <a:pt x="1785" y="3657"/>
                            </a:lnTo>
                            <a:lnTo>
                              <a:pt x="1895" y="3668"/>
                            </a:lnTo>
                            <a:lnTo>
                              <a:pt x="2008" y="3672"/>
                            </a:lnTo>
                            <a:lnTo>
                              <a:pt x="2120" y="3668"/>
                            </a:lnTo>
                            <a:lnTo>
                              <a:pt x="2231" y="3657"/>
                            </a:lnTo>
                            <a:lnTo>
                              <a:pt x="2340" y="3638"/>
                            </a:lnTo>
                            <a:lnTo>
                              <a:pt x="2447" y="3612"/>
                            </a:lnTo>
                            <a:lnTo>
                              <a:pt x="2553" y="3579"/>
                            </a:lnTo>
                            <a:lnTo>
                              <a:pt x="2658" y="3538"/>
                            </a:lnTo>
                            <a:lnTo>
                              <a:pt x="2758" y="3491"/>
                            </a:lnTo>
                            <a:lnTo>
                              <a:pt x="2855" y="3439"/>
                            </a:lnTo>
                            <a:lnTo>
                              <a:pt x="2945" y="3382"/>
                            </a:lnTo>
                            <a:lnTo>
                              <a:pt x="3032" y="3322"/>
                            </a:lnTo>
                            <a:lnTo>
                              <a:pt x="3114" y="3254"/>
                            </a:lnTo>
                            <a:lnTo>
                              <a:pt x="3191" y="3182"/>
                            </a:lnTo>
                            <a:lnTo>
                              <a:pt x="3263" y="3105"/>
                            </a:lnTo>
                            <a:lnTo>
                              <a:pt x="3330" y="3024"/>
                            </a:lnTo>
                            <a:lnTo>
                              <a:pt x="3391" y="2938"/>
                            </a:lnTo>
                            <a:lnTo>
                              <a:pt x="3449" y="2847"/>
                            </a:lnTo>
                            <a:lnTo>
                              <a:pt x="3501" y="2752"/>
                            </a:lnTo>
                            <a:lnTo>
                              <a:pt x="3548" y="2650"/>
                            </a:lnTo>
                            <a:lnTo>
                              <a:pt x="3589" y="2546"/>
                            </a:lnTo>
                            <a:lnTo>
                              <a:pt x="3621" y="2441"/>
                            </a:lnTo>
                            <a:lnTo>
                              <a:pt x="3647" y="2334"/>
                            </a:lnTo>
                            <a:lnTo>
                              <a:pt x="3665" y="2225"/>
                            </a:lnTo>
                            <a:lnTo>
                              <a:pt x="3677" y="2115"/>
                            </a:lnTo>
                            <a:lnTo>
                              <a:pt x="3680" y="2002"/>
                            </a:lnTo>
                            <a:lnTo>
                              <a:pt x="3677" y="1890"/>
                            </a:lnTo>
                            <a:lnTo>
                              <a:pt x="3665" y="1780"/>
                            </a:lnTo>
                            <a:lnTo>
                              <a:pt x="3647" y="1671"/>
                            </a:lnTo>
                            <a:lnTo>
                              <a:pt x="3621" y="1563"/>
                            </a:lnTo>
                            <a:lnTo>
                              <a:pt x="3589" y="1458"/>
                            </a:lnTo>
                            <a:lnTo>
                              <a:pt x="3548" y="1354"/>
                            </a:lnTo>
                            <a:lnTo>
                              <a:pt x="3501" y="1254"/>
                            </a:lnTo>
                            <a:lnTo>
                              <a:pt x="3449" y="1157"/>
                            </a:lnTo>
                            <a:lnTo>
                              <a:pt x="3391" y="1067"/>
                            </a:lnTo>
                            <a:lnTo>
                              <a:pt x="3330" y="981"/>
                            </a:lnTo>
                            <a:lnTo>
                              <a:pt x="3263" y="899"/>
                            </a:lnTo>
                            <a:lnTo>
                              <a:pt x="3191" y="822"/>
                            </a:lnTo>
                            <a:lnTo>
                              <a:pt x="3114" y="751"/>
                            </a:lnTo>
                            <a:lnTo>
                              <a:pt x="3032" y="684"/>
                            </a:lnTo>
                            <a:lnTo>
                              <a:pt x="2945" y="622"/>
                            </a:lnTo>
                            <a:lnTo>
                              <a:pt x="2855" y="565"/>
                            </a:lnTo>
                            <a:lnTo>
                              <a:pt x="2758" y="513"/>
                            </a:lnTo>
                            <a:lnTo>
                              <a:pt x="2658" y="466"/>
                            </a:lnTo>
                            <a:lnTo>
                              <a:pt x="2553" y="425"/>
                            </a:lnTo>
                            <a:lnTo>
                              <a:pt x="2447" y="392"/>
                            </a:lnTo>
                            <a:lnTo>
                              <a:pt x="2340" y="366"/>
                            </a:lnTo>
                            <a:lnTo>
                              <a:pt x="2231" y="349"/>
                            </a:lnTo>
                            <a:lnTo>
                              <a:pt x="2120" y="337"/>
                            </a:lnTo>
                            <a:lnTo>
                              <a:pt x="2008" y="334"/>
                            </a:lnTo>
                            <a:close/>
                            <a:moveTo>
                              <a:pt x="2008" y="0"/>
                            </a:moveTo>
                            <a:lnTo>
                              <a:pt x="2128" y="2"/>
                            </a:lnTo>
                            <a:lnTo>
                              <a:pt x="2246" y="12"/>
                            </a:lnTo>
                            <a:lnTo>
                              <a:pt x="2363" y="30"/>
                            </a:lnTo>
                            <a:lnTo>
                              <a:pt x="2477" y="53"/>
                            </a:lnTo>
                            <a:lnTo>
                              <a:pt x="2588" y="83"/>
                            </a:lnTo>
                            <a:lnTo>
                              <a:pt x="2699" y="119"/>
                            </a:lnTo>
                            <a:lnTo>
                              <a:pt x="2806" y="162"/>
                            </a:lnTo>
                            <a:lnTo>
                              <a:pt x="2912" y="211"/>
                            </a:lnTo>
                            <a:lnTo>
                              <a:pt x="3016" y="268"/>
                            </a:lnTo>
                            <a:lnTo>
                              <a:pt x="3115" y="330"/>
                            </a:lnTo>
                            <a:lnTo>
                              <a:pt x="3211" y="397"/>
                            </a:lnTo>
                            <a:lnTo>
                              <a:pt x="3302" y="469"/>
                            </a:lnTo>
                            <a:lnTo>
                              <a:pt x="3388" y="545"/>
                            </a:lnTo>
                            <a:lnTo>
                              <a:pt x="3468" y="626"/>
                            </a:lnTo>
                            <a:lnTo>
                              <a:pt x="3545" y="711"/>
                            </a:lnTo>
                            <a:lnTo>
                              <a:pt x="3617" y="803"/>
                            </a:lnTo>
                            <a:lnTo>
                              <a:pt x="3684" y="897"/>
                            </a:lnTo>
                            <a:lnTo>
                              <a:pt x="3746" y="997"/>
                            </a:lnTo>
                            <a:lnTo>
                              <a:pt x="3803" y="1101"/>
                            </a:lnTo>
                            <a:lnTo>
                              <a:pt x="3853" y="1206"/>
                            </a:lnTo>
                            <a:lnTo>
                              <a:pt x="3896" y="1313"/>
                            </a:lnTo>
                            <a:lnTo>
                              <a:pt x="3932" y="1423"/>
                            </a:lnTo>
                            <a:lnTo>
                              <a:pt x="3962" y="1535"/>
                            </a:lnTo>
                            <a:lnTo>
                              <a:pt x="3985" y="1648"/>
                            </a:lnTo>
                            <a:lnTo>
                              <a:pt x="4001" y="1765"/>
                            </a:lnTo>
                            <a:lnTo>
                              <a:pt x="4011" y="1882"/>
                            </a:lnTo>
                            <a:lnTo>
                              <a:pt x="4015" y="2002"/>
                            </a:lnTo>
                            <a:lnTo>
                              <a:pt x="4011" y="2122"/>
                            </a:lnTo>
                            <a:lnTo>
                              <a:pt x="4001" y="2241"/>
                            </a:lnTo>
                            <a:lnTo>
                              <a:pt x="3985" y="2356"/>
                            </a:lnTo>
                            <a:lnTo>
                              <a:pt x="3962" y="2470"/>
                            </a:lnTo>
                            <a:lnTo>
                              <a:pt x="3932" y="2582"/>
                            </a:lnTo>
                            <a:lnTo>
                              <a:pt x="3896" y="2691"/>
                            </a:lnTo>
                            <a:lnTo>
                              <a:pt x="3853" y="2799"/>
                            </a:lnTo>
                            <a:lnTo>
                              <a:pt x="3803" y="2905"/>
                            </a:lnTo>
                            <a:lnTo>
                              <a:pt x="3746" y="3008"/>
                            </a:lnTo>
                            <a:lnTo>
                              <a:pt x="3684" y="3108"/>
                            </a:lnTo>
                            <a:lnTo>
                              <a:pt x="3617" y="3203"/>
                            </a:lnTo>
                            <a:lnTo>
                              <a:pt x="3545" y="3293"/>
                            </a:lnTo>
                            <a:lnTo>
                              <a:pt x="3468" y="3379"/>
                            </a:lnTo>
                            <a:lnTo>
                              <a:pt x="3388" y="3460"/>
                            </a:lnTo>
                            <a:lnTo>
                              <a:pt x="3301" y="3536"/>
                            </a:lnTo>
                            <a:lnTo>
                              <a:pt x="3211" y="3607"/>
                            </a:lnTo>
                            <a:lnTo>
                              <a:pt x="3115" y="3674"/>
                            </a:lnTo>
                            <a:lnTo>
                              <a:pt x="3016" y="3736"/>
                            </a:lnTo>
                            <a:lnTo>
                              <a:pt x="2912" y="3793"/>
                            </a:lnTo>
                            <a:lnTo>
                              <a:pt x="2806" y="3842"/>
                            </a:lnTo>
                            <a:lnTo>
                              <a:pt x="2699" y="3886"/>
                            </a:lnTo>
                            <a:lnTo>
                              <a:pt x="2588" y="3923"/>
                            </a:lnTo>
                            <a:lnTo>
                              <a:pt x="2477" y="3952"/>
                            </a:lnTo>
                            <a:lnTo>
                              <a:pt x="2363" y="3976"/>
                            </a:lnTo>
                            <a:lnTo>
                              <a:pt x="2246" y="3992"/>
                            </a:lnTo>
                            <a:lnTo>
                              <a:pt x="2128" y="4002"/>
                            </a:lnTo>
                            <a:lnTo>
                              <a:pt x="2008" y="4006"/>
                            </a:lnTo>
                            <a:lnTo>
                              <a:pt x="1888" y="4002"/>
                            </a:lnTo>
                            <a:lnTo>
                              <a:pt x="1769" y="3992"/>
                            </a:lnTo>
                            <a:lnTo>
                              <a:pt x="1653" y="3976"/>
                            </a:lnTo>
                            <a:lnTo>
                              <a:pt x="1539" y="3952"/>
                            </a:lnTo>
                            <a:lnTo>
                              <a:pt x="1427" y="3923"/>
                            </a:lnTo>
                            <a:lnTo>
                              <a:pt x="1318" y="3886"/>
                            </a:lnTo>
                            <a:lnTo>
                              <a:pt x="1210" y="3842"/>
                            </a:lnTo>
                            <a:lnTo>
                              <a:pt x="1103" y="3793"/>
                            </a:lnTo>
                            <a:lnTo>
                              <a:pt x="1000" y="3736"/>
                            </a:lnTo>
                            <a:lnTo>
                              <a:pt x="900" y="3674"/>
                            </a:lnTo>
                            <a:lnTo>
                              <a:pt x="804" y="3607"/>
                            </a:lnTo>
                            <a:lnTo>
                              <a:pt x="714" y="3536"/>
                            </a:lnTo>
                            <a:lnTo>
                              <a:pt x="628" y="3460"/>
                            </a:lnTo>
                            <a:lnTo>
                              <a:pt x="546" y="3379"/>
                            </a:lnTo>
                            <a:lnTo>
                              <a:pt x="470" y="3293"/>
                            </a:lnTo>
                            <a:lnTo>
                              <a:pt x="399" y="3203"/>
                            </a:lnTo>
                            <a:lnTo>
                              <a:pt x="332" y="3108"/>
                            </a:lnTo>
                            <a:lnTo>
                              <a:pt x="269" y="3008"/>
                            </a:lnTo>
                            <a:lnTo>
                              <a:pt x="213" y="2905"/>
                            </a:lnTo>
                            <a:lnTo>
                              <a:pt x="163" y="2799"/>
                            </a:lnTo>
                            <a:lnTo>
                              <a:pt x="120" y="2691"/>
                            </a:lnTo>
                            <a:lnTo>
                              <a:pt x="83" y="2582"/>
                            </a:lnTo>
                            <a:lnTo>
                              <a:pt x="53" y="2470"/>
                            </a:lnTo>
                            <a:lnTo>
                              <a:pt x="30" y="2356"/>
                            </a:lnTo>
                            <a:lnTo>
                              <a:pt x="13" y="2241"/>
                            </a:lnTo>
                            <a:lnTo>
                              <a:pt x="3" y="2122"/>
                            </a:lnTo>
                            <a:lnTo>
                              <a:pt x="0" y="2002"/>
                            </a:lnTo>
                            <a:lnTo>
                              <a:pt x="0" y="2002"/>
                            </a:lnTo>
                            <a:lnTo>
                              <a:pt x="3" y="1882"/>
                            </a:lnTo>
                            <a:lnTo>
                              <a:pt x="13" y="1765"/>
                            </a:lnTo>
                            <a:lnTo>
                              <a:pt x="30" y="1648"/>
                            </a:lnTo>
                            <a:lnTo>
                              <a:pt x="53" y="1535"/>
                            </a:lnTo>
                            <a:lnTo>
                              <a:pt x="83" y="1423"/>
                            </a:lnTo>
                            <a:lnTo>
                              <a:pt x="120" y="1313"/>
                            </a:lnTo>
                            <a:lnTo>
                              <a:pt x="163" y="1206"/>
                            </a:lnTo>
                            <a:lnTo>
                              <a:pt x="213" y="1101"/>
                            </a:lnTo>
                            <a:lnTo>
                              <a:pt x="269" y="997"/>
                            </a:lnTo>
                            <a:lnTo>
                              <a:pt x="332" y="897"/>
                            </a:lnTo>
                            <a:lnTo>
                              <a:pt x="399" y="803"/>
                            </a:lnTo>
                            <a:lnTo>
                              <a:pt x="470" y="711"/>
                            </a:lnTo>
                            <a:lnTo>
                              <a:pt x="546" y="626"/>
                            </a:lnTo>
                            <a:lnTo>
                              <a:pt x="628" y="545"/>
                            </a:lnTo>
                            <a:lnTo>
                              <a:pt x="714" y="469"/>
                            </a:lnTo>
                            <a:lnTo>
                              <a:pt x="804" y="397"/>
                            </a:lnTo>
                            <a:lnTo>
                              <a:pt x="900" y="330"/>
                            </a:lnTo>
                            <a:lnTo>
                              <a:pt x="1000" y="268"/>
                            </a:lnTo>
                            <a:lnTo>
                              <a:pt x="1103" y="211"/>
                            </a:lnTo>
                            <a:lnTo>
                              <a:pt x="1210" y="162"/>
                            </a:lnTo>
                            <a:lnTo>
                              <a:pt x="1318" y="119"/>
                            </a:lnTo>
                            <a:lnTo>
                              <a:pt x="1427" y="83"/>
                            </a:lnTo>
                            <a:lnTo>
                              <a:pt x="1539" y="53"/>
                            </a:lnTo>
                            <a:lnTo>
                              <a:pt x="1653" y="30"/>
                            </a:lnTo>
                            <a:lnTo>
                              <a:pt x="1769" y="12"/>
                            </a:lnTo>
                            <a:lnTo>
                              <a:pt x="1888" y="2"/>
                            </a:lnTo>
                            <a:lnTo>
                              <a:pt x="2008" y="0"/>
                            </a:ln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grpSp>
                    <p:nvGrpSpPr>
                      <p:cNvPr id="1093" name="Google Shape;1093;p27"/>
                      <p:cNvGrpSpPr/>
                      <p:nvPr/>
                    </p:nvGrpSpPr>
                    <p:grpSpPr>
                      <a:xfrm>
                        <a:off x="2088633" y="4936178"/>
                        <a:ext cx="55718" cy="74316"/>
                        <a:chOff x="2075850" y="4939003"/>
                        <a:chExt cx="55718" cy="74316"/>
                      </a:xfrm>
                    </p:grpSpPr>
                    <p:sp>
                      <p:nvSpPr>
                        <p:cNvPr id="1094" name="Google Shape;1094;p27"/>
                        <p:cNvSpPr/>
                        <p:nvPr/>
                      </p:nvSpPr>
                      <p:spPr>
                        <a:xfrm>
                          <a:off x="2076962" y="4981983"/>
                          <a:ext cx="53495" cy="31336"/>
                        </a:xfrm>
                        <a:custGeom>
                          <a:rect b="b" l="l" r="r" t="t"/>
                          <a:pathLst>
                            <a:path extrusionOk="0" h="918" w="1928">
                              <a:moveTo>
                                <a:pt x="181" y="0"/>
                              </a:moveTo>
                              <a:lnTo>
                                <a:pt x="213" y="5"/>
                              </a:lnTo>
                              <a:lnTo>
                                <a:pt x="244" y="18"/>
                              </a:lnTo>
                              <a:lnTo>
                                <a:pt x="272" y="36"/>
                              </a:lnTo>
                              <a:lnTo>
                                <a:pt x="295" y="58"/>
                              </a:lnTo>
                              <a:lnTo>
                                <a:pt x="313" y="86"/>
                              </a:lnTo>
                              <a:lnTo>
                                <a:pt x="326" y="116"/>
                              </a:lnTo>
                              <a:lnTo>
                                <a:pt x="347" y="175"/>
                              </a:lnTo>
                              <a:lnTo>
                                <a:pt x="373" y="230"/>
                              </a:lnTo>
                              <a:lnTo>
                                <a:pt x="402" y="281"/>
                              </a:lnTo>
                              <a:lnTo>
                                <a:pt x="437" y="329"/>
                              </a:lnTo>
                              <a:lnTo>
                                <a:pt x="476" y="375"/>
                              </a:lnTo>
                              <a:lnTo>
                                <a:pt x="519" y="416"/>
                              </a:lnTo>
                              <a:lnTo>
                                <a:pt x="567" y="455"/>
                              </a:lnTo>
                              <a:lnTo>
                                <a:pt x="628" y="494"/>
                              </a:lnTo>
                              <a:lnTo>
                                <a:pt x="690" y="527"/>
                              </a:lnTo>
                              <a:lnTo>
                                <a:pt x="755" y="552"/>
                              </a:lnTo>
                              <a:lnTo>
                                <a:pt x="823" y="569"/>
                              </a:lnTo>
                              <a:lnTo>
                                <a:pt x="892" y="580"/>
                              </a:lnTo>
                              <a:lnTo>
                                <a:pt x="964" y="584"/>
                              </a:lnTo>
                              <a:lnTo>
                                <a:pt x="1036" y="580"/>
                              </a:lnTo>
                              <a:lnTo>
                                <a:pt x="1105" y="569"/>
                              </a:lnTo>
                              <a:lnTo>
                                <a:pt x="1172" y="552"/>
                              </a:lnTo>
                              <a:lnTo>
                                <a:pt x="1237" y="527"/>
                              </a:lnTo>
                              <a:lnTo>
                                <a:pt x="1300" y="495"/>
                              </a:lnTo>
                              <a:lnTo>
                                <a:pt x="1359" y="455"/>
                              </a:lnTo>
                              <a:lnTo>
                                <a:pt x="1408" y="416"/>
                              </a:lnTo>
                              <a:lnTo>
                                <a:pt x="1451" y="375"/>
                              </a:lnTo>
                              <a:lnTo>
                                <a:pt x="1491" y="329"/>
                              </a:lnTo>
                              <a:lnTo>
                                <a:pt x="1526" y="281"/>
                              </a:lnTo>
                              <a:lnTo>
                                <a:pt x="1555" y="230"/>
                              </a:lnTo>
                              <a:lnTo>
                                <a:pt x="1580" y="175"/>
                              </a:lnTo>
                              <a:lnTo>
                                <a:pt x="1601" y="116"/>
                              </a:lnTo>
                              <a:lnTo>
                                <a:pt x="1615" y="86"/>
                              </a:lnTo>
                              <a:lnTo>
                                <a:pt x="1633" y="58"/>
                              </a:lnTo>
                              <a:lnTo>
                                <a:pt x="1656" y="36"/>
                              </a:lnTo>
                              <a:lnTo>
                                <a:pt x="1686" y="18"/>
                              </a:lnTo>
                              <a:lnTo>
                                <a:pt x="1717" y="5"/>
                              </a:lnTo>
                              <a:lnTo>
                                <a:pt x="1749" y="0"/>
                              </a:lnTo>
                              <a:lnTo>
                                <a:pt x="1781" y="0"/>
                              </a:lnTo>
                              <a:lnTo>
                                <a:pt x="1813" y="8"/>
                              </a:lnTo>
                              <a:lnTo>
                                <a:pt x="1844" y="20"/>
                              </a:lnTo>
                              <a:lnTo>
                                <a:pt x="1870" y="39"/>
                              </a:lnTo>
                              <a:lnTo>
                                <a:pt x="1893" y="62"/>
                              </a:lnTo>
                              <a:lnTo>
                                <a:pt x="1910" y="89"/>
                              </a:lnTo>
                              <a:lnTo>
                                <a:pt x="1922" y="120"/>
                              </a:lnTo>
                              <a:lnTo>
                                <a:pt x="1928" y="152"/>
                              </a:lnTo>
                              <a:lnTo>
                                <a:pt x="1927" y="183"/>
                              </a:lnTo>
                              <a:lnTo>
                                <a:pt x="1921" y="217"/>
                              </a:lnTo>
                              <a:lnTo>
                                <a:pt x="1894" y="293"/>
                              </a:lnTo>
                              <a:lnTo>
                                <a:pt x="1862" y="366"/>
                              </a:lnTo>
                              <a:lnTo>
                                <a:pt x="1824" y="436"/>
                              </a:lnTo>
                              <a:lnTo>
                                <a:pt x="1782" y="501"/>
                              </a:lnTo>
                              <a:lnTo>
                                <a:pt x="1734" y="563"/>
                              </a:lnTo>
                              <a:lnTo>
                                <a:pt x="1682" y="621"/>
                              </a:lnTo>
                              <a:lnTo>
                                <a:pt x="1624" y="674"/>
                              </a:lnTo>
                              <a:lnTo>
                                <a:pt x="1560" y="725"/>
                              </a:lnTo>
                              <a:lnTo>
                                <a:pt x="1492" y="769"/>
                              </a:lnTo>
                              <a:lnTo>
                                <a:pt x="1424" y="809"/>
                              </a:lnTo>
                              <a:lnTo>
                                <a:pt x="1352" y="842"/>
                              </a:lnTo>
                              <a:lnTo>
                                <a:pt x="1279" y="870"/>
                              </a:lnTo>
                              <a:lnTo>
                                <a:pt x="1203" y="891"/>
                              </a:lnTo>
                              <a:lnTo>
                                <a:pt x="1125" y="905"/>
                              </a:lnTo>
                              <a:lnTo>
                                <a:pt x="1046" y="914"/>
                              </a:lnTo>
                              <a:lnTo>
                                <a:pt x="964" y="918"/>
                              </a:lnTo>
                              <a:lnTo>
                                <a:pt x="882" y="914"/>
                              </a:lnTo>
                              <a:lnTo>
                                <a:pt x="802" y="905"/>
                              </a:lnTo>
                              <a:lnTo>
                                <a:pt x="725" y="891"/>
                              </a:lnTo>
                              <a:lnTo>
                                <a:pt x="649" y="870"/>
                              </a:lnTo>
                              <a:lnTo>
                                <a:pt x="575" y="842"/>
                              </a:lnTo>
                              <a:lnTo>
                                <a:pt x="504" y="809"/>
                              </a:lnTo>
                              <a:lnTo>
                                <a:pt x="435" y="769"/>
                              </a:lnTo>
                              <a:lnTo>
                                <a:pt x="368" y="725"/>
                              </a:lnTo>
                              <a:lnTo>
                                <a:pt x="305" y="674"/>
                              </a:lnTo>
                              <a:lnTo>
                                <a:pt x="246" y="621"/>
                              </a:lnTo>
                              <a:lnTo>
                                <a:pt x="193" y="563"/>
                              </a:lnTo>
                              <a:lnTo>
                                <a:pt x="146" y="501"/>
                              </a:lnTo>
                              <a:lnTo>
                                <a:pt x="102" y="436"/>
                              </a:lnTo>
                              <a:lnTo>
                                <a:pt x="65" y="366"/>
                              </a:lnTo>
                              <a:lnTo>
                                <a:pt x="34" y="293"/>
                              </a:lnTo>
                              <a:lnTo>
                                <a:pt x="7" y="217"/>
                              </a:lnTo>
                              <a:lnTo>
                                <a:pt x="0" y="183"/>
                              </a:lnTo>
                              <a:lnTo>
                                <a:pt x="0" y="152"/>
                              </a:lnTo>
                              <a:lnTo>
                                <a:pt x="5" y="120"/>
                              </a:lnTo>
                              <a:lnTo>
                                <a:pt x="17" y="89"/>
                              </a:lnTo>
                              <a:lnTo>
                                <a:pt x="36" y="62"/>
                              </a:lnTo>
                              <a:lnTo>
                                <a:pt x="58" y="39"/>
                              </a:lnTo>
                              <a:lnTo>
                                <a:pt x="85" y="20"/>
                              </a:lnTo>
                              <a:lnTo>
                                <a:pt x="117" y="8"/>
                              </a:lnTo>
                              <a:lnTo>
                                <a:pt x="150" y="0"/>
                              </a:lnTo>
                              <a:lnTo>
                                <a:pt x="181" y="0"/>
                              </a:ln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sp>
                      <p:nvSpPr>
                        <p:cNvPr id="1095" name="Google Shape;1095;p27"/>
                        <p:cNvSpPr/>
                        <p:nvPr/>
                      </p:nvSpPr>
                      <p:spPr>
                        <a:xfrm>
                          <a:off x="2075850" y="4939003"/>
                          <a:ext cx="18480" cy="22946"/>
                        </a:xfrm>
                        <a:custGeom>
                          <a:rect b="b" l="l" r="r" t="t"/>
                          <a:pathLst>
                            <a:path extrusionOk="0" h="668" w="669">
                              <a:moveTo>
                                <a:pt x="335" y="0"/>
                              </a:moveTo>
                              <a:lnTo>
                                <a:pt x="379" y="4"/>
                              </a:lnTo>
                              <a:lnTo>
                                <a:pt x="423" y="12"/>
                              </a:lnTo>
                              <a:lnTo>
                                <a:pt x="462" y="25"/>
                              </a:lnTo>
                              <a:lnTo>
                                <a:pt x="501" y="45"/>
                              </a:lnTo>
                              <a:lnTo>
                                <a:pt x="537" y="68"/>
                              </a:lnTo>
                              <a:lnTo>
                                <a:pt x="571" y="99"/>
                              </a:lnTo>
                              <a:lnTo>
                                <a:pt x="601" y="133"/>
                              </a:lnTo>
                              <a:lnTo>
                                <a:pt x="626" y="169"/>
                              </a:lnTo>
                              <a:lnTo>
                                <a:pt x="645" y="207"/>
                              </a:lnTo>
                              <a:lnTo>
                                <a:pt x="658" y="246"/>
                              </a:lnTo>
                              <a:lnTo>
                                <a:pt x="667" y="290"/>
                              </a:lnTo>
                              <a:lnTo>
                                <a:pt x="669" y="334"/>
                              </a:lnTo>
                              <a:lnTo>
                                <a:pt x="667" y="380"/>
                              </a:lnTo>
                              <a:lnTo>
                                <a:pt x="658" y="422"/>
                              </a:lnTo>
                              <a:lnTo>
                                <a:pt x="645" y="463"/>
                              </a:lnTo>
                              <a:lnTo>
                                <a:pt x="626" y="501"/>
                              </a:lnTo>
                              <a:lnTo>
                                <a:pt x="601" y="537"/>
                              </a:lnTo>
                              <a:lnTo>
                                <a:pt x="571" y="571"/>
                              </a:lnTo>
                              <a:lnTo>
                                <a:pt x="537" y="600"/>
                              </a:lnTo>
                              <a:lnTo>
                                <a:pt x="501" y="625"/>
                              </a:lnTo>
                              <a:lnTo>
                                <a:pt x="462" y="645"/>
                              </a:lnTo>
                              <a:lnTo>
                                <a:pt x="423" y="658"/>
                              </a:lnTo>
                              <a:lnTo>
                                <a:pt x="379" y="666"/>
                              </a:lnTo>
                              <a:lnTo>
                                <a:pt x="335" y="668"/>
                              </a:lnTo>
                              <a:lnTo>
                                <a:pt x="290" y="666"/>
                              </a:lnTo>
                              <a:lnTo>
                                <a:pt x="247" y="658"/>
                              </a:lnTo>
                              <a:lnTo>
                                <a:pt x="206" y="645"/>
                              </a:lnTo>
                              <a:lnTo>
                                <a:pt x="167" y="625"/>
                              </a:lnTo>
                              <a:lnTo>
                                <a:pt x="131" y="600"/>
                              </a:lnTo>
                              <a:lnTo>
                                <a:pt x="98" y="571"/>
                              </a:lnTo>
                              <a:lnTo>
                                <a:pt x="68" y="537"/>
                              </a:lnTo>
                              <a:lnTo>
                                <a:pt x="43" y="501"/>
                              </a:lnTo>
                              <a:lnTo>
                                <a:pt x="25" y="463"/>
                              </a:lnTo>
                              <a:lnTo>
                                <a:pt x="11" y="422"/>
                              </a:lnTo>
                              <a:lnTo>
                                <a:pt x="2" y="380"/>
                              </a:lnTo>
                              <a:lnTo>
                                <a:pt x="0" y="334"/>
                              </a:lnTo>
                              <a:lnTo>
                                <a:pt x="2" y="290"/>
                              </a:lnTo>
                              <a:lnTo>
                                <a:pt x="11" y="246"/>
                              </a:lnTo>
                              <a:lnTo>
                                <a:pt x="25" y="207"/>
                              </a:lnTo>
                              <a:lnTo>
                                <a:pt x="43" y="169"/>
                              </a:lnTo>
                              <a:lnTo>
                                <a:pt x="68" y="133"/>
                              </a:lnTo>
                              <a:lnTo>
                                <a:pt x="98" y="99"/>
                              </a:lnTo>
                              <a:lnTo>
                                <a:pt x="131" y="68"/>
                              </a:lnTo>
                              <a:lnTo>
                                <a:pt x="167" y="45"/>
                              </a:lnTo>
                              <a:lnTo>
                                <a:pt x="206" y="25"/>
                              </a:lnTo>
                              <a:lnTo>
                                <a:pt x="247" y="12"/>
                              </a:lnTo>
                              <a:lnTo>
                                <a:pt x="290" y="4"/>
                              </a:lnTo>
                              <a:lnTo>
                                <a:pt x="335" y="0"/>
                              </a:ln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sp>
                      <p:nvSpPr>
                        <p:cNvPr id="1096" name="Google Shape;1096;p27"/>
                        <p:cNvSpPr/>
                        <p:nvPr/>
                      </p:nvSpPr>
                      <p:spPr>
                        <a:xfrm>
                          <a:off x="2112949" y="4939003"/>
                          <a:ext cx="18619" cy="22946"/>
                        </a:xfrm>
                        <a:custGeom>
                          <a:rect b="b" l="l" r="r" t="t"/>
                          <a:pathLst>
                            <a:path extrusionOk="0" h="668" w="668">
                              <a:moveTo>
                                <a:pt x="333" y="0"/>
                              </a:moveTo>
                              <a:lnTo>
                                <a:pt x="379" y="4"/>
                              </a:lnTo>
                              <a:lnTo>
                                <a:pt x="421" y="12"/>
                              </a:lnTo>
                              <a:lnTo>
                                <a:pt x="462" y="25"/>
                              </a:lnTo>
                              <a:lnTo>
                                <a:pt x="501" y="45"/>
                              </a:lnTo>
                              <a:lnTo>
                                <a:pt x="537" y="68"/>
                              </a:lnTo>
                              <a:lnTo>
                                <a:pt x="570" y="99"/>
                              </a:lnTo>
                              <a:lnTo>
                                <a:pt x="600" y="133"/>
                              </a:lnTo>
                              <a:lnTo>
                                <a:pt x="625" y="169"/>
                              </a:lnTo>
                              <a:lnTo>
                                <a:pt x="644" y="207"/>
                              </a:lnTo>
                              <a:lnTo>
                                <a:pt x="658" y="246"/>
                              </a:lnTo>
                              <a:lnTo>
                                <a:pt x="665" y="290"/>
                              </a:lnTo>
                              <a:lnTo>
                                <a:pt x="668" y="334"/>
                              </a:lnTo>
                              <a:lnTo>
                                <a:pt x="665" y="380"/>
                              </a:lnTo>
                              <a:lnTo>
                                <a:pt x="658" y="422"/>
                              </a:lnTo>
                              <a:lnTo>
                                <a:pt x="644" y="463"/>
                              </a:lnTo>
                              <a:lnTo>
                                <a:pt x="625" y="501"/>
                              </a:lnTo>
                              <a:lnTo>
                                <a:pt x="600" y="537"/>
                              </a:lnTo>
                              <a:lnTo>
                                <a:pt x="570" y="571"/>
                              </a:lnTo>
                              <a:lnTo>
                                <a:pt x="537" y="600"/>
                              </a:lnTo>
                              <a:lnTo>
                                <a:pt x="501" y="625"/>
                              </a:lnTo>
                              <a:lnTo>
                                <a:pt x="462" y="645"/>
                              </a:lnTo>
                              <a:lnTo>
                                <a:pt x="421" y="658"/>
                              </a:lnTo>
                              <a:lnTo>
                                <a:pt x="379" y="666"/>
                              </a:lnTo>
                              <a:lnTo>
                                <a:pt x="333" y="668"/>
                              </a:lnTo>
                              <a:lnTo>
                                <a:pt x="289" y="666"/>
                              </a:lnTo>
                              <a:lnTo>
                                <a:pt x="246" y="658"/>
                              </a:lnTo>
                              <a:lnTo>
                                <a:pt x="206" y="645"/>
                              </a:lnTo>
                              <a:lnTo>
                                <a:pt x="167" y="625"/>
                              </a:lnTo>
                              <a:lnTo>
                                <a:pt x="131" y="600"/>
                              </a:lnTo>
                              <a:lnTo>
                                <a:pt x="98" y="571"/>
                              </a:lnTo>
                              <a:lnTo>
                                <a:pt x="67" y="537"/>
                              </a:lnTo>
                              <a:lnTo>
                                <a:pt x="43" y="501"/>
                              </a:lnTo>
                              <a:lnTo>
                                <a:pt x="23" y="463"/>
                              </a:lnTo>
                              <a:lnTo>
                                <a:pt x="10" y="422"/>
                              </a:lnTo>
                              <a:lnTo>
                                <a:pt x="2" y="380"/>
                              </a:lnTo>
                              <a:lnTo>
                                <a:pt x="0" y="334"/>
                              </a:lnTo>
                              <a:lnTo>
                                <a:pt x="2" y="290"/>
                              </a:lnTo>
                              <a:lnTo>
                                <a:pt x="10" y="246"/>
                              </a:lnTo>
                              <a:lnTo>
                                <a:pt x="23" y="207"/>
                              </a:lnTo>
                              <a:lnTo>
                                <a:pt x="43" y="169"/>
                              </a:lnTo>
                              <a:lnTo>
                                <a:pt x="67" y="133"/>
                              </a:lnTo>
                              <a:lnTo>
                                <a:pt x="98" y="99"/>
                              </a:lnTo>
                              <a:lnTo>
                                <a:pt x="131" y="68"/>
                              </a:lnTo>
                              <a:lnTo>
                                <a:pt x="167" y="45"/>
                              </a:lnTo>
                              <a:lnTo>
                                <a:pt x="206" y="25"/>
                              </a:lnTo>
                              <a:lnTo>
                                <a:pt x="246" y="12"/>
                              </a:lnTo>
                              <a:lnTo>
                                <a:pt x="289" y="4"/>
                              </a:lnTo>
                              <a:lnTo>
                                <a:pt x="333" y="0"/>
                              </a:ln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grpSp>
                </p:grpSp>
              </p:grpSp>
            </p:grpSp>
            <p:grpSp>
              <p:nvGrpSpPr>
                <p:cNvPr id="1097" name="Google Shape;1097;p27"/>
                <p:cNvGrpSpPr/>
                <p:nvPr/>
              </p:nvGrpSpPr>
              <p:grpSpPr>
                <a:xfrm>
                  <a:off x="4285114" y="1372404"/>
                  <a:ext cx="2345848" cy="3791018"/>
                  <a:chOff x="4285114" y="1372404"/>
                  <a:chExt cx="2345848" cy="3791018"/>
                </a:xfrm>
              </p:grpSpPr>
              <p:grpSp>
                <p:nvGrpSpPr>
                  <p:cNvPr id="1098" name="Google Shape;1098;p27"/>
                  <p:cNvGrpSpPr/>
                  <p:nvPr/>
                </p:nvGrpSpPr>
                <p:grpSpPr>
                  <a:xfrm>
                    <a:off x="4285114" y="1754493"/>
                    <a:ext cx="2345729" cy="3408929"/>
                    <a:chOff x="228596" y="2051526"/>
                    <a:chExt cx="2120709" cy="3408929"/>
                  </a:xfrm>
                </p:grpSpPr>
                <p:grpSp>
                  <p:nvGrpSpPr>
                    <p:cNvPr id="1099" name="Google Shape;1099;p27"/>
                    <p:cNvGrpSpPr/>
                    <p:nvPr/>
                  </p:nvGrpSpPr>
                  <p:grpSpPr>
                    <a:xfrm>
                      <a:off x="228596" y="2051526"/>
                      <a:ext cx="2120709" cy="3408929"/>
                      <a:chOff x="228596" y="2051526"/>
                      <a:chExt cx="2120709" cy="3408929"/>
                    </a:xfrm>
                  </p:grpSpPr>
                  <p:grpSp>
                    <p:nvGrpSpPr>
                      <p:cNvPr id="1100" name="Google Shape;1100;p27"/>
                      <p:cNvGrpSpPr/>
                      <p:nvPr/>
                    </p:nvGrpSpPr>
                    <p:grpSpPr>
                      <a:xfrm>
                        <a:off x="228596" y="2051526"/>
                        <a:ext cx="2120709" cy="3408929"/>
                        <a:chOff x="228596" y="2051526"/>
                        <a:chExt cx="2120709" cy="3408929"/>
                      </a:xfrm>
                    </p:grpSpPr>
                    <p:sp>
                      <p:nvSpPr>
                        <p:cNvPr id="1101" name="Google Shape;1101;p27"/>
                        <p:cNvSpPr/>
                        <p:nvPr/>
                      </p:nvSpPr>
                      <p:spPr>
                        <a:xfrm>
                          <a:off x="228596" y="2051526"/>
                          <a:ext cx="2120700" cy="3388500"/>
                        </a:xfrm>
                        <a:prstGeom prst="rect">
                          <a:avLst/>
                        </a:prstGeom>
                        <a:solidFill>
                          <a:srgbClr val="BEE6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rgbClr val="FFFFFF"/>
                            </a:solidFill>
                            <a:latin typeface="Calibri"/>
                            <a:ea typeface="Calibri"/>
                            <a:cs typeface="Calibri"/>
                            <a:sym typeface="Calibri"/>
                          </a:endParaRPr>
                        </a:p>
                      </p:txBody>
                    </p:sp>
                    <p:sp>
                      <p:nvSpPr>
                        <p:cNvPr id="1102" name="Google Shape;1102;p27"/>
                        <p:cNvSpPr/>
                        <p:nvPr/>
                      </p:nvSpPr>
                      <p:spPr>
                        <a:xfrm flipH="1" rot="10800000">
                          <a:off x="228600" y="5412830"/>
                          <a:ext cx="2120705" cy="47625"/>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rgbClr val="FFFFFF"/>
                            </a:solidFill>
                            <a:latin typeface="Calibri"/>
                            <a:ea typeface="Calibri"/>
                            <a:cs typeface="Calibri"/>
                            <a:sym typeface="Calibri"/>
                          </a:endParaRPr>
                        </a:p>
                      </p:txBody>
                    </p:sp>
                  </p:grpSp>
                  <p:sp>
                    <p:nvSpPr>
                      <p:cNvPr id="1103" name="Google Shape;1103;p27"/>
                      <p:cNvSpPr/>
                      <p:nvPr/>
                    </p:nvSpPr>
                    <p:spPr>
                      <a:xfrm>
                        <a:off x="299525" y="2816824"/>
                        <a:ext cx="1978856" cy="2547644"/>
                      </a:xfrm>
                      <a:prstGeom prst="rect">
                        <a:avLst/>
                      </a:prstGeom>
                      <a:solidFill>
                        <a:srgbClr val="F2F2F2"/>
                      </a:solidFill>
                      <a:ln>
                        <a:noFill/>
                      </a:ln>
                      <a:effectLst>
                        <a:outerShdw blurRad="63500" sx="102000" rotWithShape="0" algn="ctr" sy="102000">
                          <a:srgbClr val="000000">
                            <a:alpha val="1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rgbClr val="FFFFFF"/>
                          </a:solidFill>
                          <a:latin typeface="Calibri"/>
                          <a:ea typeface="Calibri"/>
                          <a:cs typeface="Calibri"/>
                          <a:sym typeface="Calibri"/>
                        </a:endParaRPr>
                      </a:p>
                    </p:txBody>
                  </p:sp>
                </p:grpSp>
                <p:sp>
                  <p:nvSpPr>
                    <p:cNvPr id="1104" name="Google Shape;1104;p27"/>
                    <p:cNvSpPr/>
                    <p:nvPr/>
                  </p:nvSpPr>
                  <p:spPr>
                    <a:xfrm>
                      <a:off x="299521" y="2106399"/>
                      <a:ext cx="1978800" cy="650700"/>
                    </a:xfrm>
                    <a:prstGeom prst="roundRect">
                      <a:avLst>
                        <a:gd fmla="val 0" name="adj"/>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rgbClr val="FFFFFF"/>
                        </a:solidFill>
                        <a:latin typeface="Century"/>
                        <a:ea typeface="Century"/>
                        <a:cs typeface="Century"/>
                        <a:sym typeface="Century"/>
                      </a:endParaRPr>
                    </a:p>
                  </p:txBody>
                </p:sp>
              </p:grpSp>
              <p:sp>
                <p:nvSpPr>
                  <p:cNvPr id="1105" name="Google Shape;1105;p27"/>
                  <p:cNvSpPr/>
                  <p:nvPr/>
                </p:nvSpPr>
                <p:spPr>
                  <a:xfrm>
                    <a:off x="4368300" y="4725586"/>
                    <a:ext cx="2188825" cy="341849"/>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rgbClr val="FFFFFF"/>
                      </a:solidFill>
                      <a:latin typeface="Calibri"/>
                      <a:ea typeface="Calibri"/>
                      <a:cs typeface="Calibri"/>
                      <a:sym typeface="Calibri"/>
                    </a:endParaRPr>
                  </a:p>
                </p:txBody>
              </p:sp>
              <p:grpSp>
                <p:nvGrpSpPr>
                  <p:cNvPr id="1106" name="Google Shape;1106;p27"/>
                  <p:cNvGrpSpPr/>
                  <p:nvPr/>
                </p:nvGrpSpPr>
                <p:grpSpPr>
                  <a:xfrm>
                    <a:off x="4285119" y="1372404"/>
                    <a:ext cx="2345724" cy="436965"/>
                    <a:chOff x="3222508" y="1407380"/>
                    <a:chExt cx="1765300" cy="436965"/>
                  </a:xfrm>
                </p:grpSpPr>
                <p:grpSp>
                  <p:nvGrpSpPr>
                    <p:cNvPr id="1107" name="Google Shape;1107;p27"/>
                    <p:cNvGrpSpPr/>
                    <p:nvPr/>
                  </p:nvGrpSpPr>
                  <p:grpSpPr>
                    <a:xfrm>
                      <a:off x="3222508" y="1734617"/>
                      <a:ext cx="1765300" cy="109728"/>
                      <a:chOff x="228600" y="1689102"/>
                      <a:chExt cx="1765300" cy="109728"/>
                    </a:xfrm>
                  </p:grpSpPr>
                  <p:cxnSp>
                    <p:nvCxnSpPr>
                      <p:cNvPr id="1108" name="Google Shape;1108;p27"/>
                      <p:cNvCxnSpPr/>
                      <p:nvPr/>
                    </p:nvCxnSpPr>
                    <p:spPr>
                      <a:xfrm>
                        <a:off x="228600" y="1743966"/>
                        <a:ext cx="1765300" cy="0"/>
                      </a:xfrm>
                      <a:prstGeom prst="straightConnector1">
                        <a:avLst/>
                      </a:prstGeom>
                      <a:noFill/>
                      <a:ln cap="flat" cmpd="sng" w="9525">
                        <a:solidFill>
                          <a:srgbClr val="D8D8D8"/>
                        </a:solidFill>
                        <a:prstDash val="solid"/>
                        <a:miter lim="800000"/>
                        <a:headEnd len="sm" w="sm" type="none"/>
                        <a:tailEnd len="sm" w="sm" type="none"/>
                      </a:ln>
                    </p:spPr>
                  </p:cxnSp>
                  <p:sp>
                    <p:nvSpPr>
                      <p:cNvPr id="1109" name="Google Shape;1109;p27"/>
                      <p:cNvSpPr/>
                      <p:nvPr/>
                    </p:nvSpPr>
                    <p:spPr>
                      <a:xfrm>
                        <a:off x="1069977" y="1689102"/>
                        <a:ext cx="82546" cy="109728"/>
                      </a:xfrm>
                      <a:prstGeom prst="ellipse">
                        <a:avLst/>
                      </a:prstGeom>
                      <a:solidFill>
                        <a:schemeClr val="accent2"/>
                      </a:solidFill>
                      <a:ln cap="flat" cmpd="sng" w="9525">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rgbClr val="FFFFFF"/>
                          </a:solidFill>
                          <a:latin typeface="Calibri"/>
                          <a:ea typeface="Calibri"/>
                          <a:cs typeface="Calibri"/>
                          <a:sym typeface="Calibri"/>
                        </a:endParaRPr>
                      </a:p>
                    </p:txBody>
                  </p:sp>
                </p:grpSp>
                <p:sp>
                  <p:nvSpPr>
                    <p:cNvPr id="1110" name="Google Shape;1110;p27"/>
                    <p:cNvSpPr txBox="1"/>
                    <p:nvPr/>
                  </p:nvSpPr>
                  <p:spPr>
                    <a:xfrm>
                      <a:off x="3490997" y="1407380"/>
                      <a:ext cx="1228322" cy="307777"/>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lang="en-US" sz="1400">
                          <a:solidFill>
                            <a:srgbClr val="262626"/>
                          </a:solidFill>
                          <a:latin typeface="Century"/>
                          <a:ea typeface="Century"/>
                          <a:cs typeface="Century"/>
                          <a:sym typeface="Century"/>
                        </a:rPr>
                        <a:t>Nurture Days</a:t>
                      </a:r>
                      <a:endParaRPr/>
                    </a:p>
                  </p:txBody>
                </p:sp>
              </p:grpSp>
              <p:grpSp>
                <p:nvGrpSpPr>
                  <p:cNvPr id="1111" name="Google Shape;1111;p27"/>
                  <p:cNvGrpSpPr/>
                  <p:nvPr/>
                </p:nvGrpSpPr>
                <p:grpSpPr>
                  <a:xfrm>
                    <a:off x="4342162" y="1800104"/>
                    <a:ext cx="2288800" cy="2659179"/>
                    <a:chOff x="3265437" y="1898580"/>
                    <a:chExt cx="1722461" cy="2659179"/>
                  </a:xfrm>
                </p:grpSpPr>
                <p:sp>
                  <p:nvSpPr>
                    <p:cNvPr id="1112" name="Google Shape;1112;p27"/>
                    <p:cNvSpPr/>
                    <p:nvPr/>
                  </p:nvSpPr>
                  <p:spPr>
                    <a:xfrm>
                      <a:off x="3265437" y="1898580"/>
                      <a:ext cx="1679400" cy="674100"/>
                    </a:xfrm>
                    <a:prstGeom prst="rect">
                      <a:avLst/>
                    </a:prstGeom>
                    <a:noFill/>
                    <a:ln>
                      <a:noFill/>
                    </a:ln>
                  </p:spPr>
                  <p:txBody>
                    <a:bodyPr anchorCtr="0" anchor="ctr" bIns="45700" lIns="91425" spcFirstLastPara="1" rIns="91425" wrap="square" tIns="45700">
                      <a:spAutoFit/>
                    </a:bodyPr>
                    <a:lstStyle/>
                    <a:p>
                      <a:pPr indent="-182880" lvl="0" marL="182880" marR="0" rtl="0" algn="l">
                        <a:spcBef>
                          <a:spcPts val="0"/>
                        </a:spcBef>
                        <a:spcAft>
                          <a:spcPts val="0"/>
                        </a:spcAft>
                        <a:buClr>
                          <a:srgbClr val="FFFFFF"/>
                        </a:buClr>
                        <a:buSzPts val="1000"/>
                        <a:buFont typeface="Courier New"/>
                        <a:buChar char="o"/>
                      </a:pPr>
                      <a:r>
                        <a:rPr lang="en-US" sz="1000">
                          <a:solidFill>
                            <a:srgbClr val="FFFFFF"/>
                          </a:solidFill>
                          <a:latin typeface="Century"/>
                          <a:ea typeface="Century"/>
                          <a:cs typeface="Century"/>
                          <a:sym typeface="Century"/>
                        </a:rPr>
                        <a:t>Make sure the system fit the company </a:t>
                      </a:r>
                      <a:r>
                        <a:rPr lang="en-US" sz="1000">
                          <a:solidFill>
                            <a:srgbClr val="FFFFFF"/>
                          </a:solidFill>
                          <a:latin typeface="Century"/>
                          <a:ea typeface="Century"/>
                          <a:cs typeface="Century"/>
                          <a:sym typeface="Century"/>
                        </a:rPr>
                        <a:t>business</a:t>
                      </a:r>
                      <a:endParaRPr/>
                    </a:p>
                    <a:p>
                      <a:pPr indent="-182880" lvl="0" marL="182880" marR="0" rtl="0" algn="l">
                        <a:spcBef>
                          <a:spcPts val="0"/>
                        </a:spcBef>
                        <a:spcAft>
                          <a:spcPts val="0"/>
                        </a:spcAft>
                        <a:buClr>
                          <a:srgbClr val="FFFFFF"/>
                        </a:buClr>
                        <a:buSzPts val="1000"/>
                        <a:buFont typeface="Courier New"/>
                        <a:buChar char="o"/>
                      </a:pPr>
                      <a:r>
                        <a:rPr lang="en-US" sz="1000">
                          <a:solidFill>
                            <a:srgbClr val="FFFFFF"/>
                          </a:solidFill>
                          <a:latin typeface="Century"/>
                          <a:ea typeface="Century"/>
                          <a:cs typeface="Century"/>
                          <a:sym typeface="Century"/>
                        </a:rPr>
                        <a:t>Find the best price </a:t>
                      </a:r>
                      <a:r>
                        <a:rPr lang="en-US" sz="1000">
                          <a:solidFill>
                            <a:srgbClr val="FFFFFF"/>
                          </a:solidFill>
                          <a:latin typeface="Century"/>
                          <a:ea typeface="Century"/>
                          <a:cs typeface="Century"/>
                          <a:sym typeface="Century"/>
                        </a:rPr>
                        <a:t>and suitable services bundle</a:t>
                      </a:r>
                      <a:endParaRPr/>
                    </a:p>
                  </p:txBody>
                </p:sp>
                <p:sp>
                  <p:nvSpPr>
                    <p:cNvPr id="1113" name="Google Shape;1113;p27"/>
                    <p:cNvSpPr/>
                    <p:nvPr/>
                  </p:nvSpPr>
                  <p:spPr>
                    <a:xfrm>
                      <a:off x="3287487" y="3726762"/>
                      <a:ext cx="1633975" cy="830997"/>
                    </a:xfrm>
                    <a:prstGeom prst="rect">
                      <a:avLst/>
                    </a:prstGeom>
                    <a:noFill/>
                    <a:ln>
                      <a:noFill/>
                    </a:ln>
                  </p:spPr>
                  <p:txBody>
                    <a:bodyPr anchorCtr="0" anchor="ctr" bIns="45700" lIns="91425" spcFirstLastPara="1" rIns="91425" wrap="square" tIns="45700">
                      <a:spAutoFit/>
                    </a:bodyPr>
                    <a:lstStyle/>
                    <a:p>
                      <a:pPr indent="-182880" lvl="0" marL="182880" marR="0" rtl="0" algn="l">
                        <a:spcBef>
                          <a:spcPts val="0"/>
                        </a:spcBef>
                        <a:spcAft>
                          <a:spcPts val="0"/>
                        </a:spcAft>
                        <a:buClr>
                          <a:srgbClr val="3F3F3F"/>
                        </a:buClr>
                        <a:buSzPts val="800"/>
                        <a:buFont typeface="Courier New"/>
                        <a:buChar char="o"/>
                      </a:pPr>
                      <a:r>
                        <a:rPr lang="en-US" sz="800">
                          <a:solidFill>
                            <a:srgbClr val="3F3F3F"/>
                          </a:solidFill>
                          <a:latin typeface="Arial"/>
                          <a:ea typeface="Arial"/>
                          <a:cs typeface="Arial"/>
                          <a:sym typeface="Arial"/>
                        </a:rPr>
                        <a:t>Do they </a:t>
                      </a:r>
                      <a:r>
                        <a:rPr lang="en-US" sz="800">
                          <a:solidFill>
                            <a:srgbClr val="3F3F3F"/>
                          </a:solidFill>
                        </a:rPr>
                        <a:t>have safety policy for the enterprise</a:t>
                      </a:r>
                      <a:r>
                        <a:rPr lang="en-US" sz="800">
                          <a:solidFill>
                            <a:srgbClr val="3F3F3F"/>
                          </a:solidFill>
                          <a:latin typeface="Arial"/>
                          <a:ea typeface="Arial"/>
                          <a:cs typeface="Arial"/>
                          <a:sym typeface="Arial"/>
                        </a:rPr>
                        <a:t>?</a:t>
                      </a:r>
                      <a:endParaRPr/>
                    </a:p>
                    <a:p>
                      <a:pPr indent="-182880" lvl="0" marL="182880" marR="0" rtl="0" algn="l">
                        <a:spcBef>
                          <a:spcPts val="0"/>
                        </a:spcBef>
                        <a:spcAft>
                          <a:spcPts val="0"/>
                        </a:spcAft>
                        <a:buClr>
                          <a:srgbClr val="3F3F3F"/>
                        </a:buClr>
                        <a:buSzPts val="800"/>
                        <a:buFont typeface="Courier New"/>
                        <a:buChar char="o"/>
                      </a:pPr>
                      <a:r>
                        <a:rPr lang="en-US" sz="800">
                          <a:solidFill>
                            <a:srgbClr val="3F3F3F"/>
                          </a:solidFill>
                          <a:latin typeface="Arial"/>
                          <a:ea typeface="Arial"/>
                          <a:cs typeface="Arial"/>
                          <a:sym typeface="Arial"/>
                        </a:rPr>
                        <a:t>Am I paying too much?</a:t>
                      </a:r>
                      <a:endParaRPr/>
                    </a:p>
                    <a:p>
                      <a:pPr indent="-182880" lvl="0" marL="182880" marR="0" rtl="0" algn="l">
                        <a:spcBef>
                          <a:spcPts val="0"/>
                        </a:spcBef>
                        <a:spcAft>
                          <a:spcPts val="0"/>
                        </a:spcAft>
                        <a:buClr>
                          <a:srgbClr val="3F3F3F"/>
                        </a:buClr>
                        <a:buSzPts val="800"/>
                        <a:buFont typeface="Courier New"/>
                        <a:buChar char="o"/>
                      </a:pPr>
                      <a:r>
                        <a:rPr lang="en-US" sz="800">
                          <a:solidFill>
                            <a:srgbClr val="3F3F3F"/>
                          </a:solidFill>
                        </a:rPr>
                        <a:t>Is </a:t>
                      </a:r>
                      <a:r>
                        <a:rPr lang="en-US" sz="800">
                          <a:solidFill>
                            <a:srgbClr val="3F3F3F"/>
                          </a:solidFill>
                        </a:rPr>
                        <a:t>it convenient for all the staff to use?</a:t>
                      </a:r>
                      <a:endParaRPr/>
                    </a:p>
                    <a:p>
                      <a:pPr indent="-182880" lvl="0" marL="182880" marR="0" rtl="0" algn="l">
                        <a:spcBef>
                          <a:spcPts val="0"/>
                        </a:spcBef>
                        <a:spcAft>
                          <a:spcPts val="0"/>
                        </a:spcAft>
                        <a:buClr>
                          <a:srgbClr val="3F3F3F"/>
                        </a:buClr>
                        <a:buSzPts val="800"/>
                        <a:buFont typeface="Courier New"/>
                        <a:buChar char="o"/>
                      </a:pPr>
                      <a:r>
                        <a:rPr lang="en-US" sz="800">
                          <a:solidFill>
                            <a:srgbClr val="3F3F3F"/>
                          </a:solidFill>
                        </a:rPr>
                        <a:t>What functions can this RPA chatbot do?</a:t>
                      </a:r>
                      <a:endParaRPr/>
                    </a:p>
                    <a:p>
                      <a:pPr indent="-182880" lvl="0" marL="182880" marR="0" rtl="0" algn="l">
                        <a:spcBef>
                          <a:spcPts val="0"/>
                        </a:spcBef>
                        <a:spcAft>
                          <a:spcPts val="0"/>
                        </a:spcAft>
                        <a:buClr>
                          <a:srgbClr val="3F3F3F"/>
                        </a:buClr>
                        <a:buSzPts val="800"/>
                        <a:buFont typeface="Courier New"/>
                        <a:buChar char="o"/>
                      </a:pPr>
                      <a:r>
                        <a:rPr lang="en-US" sz="800">
                          <a:solidFill>
                            <a:srgbClr val="3F3F3F"/>
                          </a:solidFill>
                        </a:rPr>
                        <a:t>What is the difference between the normal management assistant?</a:t>
                      </a:r>
                      <a:endParaRPr/>
                    </a:p>
                  </p:txBody>
                </p:sp>
                <p:sp>
                  <p:nvSpPr>
                    <p:cNvPr id="1114" name="Google Shape;1114;p27"/>
                    <p:cNvSpPr/>
                    <p:nvPr/>
                  </p:nvSpPr>
                  <p:spPr>
                    <a:xfrm>
                      <a:off x="3288098" y="2656894"/>
                      <a:ext cx="1699800" cy="831000"/>
                    </a:xfrm>
                    <a:prstGeom prst="rect">
                      <a:avLst/>
                    </a:prstGeom>
                    <a:noFill/>
                    <a:ln>
                      <a:noFill/>
                    </a:ln>
                  </p:spPr>
                  <p:txBody>
                    <a:bodyPr anchorCtr="0" anchor="ctr" bIns="45700" lIns="91425" spcFirstLastPara="1" rIns="91425" wrap="square" tIns="45700">
                      <a:spAutoFit/>
                    </a:bodyPr>
                    <a:lstStyle/>
                    <a:p>
                      <a:pPr indent="-182880" lvl="0" marL="182880" marR="0" rtl="0" algn="l">
                        <a:spcBef>
                          <a:spcPts val="0"/>
                        </a:spcBef>
                        <a:spcAft>
                          <a:spcPts val="0"/>
                        </a:spcAft>
                        <a:buClr>
                          <a:srgbClr val="3F3F3F"/>
                        </a:buClr>
                        <a:buSzPts val="800"/>
                        <a:buFont typeface="Courier New"/>
                        <a:buChar char="o"/>
                      </a:pPr>
                      <a:r>
                        <a:rPr lang="en-US" sz="800">
                          <a:solidFill>
                            <a:srgbClr val="3F3F3F"/>
                          </a:solidFill>
                          <a:latin typeface="Arial"/>
                          <a:ea typeface="Arial"/>
                          <a:cs typeface="Arial"/>
                          <a:sym typeface="Arial"/>
                        </a:rPr>
                        <a:t>Click on </a:t>
                      </a:r>
                      <a:r>
                        <a:rPr lang="en-US" sz="800">
                          <a:solidFill>
                            <a:srgbClr val="3F3F3F"/>
                          </a:solidFill>
                        </a:rPr>
                        <a:t>promotional </a:t>
                      </a:r>
                      <a:r>
                        <a:rPr lang="en-US" sz="800">
                          <a:solidFill>
                            <a:srgbClr val="3F3F3F"/>
                          </a:solidFill>
                          <a:latin typeface="Arial"/>
                          <a:ea typeface="Arial"/>
                          <a:cs typeface="Arial"/>
                          <a:sym typeface="Arial"/>
                        </a:rPr>
                        <a:t>email</a:t>
                      </a:r>
                      <a:endParaRPr/>
                    </a:p>
                    <a:p>
                      <a:pPr indent="-182880" lvl="0" marL="182880" marR="0" rtl="0" algn="l">
                        <a:spcBef>
                          <a:spcPts val="0"/>
                        </a:spcBef>
                        <a:spcAft>
                          <a:spcPts val="0"/>
                        </a:spcAft>
                        <a:buClr>
                          <a:srgbClr val="3F3F3F"/>
                        </a:buClr>
                        <a:buSzPts val="800"/>
                        <a:buFont typeface="Courier New"/>
                        <a:buChar char="o"/>
                      </a:pPr>
                      <a:r>
                        <a:rPr lang="en-US" sz="800">
                          <a:solidFill>
                            <a:srgbClr val="3F3F3F"/>
                          </a:solidFill>
                          <a:latin typeface="Arial"/>
                          <a:ea typeface="Arial"/>
                          <a:cs typeface="Arial"/>
                          <a:sym typeface="Arial"/>
                        </a:rPr>
                        <a:t>Visits product page</a:t>
                      </a:r>
                      <a:endParaRPr/>
                    </a:p>
                    <a:p>
                      <a:pPr indent="-182880" lvl="0" marL="182880" marR="0" rtl="0" algn="l">
                        <a:spcBef>
                          <a:spcPts val="0"/>
                        </a:spcBef>
                        <a:spcAft>
                          <a:spcPts val="0"/>
                        </a:spcAft>
                        <a:buClr>
                          <a:srgbClr val="3F3F3F"/>
                        </a:buClr>
                        <a:buSzPts val="800"/>
                        <a:buFont typeface="Courier New"/>
                        <a:buChar char="o"/>
                      </a:pPr>
                      <a:r>
                        <a:rPr lang="en-US" sz="800">
                          <a:solidFill>
                            <a:srgbClr val="3F3F3F"/>
                          </a:solidFill>
                        </a:rPr>
                        <a:t>Experience the trial process on the RPA chatbot with sample data</a:t>
                      </a:r>
                      <a:endParaRPr/>
                    </a:p>
                    <a:p>
                      <a:pPr indent="-182880" lvl="0" marL="182880" marR="0" rtl="0" algn="l">
                        <a:spcBef>
                          <a:spcPts val="0"/>
                        </a:spcBef>
                        <a:spcAft>
                          <a:spcPts val="0"/>
                        </a:spcAft>
                        <a:buClr>
                          <a:srgbClr val="3F3F3F"/>
                        </a:buClr>
                        <a:buSzPts val="800"/>
                        <a:buFont typeface="Courier New"/>
                        <a:buChar char="o"/>
                      </a:pPr>
                      <a:r>
                        <a:rPr lang="en-US" sz="800">
                          <a:solidFill>
                            <a:srgbClr val="3F3F3F"/>
                          </a:solidFill>
                        </a:rPr>
                        <a:t>See the analysis graphs and AI responses</a:t>
                      </a:r>
                      <a:endParaRPr/>
                    </a:p>
                  </p:txBody>
                </p:sp>
              </p:grpSp>
              <p:grpSp>
                <p:nvGrpSpPr>
                  <p:cNvPr id="1115" name="Google Shape;1115;p27"/>
                  <p:cNvGrpSpPr/>
                  <p:nvPr/>
                </p:nvGrpSpPr>
                <p:grpSpPr>
                  <a:xfrm>
                    <a:off x="5132814" y="4792182"/>
                    <a:ext cx="722508" cy="208656"/>
                    <a:chOff x="3783667" y="4890658"/>
                    <a:chExt cx="697298" cy="208656"/>
                  </a:xfrm>
                </p:grpSpPr>
                <p:grpSp>
                  <p:nvGrpSpPr>
                    <p:cNvPr id="1116" name="Google Shape;1116;p27"/>
                    <p:cNvGrpSpPr/>
                    <p:nvPr/>
                  </p:nvGrpSpPr>
                  <p:grpSpPr>
                    <a:xfrm>
                      <a:off x="4270653" y="4890658"/>
                      <a:ext cx="210312" cy="208656"/>
                      <a:chOff x="2381938" y="4904756"/>
                      <a:chExt cx="137167" cy="137160"/>
                    </a:xfrm>
                  </p:grpSpPr>
                  <p:sp>
                    <p:nvSpPr>
                      <p:cNvPr id="1117" name="Google Shape;1117;p27"/>
                      <p:cNvSpPr/>
                      <p:nvPr/>
                    </p:nvSpPr>
                    <p:spPr>
                      <a:xfrm>
                        <a:off x="2381938" y="4904756"/>
                        <a:ext cx="137167" cy="137160"/>
                      </a:xfrm>
                      <a:custGeom>
                        <a:rect b="b" l="l" r="r" t="t"/>
                        <a:pathLst>
                          <a:path extrusionOk="0" h="2262" w="2262">
                            <a:moveTo>
                              <a:pt x="1131" y="0"/>
                            </a:moveTo>
                            <a:cubicBezTo>
                              <a:pt x="507" y="0"/>
                              <a:pt x="0" y="508"/>
                              <a:pt x="0" y="1131"/>
                            </a:cubicBezTo>
                            <a:cubicBezTo>
                              <a:pt x="0" y="1755"/>
                              <a:pt x="507" y="2262"/>
                              <a:pt x="1131" y="2262"/>
                            </a:cubicBezTo>
                            <a:cubicBezTo>
                              <a:pt x="1755" y="2262"/>
                              <a:pt x="2262" y="1755"/>
                              <a:pt x="2262" y="1131"/>
                            </a:cubicBezTo>
                            <a:cubicBezTo>
                              <a:pt x="2262" y="508"/>
                              <a:pt x="1755" y="0"/>
                              <a:pt x="1131" y="0"/>
                            </a:cubicBezTo>
                            <a:close/>
                            <a:moveTo>
                              <a:pt x="1131" y="2053"/>
                            </a:moveTo>
                            <a:cubicBezTo>
                              <a:pt x="624" y="2053"/>
                              <a:pt x="210" y="1639"/>
                              <a:pt x="210" y="1131"/>
                            </a:cubicBezTo>
                            <a:cubicBezTo>
                              <a:pt x="210" y="624"/>
                              <a:pt x="624" y="210"/>
                              <a:pt x="1131" y="210"/>
                            </a:cubicBezTo>
                            <a:cubicBezTo>
                              <a:pt x="1638" y="210"/>
                              <a:pt x="2052" y="624"/>
                              <a:pt x="2052" y="1131"/>
                            </a:cubicBezTo>
                            <a:cubicBezTo>
                              <a:pt x="2052" y="1639"/>
                              <a:pt x="1638" y="2053"/>
                              <a:pt x="1131" y="2053"/>
                            </a:cubicBezTo>
                            <a:close/>
                          </a:path>
                        </a:pathLst>
                      </a:custGeom>
                      <a:solidFill>
                        <a:schemeClr val="accent2"/>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grpSp>
                    <p:nvGrpSpPr>
                      <p:cNvPr id="1118" name="Google Shape;1118;p27"/>
                      <p:cNvGrpSpPr/>
                      <p:nvPr/>
                    </p:nvGrpSpPr>
                    <p:grpSpPr>
                      <a:xfrm>
                        <a:off x="2424444" y="4945412"/>
                        <a:ext cx="52154" cy="55848"/>
                        <a:chOff x="2411607" y="4948836"/>
                        <a:chExt cx="52154" cy="55848"/>
                      </a:xfrm>
                    </p:grpSpPr>
                    <p:sp>
                      <p:nvSpPr>
                        <p:cNvPr id="1119" name="Google Shape;1119;p27"/>
                        <p:cNvSpPr/>
                        <p:nvPr/>
                      </p:nvSpPr>
                      <p:spPr>
                        <a:xfrm>
                          <a:off x="2415253" y="4982430"/>
                          <a:ext cx="44861" cy="22254"/>
                        </a:xfrm>
                        <a:custGeom>
                          <a:rect b="b" l="l" r="r" t="t"/>
                          <a:pathLst>
                            <a:path extrusionOk="0" h="367" w="910">
                              <a:moveTo>
                                <a:pt x="455" y="0"/>
                              </a:moveTo>
                              <a:cubicBezTo>
                                <a:pt x="188" y="0"/>
                                <a:pt x="43" y="179"/>
                                <a:pt x="36" y="186"/>
                              </a:cubicBezTo>
                              <a:cubicBezTo>
                                <a:pt x="0" y="231"/>
                                <a:pt x="7" y="296"/>
                                <a:pt x="50" y="331"/>
                              </a:cubicBezTo>
                              <a:cubicBezTo>
                                <a:pt x="95" y="367"/>
                                <a:pt x="160" y="362"/>
                                <a:pt x="198" y="317"/>
                              </a:cubicBezTo>
                              <a:cubicBezTo>
                                <a:pt x="203" y="312"/>
                                <a:pt x="291" y="210"/>
                                <a:pt x="455" y="210"/>
                              </a:cubicBezTo>
                              <a:cubicBezTo>
                                <a:pt x="619" y="210"/>
                                <a:pt x="707" y="315"/>
                                <a:pt x="710" y="317"/>
                              </a:cubicBezTo>
                              <a:cubicBezTo>
                                <a:pt x="731" y="343"/>
                                <a:pt x="760" y="355"/>
                                <a:pt x="791" y="355"/>
                              </a:cubicBezTo>
                              <a:cubicBezTo>
                                <a:pt x="815" y="355"/>
                                <a:pt x="838" y="348"/>
                                <a:pt x="857" y="331"/>
                              </a:cubicBezTo>
                              <a:cubicBezTo>
                                <a:pt x="903" y="296"/>
                                <a:pt x="910" y="229"/>
                                <a:pt x="874" y="184"/>
                              </a:cubicBezTo>
                              <a:cubicBezTo>
                                <a:pt x="867" y="179"/>
                                <a:pt x="722" y="0"/>
                                <a:pt x="455" y="0"/>
                              </a:cubicBezTo>
                              <a:close/>
                            </a:path>
                          </a:pathLst>
                        </a:custGeom>
                        <a:solidFill>
                          <a:schemeClr val="accent2"/>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sp>
                      <p:nvSpPr>
                        <p:cNvPr id="1120" name="Google Shape;1120;p27"/>
                        <p:cNvSpPr/>
                        <p:nvPr/>
                      </p:nvSpPr>
                      <p:spPr>
                        <a:xfrm>
                          <a:off x="2411607" y="4948836"/>
                          <a:ext cx="14585" cy="17894"/>
                        </a:xfrm>
                        <a:prstGeom prst="ellipse">
                          <a:avLst/>
                        </a:prstGeom>
                        <a:solidFill>
                          <a:schemeClr val="accent2"/>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sp>
                      <p:nvSpPr>
                        <p:cNvPr id="1121" name="Google Shape;1121;p27"/>
                        <p:cNvSpPr/>
                        <p:nvPr/>
                      </p:nvSpPr>
                      <p:spPr>
                        <a:xfrm>
                          <a:off x="2449176" y="4948836"/>
                          <a:ext cx="14585" cy="17894"/>
                        </a:xfrm>
                        <a:prstGeom prst="ellipse">
                          <a:avLst/>
                        </a:prstGeom>
                        <a:solidFill>
                          <a:schemeClr val="accent2"/>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grpSp>
                </p:grpSp>
                <p:grpSp>
                  <p:nvGrpSpPr>
                    <p:cNvPr id="1122" name="Google Shape;1122;p27"/>
                    <p:cNvGrpSpPr/>
                    <p:nvPr/>
                  </p:nvGrpSpPr>
                  <p:grpSpPr>
                    <a:xfrm>
                      <a:off x="4027159" y="4890658"/>
                      <a:ext cx="210312" cy="208656"/>
                      <a:chOff x="2214929" y="4904756"/>
                      <a:chExt cx="137141" cy="137160"/>
                    </a:xfrm>
                  </p:grpSpPr>
                  <p:sp>
                    <p:nvSpPr>
                      <p:cNvPr id="1123" name="Google Shape;1123;p27"/>
                      <p:cNvSpPr/>
                      <p:nvPr/>
                    </p:nvSpPr>
                    <p:spPr>
                      <a:xfrm>
                        <a:off x="2214929" y="4904756"/>
                        <a:ext cx="137141" cy="137160"/>
                      </a:xfrm>
                      <a:custGeom>
                        <a:rect b="b" l="l" r="r" t="t"/>
                        <a:pathLst>
                          <a:path extrusionOk="0" h="4006" w="4015">
                            <a:moveTo>
                              <a:pt x="2008" y="334"/>
                            </a:moveTo>
                            <a:lnTo>
                              <a:pt x="1895" y="337"/>
                            </a:lnTo>
                            <a:lnTo>
                              <a:pt x="1785" y="349"/>
                            </a:lnTo>
                            <a:lnTo>
                              <a:pt x="1676" y="367"/>
                            </a:lnTo>
                            <a:lnTo>
                              <a:pt x="1568" y="392"/>
                            </a:lnTo>
                            <a:lnTo>
                              <a:pt x="1463" y="425"/>
                            </a:lnTo>
                            <a:lnTo>
                              <a:pt x="1358" y="466"/>
                            </a:lnTo>
                            <a:lnTo>
                              <a:pt x="1257" y="513"/>
                            </a:lnTo>
                            <a:lnTo>
                              <a:pt x="1161" y="565"/>
                            </a:lnTo>
                            <a:lnTo>
                              <a:pt x="1070" y="622"/>
                            </a:lnTo>
                            <a:lnTo>
                              <a:pt x="983" y="684"/>
                            </a:lnTo>
                            <a:lnTo>
                              <a:pt x="902" y="751"/>
                            </a:lnTo>
                            <a:lnTo>
                              <a:pt x="825" y="822"/>
                            </a:lnTo>
                            <a:lnTo>
                              <a:pt x="752" y="899"/>
                            </a:lnTo>
                            <a:lnTo>
                              <a:pt x="685" y="981"/>
                            </a:lnTo>
                            <a:lnTo>
                              <a:pt x="623" y="1067"/>
                            </a:lnTo>
                            <a:lnTo>
                              <a:pt x="566" y="1157"/>
                            </a:lnTo>
                            <a:lnTo>
                              <a:pt x="515" y="1254"/>
                            </a:lnTo>
                            <a:lnTo>
                              <a:pt x="468" y="1354"/>
                            </a:lnTo>
                            <a:lnTo>
                              <a:pt x="427" y="1458"/>
                            </a:lnTo>
                            <a:lnTo>
                              <a:pt x="394" y="1563"/>
                            </a:lnTo>
                            <a:lnTo>
                              <a:pt x="368" y="1671"/>
                            </a:lnTo>
                            <a:lnTo>
                              <a:pt x="349" y="1780"/>
                            </a:lnTo>
                            <a:lnTo>
                              <a:pt x="338" y="1890"/>
                            </a:lnTo>
                            <a:lnTo>
                              <a:pt x="334" y="2002"/>
                            </a:lnTo>
                            <a:lnTo>
                              <a:pt x="338" y="2115"/>
                            </a:lnTo>
                            <a:lnTo>
                              <a:pt x="349" y="2225"/>
                            </a:lnTo>
                            <a:lnTo>
                              <a:pt x="368" y="2334"/>
                            </a:lnTo>
                            <a:lnTo>
                              <a:pt x="394" y="2441"/>
                            </a:lnTo>
                            <a:lnTo>
                              <a:pt x="427" y="2546"/>
                            </a:lnTo>
                            <a:lnTo>
                              <a:pt x="468" y="2650"/>
                            </a:lnTo>
                            <a:lnTo>
                              <a:pt x="515" y="2752"/>
                            </a:lnTo>
                            <a:lnTo>
                              <a:pt x="568" y="2847"/>
                            </a:lnTo>
                            <a:lnTo>
                              <a:pt x="623" y="2938"/>
                            </a:lnTo>
                            <a:lnTo>
                              <a:pt x="685" y="3024"/>
                            </a:lnTo>
                            <a:lnTo>
                              <a:pt x="752" y="3105"/>
                            </a:lnTo>
                            <a:lnTo>
                              <a:pt x="825" y="3182"/>
                            </a:lnTo>
                            <a:lnTo>
                              <a:pt x="902" y="3254"/>
                            </a:lnTo>
                            <a:lnTo>
                              <a:pt x="983" y="3321"/>
                            </a:lnTo>
                            <a:lnTo>
                              <a:pt x="1070" y="3382"/>
                            </a:lnTo>
                            <a:lnTo>
                              <a:pt x="1161" y="3439"/>
                            </a:lnTo>
                            <a:lnTo>
                              <a:pt x="1257" y="3491"/>
                            </a:lnTo>
                            <a:lnTo>
                              <a:pt x="1358" y="3538"/>
                            </a:lnTo>
                            <a:lnTo>
                              <a:pt x="1463" y="3579"/>
                            </a:lnTo>
                            <a:lnTo>
                              <a:pt x="1568" y="3612"/>
                            </a:lnTo>
                            <a:lnTo>
                              <a:pt x="1676" y="3638"/>
                            </a:lnTo>
                            <a:lnTo>
                              <a:pt x="1785" y="3657"/>
                            </a:lnTo>
                            <a:lnTo>
                              <a:pt x="1895" y="3668"/>
                            </a:lnTo>
                            <a:lnTo>
                              <a:pt x="2008" y="3672"/>
                            </a:lnTo>
                            <a:lnTo>
                              <a:pt x="2120" y="3668"/>
                            </a:lnTo>
                            <a:lnTo>
                              <a:pt x="2231" y="3657"/>
                            </a:lnTo>
                            <a:lnTo>
                              <a:pt x="2340" y="3638"/>
                            </a:lnTo>
                            <a:lnTo>
                              <a:pt x="2447" y="3612"/>
                            </a:lnTo>
                            <a:lnTo>
                              <a:pt x="2553" y="3579"/>
                            </a:lnTo>
                            <a:lnTo>
                              <a:pt x="2658" y="3538"/>
                            </a:lnTo>
                            <a:lnTo>
                              <a:pt x="2758" y="3491"/>
                            </a:lnTo>
                            <a:lnTo>
                              <a:pt x="2855" y="3439"/>
                            </a:lnTo>
                            <a:lnTo>
                              <a:pt x="2945" y="3382"/>
                            </a:lnTo>
                            <a:lnTo>
                              <a:pt x="3032" y="3321"/>
                            </a:lnTo>
                            <a:lnTo>
                              <a:pt x="3114" y="3254"/>
                            </a:lnTo>
                            <a:lnTo>
                              <a:pt x="3191" y="3182"/>
                            </a:lnTo>
                            <a:lnTo>
                              <a:pt x="3263" y="3105"/>
                            </a:lnTo>
                            <a:lnTo>
                              <a:pt x="3330" y="3024"/>
                            </a:lnTo>
                            <a:lnTo>
                              <a:pt x="3391" y="2938"/>
                            </a:lnTo>
                            <a:lnTo>
                              <a:pt x="3449" y="2847"/>
                            </a:lnTo>
                            <a:lnTo>
                              <a:pt x="3501" y="2752"/>
                            </a:lnTo>
                            <a:lnTo>
                              <a:pt x="3548" y="2650"/>
                            </a:lnTo>
                            <a:lnTo>
                              <a:pt x="3589" y="2546"/>
                            </a:lnTo>
                            <a:lnTo>
                              <a:pt x="3621" y="2441"/>
                            </a:lnTo>
                            <a:lnTo>
                              <a:pt x="3647" y="2334"/>
                            </a:lnTo>
                            <a:lnTo>
                              <a:pt x="3665" y="2225"/>
                            </a:lnTo>
                            <a:lnTo>
                              <a:pt x="3677" y="2115"/>
                            </a:lnTo>
                            <a:lnTo>
                              <a:pt x="3680" y="2002"/>
                            </a:lnTo>
                            <a:lnTo>
                              <a:pt x="3677" y="1890"/>
                            </a:lnTo>
                            <a:lnTo>
                              <a:pt x="3665" y="1780"/>
                            </a:lnTo>
                            <a:lnTo>
                              <a:pt x="3647" y="1671"/>
                            </a:lnTo>
                            <a:lnTo>
                              <a:pt x="3621" y="1563"/>
                            </a:lnTo>
                            <a:lnTo>
                              <a:pt x="3589" y="1458"/>
                            </a:lnTo>
                            <a:lnTo>
                              <a:pt x="3548" y="1354"/>
                            </a:lnTo>
                            <a:lnTo>
                              <a:pt x="3501" y="1254"/>
                            </a:lnTo>
                            <a:lnTo>
                              <a:pt x="3449" y="1157"/>
                            </a:lnTo>
                            <a:lnTo>
                              <a:pt x="3391" y="1067"/>
                            </a:lnTo>
                            <a:lnTo>
                              <a:pt x="3330" y="981"/>
                            </a:lnTo>
                            <a:lnTo>
                              <a:pt x="3263" y="899"/>
                            </a:lnTo>
                            <a:lnTo>
                              <a:pt x="3191" y="822"/>
                            </a:lnTo>
                            <a:lnTo>
                              <a:pt x="3114" y="751"/>
                            </a:lnTo>
                            <a:lnTo>
                              <a:pt x="3032" y="684"/>
                            </a:lnTo>
                            <a:lnTo>
                              <a:pt x="2945" y="622"/>
                            </a:lnTo>
                            <a:lnTo>
                              <a:pt x="2855" y="565"/>
                            </a:lnTo>
                            <a:lnTo>
                              <a:pt x="2758" y="513"/>
                            </a:lnTo>
                            <a:lnTo>
                              <a:pt x="2658" y="466"/>
                            </a:lnTo>
                            <a:lnTo>
                              <a:pt x="2553" y="425"/>
                            </a:lnTo>
                            <a:lnTo>
                              <a:pt x="2447" y="392"/>
                            </a:lnTo>
                            <a:lnTo>
                              <a:pt x="2340" y="366"/>
                            </a:lnTo>
                            <a:lnTo>
                              <a:pt x="2231" y="349"/>
                            </a:lnTo>
                            <a:lnTo>
                              <a:pt x="2120" y="337"/>
                            </a:lnTo>
                            <a:lnTo>
                              <a:pt x="2008" y="334"/>
                            </a:lnTo>
                            <a:close/>
                            <a:moveTo>
                              <a:pt x="2008" y="0"/>
                            </a:moveTo>
                            <a:lnTo>
                              <a:pt x="2128" y="2"/>
                            </a:lnTo>
                            <a:lnTo>
                              <a:pt x="2246" y="12"/>
                            </a:lnTo>
                            <a:lnTo>
                              <a:pt x="2363" y="30"/>
                            </a:lnTo>
                            <a:lnTo>
                              <a:pt x="2477" y="53"/>
                            </a:lnTo>
                            <a:lnTo>
                              <a:pt x="2588" y="83"/>
                            </a:lnTo>
                            <a:lnTo>
                              <a:pt x="2699" y="119"/>
                            </a:lnTo>
                            <a:lnTo>
                              <a:pt x="2806" y="162"/>
                            </a:lnTo>
                            <a:lnTo>
                              <a:pt x="2912" y="211"/>
                            </a:lnTo>
                            <a:lnTo>
                              <a:pt x="3016" y="268"/>
                            </a:lnTo>
                            <a:lnTo>
                              <a:pt x="3115" y="330"/>
                            </a:lnTo>
                            <a:lnTo>
                              <a:pt x="3211" y="397"/>
                            </a:lnTo>
                            <a:lnTo>
                              <a:pt x="3302" y="469"/>
                            </a:lnTo>
                            <a:lnTo>
                              <a:pt x="3388" y="545"/>
                            </a:lnTo>
                            <a:lnTo>
                              <a:pt x="3468" y="626"/>
                            </a:lnTo>
                            <a:lnTo>
                              <a:pt x="3545" y="711"/>
                            </a:lnTo>
                            <a:lnTo>
                              <a:pt x="3617" y="801"/>
                            </a:lnTo>
                            <a:lnTo>
                              <a:pt x="3684" y="897"/>
                            </a:lnTo>
                            <a:lnTo>
                              <a:pt x="3746" y="997"/>
                            </a:lnTo>
                            <a:lnTo>
                              <a:pt x="3803" y="1101"/>
                            </a:lnTo>
                            <a:lnTo>
                              <a:pt x="3853" y="1206"/>
                            </a:lnTo>
                            <a:lnTo>
                              <a:pt x="3896" y="1313"/>
                            </a:lnTo>
                            <a:lnTo>
                              <a:pt x="3932" y="1423"/>
                            </a:lnTo>
                            <a:lnTo>
                              <a:pt x="3962" y="1535"/>
                            </a:lnTo>
                            <a:lnTo>
                              <a:pt x="3985" y="1648"/>
                            </a:lnTo>
                            <a:lnTo>
                              <a:pt x="4001" y="1765"/>
                            </a:lnTo>
                            <a:lnTo>
                              <a:pt x="4011" y="1882"/>
                            </a:lnTo>
                            <a:lnTo>
                              <a:pt x="4015" y="2002"/>
                            </a:lnTo>
                            <a:lnTo>
                              <a:pt x="4011" y="2122"/>
                            </a:lnTo>
                            <a:lnTo>
                              <a:pt x="4001" y="2241"/>
                            </a:lnTo>
                            <a:lnTo>
                              <a:pt x="3985" y="2356"/>
                            </a:lnTo>
                            <a:lnTo>
                              <a:pt x="3962" y="2470"/>
                            </a:lnTo>
                            <a:lnTo>
                              <a:pt x="3932" y="2582"/>
                            </a:lnTo>
                            <a:lnTo>
                              <a:pt x="3896" y="2691"/>
                            </a:lnTo>
                            <a:lnTo>
                              <a:pt x="3853" y="2799"/>
                            </a:lnTo>
                            <a:lnTo>
                              <a:pt x="3803" y="2905"/>
                            </a:lnTo>
                            <a:lnTo>
                              <a:pt x="3746" y="3008"/>
                            </a:lnTo>
                            <a:lnTo>
                              <a:pt x="3684" y="3108"/>
                            </a:lnTo>
                            <a:lnTo>
                              <a:pt x="3617" y="3203"/>
                            </a:lnTo>
                            <a:lnTo>
                              <a:pt x="3545" y="3293"/>
                            </a:lnTo>
                            <a:lnTo>
                              <a:pt x="3468" y="3379"/>
                            </a:lnTo>
                            <a:lnTo>
                              <a:pt x="3388" y="3460"/>
                            </a:lnTo>
                            <a:lnTo>
                              <a:pt x="3301" y="3536"/>
                            </a:lnTo>
                            <a:lnTo>
                              <a:pt x="3211" y="3607"/>
                            </a:lnTo>
                            <a:lnTo>
                              <a:pt x="3115" y="3674"/>
                            </a:lnTo>
                            <a:lnTo>
                              <a:pt x="3016" y="3736"/>
                            </a:lnTo>
                            <a:lnTo>
                              <a:pt x="2912" y="3793"/>
                            </a:lnTo>
                            <a:lnTo>
                              <a:pt x="2806" y="3842"/>
                            </a:lnTo>
                            <a:lnTo>
                              <a:pt x="2699" y="3886"/>
                            </a:lnTo>
                            <a:lnTo>
                              <a:pt x="2588" y="3923"/>
                            </a:lnTo>
                            <a:lnTo>
                              <a:pt x="2477" y="3952"/>
                            </a:lnTo>
                            <a:lnTo>
                              <a:pt x="2363" y="3976"/>
                            </a:lnTo>
                            <a:lnTo>
                              <a:pt x="2246" y="3992"/>
                            </a:lnTo>
                            <a:lnTo>
                              <a:pt x="2128" y="4002"/>
                            </a:lnTo>
                            <a:lnTo>
                              <a:pt x="2008" y="4006"/>
                            </a:lnTo>
                            <a:lnTo>
                              <a:pt x="1888" y="4002"/>
                            </a:lnTo>
                            <a:lnTo>
                              <a:pt x="1769" y="3992"/>
                            </a:lnTo>
                            <a:lnTo>
                              <a:pt x="1653" y="3976"/>
                            </a:lnTo>
                            <a:lnTo>
                              <a:pt x="1539" y="3952"/>
                            </a:lnTo>
                            <a:lnTo>
                              <a:pt x="1427" y="3923"/>
                            </a:lnTo>
                            <a:lnTo>
                              <a:pt x="1318" y="3886"/>
                            </a:lnTo>
                            <a:lnTo>
                              <a:pt x="1210" y="3842"/>
                            </a:lnTo>
                            <a:lnTo>
                              <a:pt x="1103" y="3793"/>
                            </a:lnTo>
                            <a:lnTo>
                              <a:pt x="1000" y="3736"/>
                            </a:lnTo>
                            <a:lnTo>
                              <a:pt x="900" y="3674"/>
                            </a:lnTo>
                            <a:lnTo>
                              <a:pt x="804" y="3607"/>
                            </a:lnTo>
                            <a:lnTo>
                              <a:pt x="714" y="3536"/>
                            </a:lnTo>
                            <a:lnTo>
                              <a:pt x="628" y="3460"/>
                            </a:lnTo>
                            <a:lnTo>
                              <a:pt x="546" y="3379"/>
                            </a:lnTo>
                            <a:lnTo>
                              <a:pt x="470" y="3293"/>
                            </a:lnTo>
                            <a:lnTo>
                              <a:pt x="399" y="3203"/>
                            </a:lnTo>
                            <a:lnTo>
                              <a:pt x="332" y="3108"/>
                            </a:lnTo>
                            <a:lnTo>
                              <a:pt x="269" y="3008"/>
                            </a:lnTo>
                            <a:lnTo>
                              <a:pt x="213" y="2905"/>
                            </a:lnTo>
                            <a:lnTo>
                              <a:pt x="163" y="2799"/>
                            </a:lnTo>
                            <a:lnTo>
                              <a:pt x="120" y="2691"/>
                            </a:lnTo>
                            <a:lnTo>
                              <a:pt x="83" y="2582"/>
                            </a:lnTo>
                            <a:lnTo>
                              <a:pt x="53" y="2470"/>
                            </a:lnTo>
                            <a:lnTo>
                              <a:pt x="30" y="2356"/>
                            </a:lnTo>
                            <a:lnTo>
                              <a:pt x="13" y="2241"/>
                            </a:lnTo>
                            <a:lnTo>
                              <a:pt x="3" y="2122"/>
                            </a:lnTo>
                            <a:lnTo>
                              <a:pt x="0" y="2002"/>
                            </a:lnTo>
                            <a:lnTo>
                              <a:pt x="0" y="2002"/>
                            </a:lnTo>
                            <a:lnTo>
                              <a:pt x="3" y="1882"/>
                            </a:lnTo>
                            <a:lnTo>
                              <a:pt x="13" y="1765"/>
                            </a:lnTo>
                            <a:lnTo>
                              <a:pt x="30" y="1648"/>
                            </a:lnTo>
                            <a:lnTo>
                              <a:pt x="53" y="1535"/>
                            </a:lnTo>
                            <a:lnTo>
                              <a:pt x="83" y="1423"/>
                            </a:lnTo>
                            <a:lnTo>
                              <a:pt x="120" y="1313"/>
                            </a:lnTo>
                            <a:lnTo>
                              <a:pt x="163" y="1206"/>
                            </a:lnTo>
                            <a:lnTo>
                              <a:pt x="213" y="1101"/>
                            </a:lnTo>
                            <a:lnTo>
                              <a:pt x="269" y="997"/>
                            </a:lnTo>
                            <a:lnTo>
                              <a:pt x="332" y="897"/>
                            </a:lnTo>
                            <a:lnTo>
                              <a:pt x="399" y="801"/>
                            </a:lnTo>
                            <a:lnTo>
                              <a:pt x="470" y="711"/>
                            </a:lnTo>
                            <a:lnTo>
                              <a:pt x="546" y="626"/>
                            </a:lnTo>
                            <a:lnTo>
                              <a:pt x="628" y="545"/>
                            </a:lnTo>
                            <a:lnTo>
                              <a:pt x="714" y="469"/>
                            </a:lnTo>
                            <a:lnTo>
                              <a:pt x="804" y="397"/>
                            </a:lnTo>
                            <a:lnTo>
                              <a:pt x="900" y="330"/>
                            </a:lnTo>
                            <a:lnTo>
                              <a:pt x="1000" y="268"/>
                            </a:lnTo>
                            <a:lnTo>
                              <a:pt x="1103" y="211"/>
                            </a:lnTo>
                            <a:lnTo>
                              <a:pt x="1210" y="162"/>
                            </a:lnTo>
                            <a:lnTo>
                              <a:pt x="1318" y="119"/>
                            </a:lnTo>
                            <a:lnTo>
                              <a:pt x="1427" y="83"/>
                            </a:lnTo>
                            <a:lnTo>
                              <a:pt x="1539" y="53"/>
                            </a:lnTo>
                            <a:lnTo>
                              <a:pt x="1653" y="30"/>
                            </a:lnTo>
                            <a:lnTo>
                              <a:pt x="1769" y="12"/>
                            </a:lnTo>
                            <a:lnTo>
                              <a:pt x="1888" y="2"/>
                            </a:lnTo>
                            <a:lnTo>
                              <a:pt x="2008" y="0"/>
                            </a:lnTo>
                            <a:close/>
                          </a:path>
                        </a:pathLst>
                      </a:custGeom>
                      <a:solidFill>
                        <a:schemeClr val="accent2"/>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grpSp>
                    <p:nvGrpSpPr>
                      <p:cNvPr id="1124" name="Google Shape;1124;p27"/>
                      <p:cNvGrpSpPr/>
                      <p:nvPr/>
                    </p:nvGrpSpPr>
                    <p:grpSpPr>
                      <a:xfrm>
                        <a:off x="2255640" y="4944740"/>
                        <a:ext cx="55718" cy="57193"/>
                        <a:chOff x="2242857" y="4939003"/>
                        <a:chExt cx="55718" cy="57193"/>
                      </a:xfrm>
                    </p:grpSpPr>
                    <p:sp>
                      <p:nvSpPr>
                        <p:cNvPr id="1125" name="Google Shape;1125;p27"/>
                        <p:cNvSpPr/>
                        <p:nvPr/>
                      </p:nvSpPr>
                      <p:spPr>
                        <a:xfrm>
                          <a:off x="2242857" y="4984723"/>
                          <a:ext cx="55718" cy="11473"/>
                        </a:xfrm>
                        <a:custGeom>
                          <a:rect b="b" l="l" r="r" t="t"/>
                          <a:pathLst>
                            <a:path extrusionOk="0" h="334" w="2007">
                              <a:moveTo>
                                <a:pt x="167" y="0"/>
                              </a:moveTo>
                              <a:lnTo>
                                <a:pt x="1840" y="0"/>
                              </a:lnTo>
                              <a:lnTo>
                                <a:pt x="1873" y="4"/>
                              </a:lnTo>
                              <a:lnTo>
                                <a:pt x="1904" y="12"/>
                              </a:lnTo>
                              <a:lnTo>
                                <a:pt x="1931" y="29"/>
                              </a:lnTo>
                              <a:lnTo>
                                <a:pt x="1957" y="50"/>
                              </a:lnTo>
                              <a:lnTo>
                                <a:pt x="1980" y="76"/>
                              </a:lnTo>
                              <a:lnTo>
                                <a:pt x="1995" y="104"/>
                              </a:lnTo>
                              <a:lnTo>
                                <a:pt x="2004" y="135"/>
                              </a:lnTo>
                              <a:lnTo>
                                <a:pt x="2007" y="167"/>
                              </a:lnTo>
                              <a:lnTo>
                                <a:pt x="2004" y="200"/>
                              </a:lnTo>
                              <a:lnTo>
                                <a:pt x="1995" y="230"/>
                              </a:lnTo>
                              <a:lnTo>
                                <a:pt x="1980" y="259"/>
                              </a:lnTo>
                              <a:lnTo>
                                <a:pt x="1957" y="285"/>
                              </a:lnTo>
                              <a:lnTo>
                                <a:pt x="1931" y="306"/>
                              </a:lnTo>
                              <a:lnTo>
                                <a:pt x="1904" y="322"/>
                              </a:lnTo>
                              <a:lnTo>
                                <a:pt x="1873" y="330"/>
                              </a:lnTo>
                              <a:lnTo>
                                <a:pt x="1840" y="334"/>
                              </a:lnTo>
                              <a:lnTo>
                                <a:pt x="167" y="334"/>
                              </a:lnTo>
                              <a:lnTo>
                                <a:pt x="134" y="330"/>
                              </a:lnTo>
                              <a:lnTo>
                                <a:pt x="104" y="322"/>
                              </a:lnTo>
                              <a:lnTo>
                                <a:pt x="76" y="306"/>
                              </a:lnTo>
                              <a:lnTo>
                                <a:pt x="49" y="285"/>
                              </a:lnTo>
                              <a:lnTo>
                                <a:pt x="27" y="259"/>
                              </a:lnTo>
                              <a:lnTo>
                                <a:pt x="12" y="230"/>
                              </a:lnTo>
                              <a:lnTo>
                                <a:pt x="2" y="200"/>
                              </a:lnTo>
                              <a:lnTo>
                                <a:pt x="0" y="167"/>
                              </a:lnTo>
                              <a:lnTo>
                                <a:pt x="2" y="135"/>
                              </a:lnTo>
                              <a:lnTo>
                                <a:pt x="12" y="104"/>
                              </a:lnTo>
                              <a:lnTo>
                                <a:pt x="27" y="76"/>
                              </a:lnTo>
                              <a:lnTo>
                                <a:pt x="49" y="50"/>
                              </a:lnTo>
                              <a:lnTo>
                                <a:pt x="76" y="29"/>
                              </a:lnTo>
                              <a:lnTo>
                                <a:pt x="104" y="12"/>
                              </a:lnTo>
                              <a:lnTo>
                                <a:pt x="134" y="4"/>
                              </a:lnTo>
                              <a:lnTo>
                                <a:pt x="167" y="0"/>
                              </a:lnTo>
                              <a:close/>
                            </a:path>
                          </a:pathLst>
                        </a:custGeom>
                        <a:solidFill>
                          <a:schemeClr val="accent2"/>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sp>
                      <p:nvSpPr>
                        <p:cNvPr id="1126" name="Google Shape;1126;p27"/>
                        <p:cNvSpPr/>
                        <p:nvPr/>
                      </p:nvSpPr>
                      <p:spPr>
                        <a:xfrm>
                          <a:off x="2242857" y="4939003"/>
                          <a:ext cx="18480" cy="22946"/>
                        </a:xfrm>
                        <a:custGeom>
                          <a:rect b="b" l="l" r="r" t="t"/>
                          <a:pathLst>
                            <a:path extrusionOk="0" h="668" w="669">
                              <a:moveTo>
                                <a:pt x="335" y="0"/>
                              </a:moveTo>
                              <a:lnTo>
                                <a:pt x="379" y="4"/>
                              </a:lnTo>
                              <a:lnTo>
                                <a:pt x="423" y="12"/>
                              </a:lnTo>
                              <a:lnTo>
                                <a:pt x="462" y="25"/>
                              </a:lnTo>
                              <a:lnTo>
                                <a:pt x="501" y="45"/>
                              </a:lnTo>
                              <a:lnTo>
                                <a:pt x="537" y="68"/>
                              </a:lnTo>
                              <a:lnTo>
                                <a:pt x="571" y="98"/>
                              </a:lnTo>
                              <a:lnTo>
                                <a:pt x="601" y="133"/>
                              </a:lnTo>
                              <a:lnTo>
                                <a:pt x="626" y="169"/>
                              </a:lnTo>
                              <a:lnTo>
                                <a:pt x="645" y="207"/>
                              </a:lnTo>
                              <a:lnTo>
                                <a:pt x="658" y="246"/>
                              </a:lnTo>
                              <a:lnTo>
                                <a:pt x="667" y="290"/>
                              </a:lnTo>
                              <a:lnTo>
                                <a:pt x="669" y="334"/>
                              </a:lnTo>
                              <a:lnTo>
                                <a:pt x="667" y="380"/>
                              </a:lnTo>
                              <a:lnTo>
                                <a:pt x="658" y="422"/>
                              </a:lnTo>
                              <a:lnTo>
                                <a:pt x="645" y="463"/>
                              </a:lnTo>
                              <a:lnTo>
                                <a:pt x="626" y="501"/>
                              </a:lnTo>
                              <a:lnTo>
                                <a:pt x="601" y="537"/>
                              </a:lnTo>
                              <a:lnTo>
                                <a:pt x="571" y="571"/>
                              </a:lnTo>
                              <a:lnTo>
                                <a:pt x="537" y="600"/>
                              </a:lnTo>
                              <a:lnTo>
                                <a:pt x="501" y="625"/>
                              </a:lnTo>
                              <a:lnTo>
                                <a:pt x="462" y="643"/>
                              </a:lnTo>
                              <a:lnTo>
                                <a:pt x="423" y="657"/>
                              </a:lnTo>
                              <a:lnTo>
                                <a:pt x="379" y="666"/>
                              </a:lnTo>
                              <a:lnTo>
                                <a:pt x="335" y="668"/>
                              </a:lnTo>
                              <a:lnTo>
                                <a:pt x="290" y="666"/>
                              </a:lnTo>
                              <a:lnTo>
                                <a:pt x="247" y="657"/>
                              </a:lnTo>
                              <a:lnTo>
                                <a:pt x="206" y="643"/>
                              </a:lnTo>
                              <a:lnTo>
                                <a:pt x="167" y="625"/>
                              </a:lnTo>
                              <a:lnTo>
                                <a:pt x="131" y="600"/>
                              </a:lnTo>
                              <a:lnTo>
                                <a:pt x="98" y="571"/>
                              </a:lnTo>
                              <a:lnTo>
                                <a:pt x="68" y="537"/>
                              </a:lnTo>
                              <a:lnTo>
                                <a:pt x="43" y="501"/>
                              </a:lnTo>
                              <a:lnTo>
                                <a:pt x="25" y="463"/>
                              </a:lnTo>
                              <a:lnTo>
                                <a:pt x="11" y="422"/>
                              </a:lnTo>
                              <a:lnTo>
                                <a:pt x="2" y="380"/>
                              </a:lnTo>
                              <a:lnTo>
                                <a:pt x="0" y="334"/>
                              </a:lnTo>
                              <a:lnTo>
                                <a:pt x="2" y="290"/>
                              </a:lnTo>
                              <a:lnTo>
                                <a:pt x="11" y="246"/>
                              </a:lnTo>
                              <a:lnTo>
                                <a:pt x="25" y="207"/>
                              </a:lnTo>
                              <a:lnTo>
                                <a:pt x="43" y="169"/>
                              </a:lnTo>
                              <a:lnTo>
                                <a:pt x="68" y="133"/>
                              </a:lnTo>
                              <a:lnTo>
                                <a:pt x="98" y="98"/>
                              </a:lnTo>
                              <a:lnTo>
                                <a:pt x="131" y="68"/>
                              </a:lnTo>
                              <a:lnTo>
                                <a:pt x="167" y="45"/>
                              </a:lnTo>
                              <a:lnTo>
                                <a:pt x="206" y="25"/>
                              </a:lnTo>
                              <a:lnTo>
                                <a:pt x="247" y="12"/>
                              </a:lnTo>
                              <a:lnTo>
                                <a:pt x="290" y="4"/>
                              </a:lnTo>
                              <a:lnTo>
                                <a:pt x="335" y="0"/>
                              </a:lnTo>
                              <a:close/>
                            </a:path>
                          </a:pathLst>
                        </a:custGeom>
                        <a:solidFill>
                          <a:schemeClr val="accent2"/>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sp>
                      <p:nvSpPr>
                        <p:cNvPr id="1127" name="Google Shape;1127;p27"/>
                        <p:cNvSpPr/>
                        <p:nvPr/>
                      </p:nvSpPr>
                      <p:spPr>
                        <a:xfrm>
                          <a:off x="2279956" y="4939003"/>
                          <a:ext cx="18619" cy="22946"/>
                        </a:xfrm>
                        <a:custGeom>
                          <a:rect b="b" l="l" r="r" t="t"/>
                          <a:pathLst>
                            <a:path extrusionOk="0" h="668" w="668">
                              <a:moveTo>
                                <a:pt x="333" y="0"/>
                              </a:moveTo>
                              <a:lnTo>
                                <a:pt x="379" y="4"/>
                              </a:lnTo>
                              <a:lnTo>
                                <a:pt x="421" y="12"/>
                              </a:lnTo>
                              <a:lnTo>
                                <a:pt x="462" y="25"/>
                              </a:lnTo>
                              <a:lnTo>
                                <a:pt x="501" y="45"/>
                              </a:lnTo>
                              <a:lnTo>
                                <a:pt x="537" y="68"/>
                              </a:lnTo>
                              <a:lnTo>
                                <a:pt x="570" y="98"/>
                              </a:lnTo>
                              <a:lnTo>
                                <a:pt x="600" y="133"/>
                              </a:lnTo>
                              <a:lnTo>
                                <a:pt x="625" y="169"/>
                              </a:lnTo>
                              <a:lnTo>
                                <a:pt x="644" y="207"/>
                              </a:lnTo>
                              <a:lnTo>
                                <a:pt x="658" y="246"/>
                              </a:lnTo>
                              <a:lnTo>
                                <a:pt x="665" y="290"/>
                              </a:lnTo>
                              <a:lnTo>
                                <a:pt x="668" y="334"/>
                              </a:lnTo>
                              <a:lnTo>
                                <a:pt x="665" y="380"/>
                              </a:lnTo>
                              <a:lnTo>
                                <a:pt x="658" y="422"/>
                              </a:lnTo>
                              <a:lnTo>
                                <a:pt x="644" y="463"/>
                              </a:lnTo>
                              <a:lnTo>
                                <a:pt x="625" y="501"/>
                              </a:lnTo>
                              <a:lnTo>
                                <a:pt x="600" y="537"/>
                              </a:lnTo>
                              <a:lnTo>
                                <a:pt x="570" y="571"/>
                              </a:lnTo>
                              <a:lnTo>
                                <a:pt x="537" y="600"/>
                              </a:lnTo>
                              <a:lnTo>
                                <a:pt x="501" y="625"/>
                              </a:lnTo>
                              <a:lnTo>
                                <a:pt x="462" y="643"/>
                              </a:lnTo>
                              <a:lnTo>
                                <a:pt x="421" y="657"/>
                              </a:lnTo>
                              <a:lnTo>
                                <a:pt x="379" y="666"/>
                              </a:lnTo>
                              <a:lnTo>
                                <a:pt x="333" y="668"/>
                              </a:lnTo>
                              <a:lnTo>
                                <a:pt x="289" y="666"/>
                              </a:lnTo>
                              <a:lnTo>
                                <a:pt x="246" y="657"/>
                              </a:lnTo>
                              <a:lnTo>
                                <a:pt x="206" y="643"/>
                              </a:lnTo>
                              <a:lnTo>
                                <a:pt x="167" y="625"/>
                              </a:lnTo>
                              <a:lnTo>
                                <a:pt x="131" y="600"/>
                              </a:lnTo>
                              <a:lnTo>
                                <a:pt x="98" y="571"/>
                              </a:lnTo>
                              <a:lnTo>
                                <a:pt x="67" y="537"/>
                              </a:lnTo>
                              <a:lnTo>
                                <a:pt x="43" y="501"/>
                              </a:lnTo>
                              <a:lnTo>
                                <a:pt x="23" y="463"/>
                              </a:lnTo>
                              <a:lnTo>
                                <a:pt x="10" y="422"/>
                              </a:lnTo>
                              <a:lnTo>
                                <a:pt x="2" y="380"/>
                              </a:lnTo>
                              <a:lnTo>
                                <a:pt x="0" y="334"/>
                              </a:lnTo>
                              <a:lnTo>
                                <a:pt x="2" y="290"/>
                              </a:lnTo>
                              <a:lnTo>
                                <a:pt x="10" y="246"/>
                              </a:lnTo>
                              <a:lnTo>
                                <a:pt x="23" y="207"/>
                              </a:lnTo>
                              <a:lnTo>
                                <a:pt x="43" y="169"/>
                              </a:lnTo>
                              <a:lnTo>
                                <a:pt x="67" y="133"/>
                              </a:lnTo>
                              <a:lnTo>
                                <a:pt x="98" y="98"/>
                              </a:lnTo>
                              <a:lnTo>
                                <a:pt x="131" y="68"/>
                              </a:lnTo>
                              <a:lnTo>
                                <a:pt x="167" y="45"/>
                              </a:lnTo>
                              <a:lnTo>
                                <a:pt x="206" y="25"/>
                              </a:lnTo>
                              <a:lnTo>
                                <a:pt x="246" y="12"/>
                              </a:lnTo>
                              <a:lnTo>
                                <a:pt x="289" y="4"/>
                              </a:lnTo>
                              <a:lnTo>
                                <a:pt x="333" y="0"/>
                              </a:lnTo>
                              <a:close/>
                            </a:path>
                          </a:pathLst>
                        </a:custGeom>
                        <a:solidFill>
                          <a:schemeClr val="accent2"/>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grpSp>
                </p:grpSp>
                <p:grpSp>
                  <p:nvGrpSpPr>
                    <p:cNvPr id="1128" name="Google Shape;1128;p27"/>
                    <p:cNvGrpSpPr/>
                    <p:nvPr/>
                  </p:nvGrpSpPr>
                  <p:grpSpPr>
                    <a:xfrm>
                      <a:off x="3783667" y="4890658"/>
                      <a:ext cx="210312" cy="208656"/>
                      <a:chOff x="2047922" y="4904756"/>
                      <a:chExt cx="137141" cy="137160"/>
                    </a:xfrm>
                  </p:grpSpPr>
                  <p:sp>
                    <p:nvSpPr>
                      <p:cNvPr id="1129" name="Google Shape;1129;p27"/>
                      <p:cNvSpPr/>
                      <p:nvPr/>
                    </p:nvSpPr>
                    <p:spPr>
                      <a:xfrm>
                        <a:off x="2047922" y="4904756"/>
                        <a:ext cx="137141" cy="137160"/>
                      </a:xfrm>
                      <a:custGeom>
                        <a:rect b="b" l="l" r="r" t="t"/>
                        <a:pathLst>
                          <a:path extrusionOk="0" h="4006" w="4015">
                            <a:moveTo>
                              <a:pt x="2008" y="334"/>
                            </a:moveTo>
                            <a:lnTo>
                              <a:pt x="1895" y="337"/>
                            </a:lnTo>
                            <a:lnTo>
                              <a:pt x="1785" y="349"/>
                            </a:lnTo>
                            <a:lnTo>
                              <a:pt x="1676" y="367"/>
                            </a:lnTo>
                            <a:lnTo>
                              <a:pt x="1568" y="392"/>
                            </a:lnTo>
                            <a:lnTo>
                              <a:pt x="1463" y="425"/>
                            </a:lnTo>
                            <a:lnTo>
                              <a:pt x="1358" y="466"/>
                            </a:lnTo>
                            <a:lnTo>
                              <a:pt x="1257" y="513"/>
                            </a:lnTo>
                            <a:lnTo>
                              <a:pt x="1161" y="565"/>
                            </a:lnTo>
                            <a:lnTo>
                              <a:pt x="1070" y="622"/>
                            </a:lnTo>
                            <a:lnTo>
                              <a:pt x="983" y="684"/>
                            </a:lnTo>
                            <a:lnTo>
                              <a:pt x="902" y="751"/>
                            </a:lnTo>
                            <a:lnTo>
                              <a:pt x="825" y="822"/>
                            </a:lnTo>
                            <a:lnTo>
                              <a:pt x="752" y="899"/>
                            </a:lnTo>
                            <a:lnTo>
                              <a:pt x="685" y="981"/>
                            </a:lnTo>
                            <a:lnTo>
                              <a:pt x="623" y="1067"/>
                            </a:lnTo>
                            <a:lnTo>
                              <a:pt x="566" y="1157"/>
                            </a:lnTo>
                            <a:lnTo>
                              <a:pt x="515" y="1254"/>
                            </a:lnTo>
                            <a:lnTo>
                              <a:pt x="468" y="1354"/>
                            </a:lnTo>
                            <a:lnTo>
                              <a:pt x="427" y="1458"/>
                            </a:lnTo>
                            <a:lnTo>
                              <a:pt x="394" y="1563"/>
                            </a:lnTo>
                            <a:lnTo>
                              <a:pt x="368" y="1671"/>
                            </a:lnTo>
                            <a:lnTo>
                              <a:pt x="349" y="1780"/>
                            </a:lnTo>
                            <a:lnTo>
                              <a:pt x="338" y="1890"/>
                            </a:lnTo>
                            <a:lnTo>
                              <a:pt x="334" y="2002"/>
                            </a:lnTo>
                            <a:lnTo>
                              <a:pt x="338" y="2115"/>
                            </a:lnTo>
                            <a:lnTo>
                              <a:pt x="349" y="2225"/>
                            </a:lnTo>
                            <a:lnTo>
                              <a:pt x="368" y="2334"/>
                            </a:lnTo>
                            <a:lnTo>
                              <a:pt x="394" y="2441"/>
                            </a:lnTo>
                            <a:lnTo>
                              <a:pt x="427" y="2546"/>
                            </a:lnTo>
                            <a:lnTo>
                              <a:pt x="468" y="2650"/>
                            </a:lnTo>
                            <a:lnTo>
                              <a:pt x="515" y="2752"/>
                            </a:lnTo>
                            <a:lnTo>
                              <a:pt x="568" y="2847"/>
                            </a:lnTo>
                            <a:lnTo>
                              <a:pt x="623" y="2938"/>
                            </a:lnTo>
                            <a:lnTo>
                              <a:pt x="685" y="3024"/>
                            </a:lnTo>
                            <a:lnTo>
                              <a:pt x="752" y="3105"/>
                            </a:lnTo>
                            <a:lnTo>
                              <a:pt x="825" y="3182"/>
                            </a:lnTo>
                            <a:lnTo>
                              <a:pt x="902" y="3254"/>
                            </a:lnTo>
                            <a:lnTo>
                              <a:pt x="983" y="3322"/>
                            </a:lnTo>
                            <a:lnTo>
                              <a:pt x="1070" y="3382"/>
                            </a:lnTo>
                            <a:lnTo>
                              <a:pt x="1161" y="3439"/>
                            </a:lnTo>
                            <a:lnTo>
                              <a:pt x="1257" y="3491"/>
                            </a:lnTo>
                            <a:lnTo>
                              <a:pt x="1358" y="3538"/>
                            </a:lnTo>
                            <a:lnTo>
                              <a:pt x="1463" y="3579"/>
                            </a:lnTo>
                            <a:lnTo>
                              <a:pt x="1568" y="3612"/>
                            </a:lnTo>
                            <a:lnTo>
                              <a:pt x="1676" y="3638"/>
                            </a:lnTo>
                            <a:lnTo>
                              <a:pt x="1785" y="3657"/>
                            </a:lnTo>
                            <a:lnTo>
                              <a:pt x="1895" y="3668"/>
                            </a:lnTo>
                            <a:lnTo>
                              <a:pt x="2008" y="3672"/>
                            </a:lnTo>
                            <a:lnTo>
                              <a:pt x="2120" y="3668"/>
                            </a:lnTo>
                            <a:lnTo>
                              <a:pt x="2231" y="3657"/>
                            </a:lnTo>
                            <a:lnTo>
                              <a:pt x="2340" y="3638"/>
                            </a:lnTo>
                            <a:lnTo>
                              <a:pt x="2447" y="3612"/>
                            </a:lnTo>
                            <a:lnTo>
                              <a:pt x="2553" y="3579"/>
                            </a:lnTo>
                            <a:lnTo>
                              <a:pt x="2658" y="3538"/>
                            </a:lnTo>
                            <a:lnTo>
                              <a:pt x="2758" y="3491"/>
                            </a:lnTo>
                            <a:lnTo>
                              <a:pt x="2855" y="3439"/>
                            </a:lnTo>
                            <a:lnTo>
                              <a:pt x="2945" y="3382"/>
                            </a:lnTo>
                            <a:lnTo>
                              <a:pt x="3032" y="3322"/>
                            </a:lnTo>
                            <a:lnTo>
                              <a:pt x="3114" y="3254"/>
                            </a:lnTo>
                            <a:lnTo>
                              <a:pt x="3191" y="3182"/>
                            </a:lnTo>
                            <a:lnTo>
                              <a:pt x="3263" y="3105"/>
                            </a:lnTo>
                            <a:lnTo>
                              <a:pt x="3330" y="3024"/>
                            </a:lnTo>
                            <a:lnTo>
                              <a:pt x="3391" y="2938"/>
                            </a:lnTo>
                            <a:lnTo>
                              <a:pt x="3449" y="2847"/>
                            </a:lnTo>
                            <a:lnTo>
                              <a:pt x="3501" y="2752"/>
                            </a:lnTo>
                            <a:lnTo>
                              <a:pt x="3548" y="2650"/>
                            </a:lnTo>
                            <a:lnTo>
                              <a:pt x="3589" y="2546"/>
                            </a:lnTo>
                            <a:lnTo>
                              <a:pt x="3621" y="2441"/>
                            </a:lnTo>
                            <a:lnTo>
                              <a:pt x="3647" y="2334"/>
                            </a:lnTo>
                            <a:lnTo>
                              <a:pt x="3665" y="2225"/>
                            </a:lnTo>
                            <a:lnTo>
                              <a:pt x="3677" y="2115"/>
                            </a:lnTo>
                            <a:lnTo>
                              <a:pt x="3680" y="2002"/>
                            </a:lnTo>
                            <a:lnTo>
                              <a:pt x="3677" y="1890"/>
                            </a:lnTo>
                            <a:lnTo>
                              <a:pt x="3665" y="1780"/>
                            </a:lnTo>
                            <a:lnTo>
                              <a:pt x="3647" y="1671"/>
                            </a:lnTo>
                            <a:lnTo>
                              <a:pt x="3621" y="1563"/>
                            </a:lnTo>
                            <a:lnTo>
                              <a:pt x="3589" y="1458"/>
                            </a:lnTo>
                            <a:lnTo>
                              <a:pt x="3548" y="1354"/>
                            </a:lnTo>
                            <a:lnTo>
                              <a:pt x="3501" y="1254"/>
                            </a:lnTo>
                            <a:lnTo>
                              <a:pt x="3449" y="1157"/>
                            </a:lnTo>
                            <a:lnTo>
                              <a:pt x="3391" y="1067"/>
                            </a:lnTo>
                            <a:lnTo>
                              <a:pt x="3330" y="981"/>
                            </a:lnTo>
                            <a:lnTo>
                              <a:pt x="3263" y="899"/>
                            </a:lnTo>
                            <a:lnTo>
                              <a:pt x="3191" y="822"/>
                            </a:lnTo>
                            <a:lnTo>
                              <a:pt x="3114" y="751"/>
                            </a:lnTo>
                            <a:lnTo>
                              <a:pt x="3032" y="684"/>
                            </a:lnTo>
                            <a:lnTo>
                              <a:pt x="2945" y="622"/>
                            </a:lnTo>
                            <a:lnTo>
                              <a:pt x="2855" y="565"/>
                            </a:lnTo>
                            <a:lnTo>
                              <a:pt x="2758" y="513"/>
                            </a:lnTo>
                            <a:lnTo>
                              <a:pt x="2658" y="466"/>
                            </a:lnTo>
                            <a:lnTo>
                              <a:pt x="2553" y="425"/>
                            </a:lnTo>
                            <a:lnTo>
                              <a:pt x="2447" y="392"/>
                            </a:lnTo>
                            <a:lnTo>
                              <a:pt x="2340" y="366"/>
                            </a:lnTo>
                            <a:lnTo>
                              <a:pt x="2231" y="349"/>
                            </a:lnTo>
                            <a:lnTo>
                              <a:pt x="2120" y="337"/>
                            </a:lnTo>
                            <a:lnTo>
                              <a:pt x="2008" y="334"/>
                            </a:lnTo>
                            <a:close/>
                            <a:moveTo>
                              <a:pt x="2008" y="0"/>
                            </a:moveTo>
                            <a:lnTo>
                              <a:pt x="2128" y="2"/>
                            </a:lnTo>
                            <a:lnTo>
                              <a:pt x="2246" y="12"/>
                            </a:lnTo>
                            <a:lnTo>
                              <a:pt x="2363" y="30"/>
                            </a:lnTo>
                            <a:lnTo>
                              <a:pt x="2477" y="53"/>
                            </a:lnTo>
                            <a:lnTo>
                              <a:pt x="2588" y="83"/>
                            </a:lnTo>
                            <a:lnTo>
                              <a:pt x="2699" y="119"/>
                            </a:lnTo>
                            <a:lnTo>
                              <a:pt x="2806" y="162"/>
                            </a:lnTo>
                            <a:lnTo>
                              <a:pt x="2912" y="211"/>
                            </a:lnTo>
                            <a:lnTo>
                              <a:pt x="3016" y="268"/>
                            </a:lnTo>
                            <a:lnTo>
                              <a:pt x="3115" y="330"/>
                            </a:lnTo>
                            <a:lnTo>
                              <a:pt x="3211" y="397"/>
                            </a:lnTo>
                            <a:lnTo>
                              <a:pt x="3302" y="469"/>
                            </a:lnTo>
                            <a:lnTo>
                              <a:pt x="3388" y="545"/>
                            </a:lnTo>
                            <a:lnTo>
                              <a:pt x="3468" y="626"/>
                            </a:lnTo>
                            <a:lnTo>
                              <a:pt x="3545" y="711"/>
                            </a:lnTo>
                            <a:lnTo>
                              <a:pt x="3617" y="803"/>
                            </a:lnTo>
                            <a:lnTo>
                              <a:pt x="3684" y="897"/>
                            </a:lnTo>
                            <a:lnTo>
                              <a:pt x="3746" y="997"/>
                            </a:lnTo>
                            <a:lnTo>
                              <a:pt x="3803" y="1101"/>
                            </a:lnTo>
                            <a:lnTo>
                              <a:pt x="3853" y="1206"/>
                            </a:lnTo>
                            <a:lnTo>
                              <a:pt x="3896" y="1313"/>
                            </a:lnTo>
                            <a:lnTo>
                              <a:pt x="3932" y="1423"/>
                            </a:lnTo>
                            <a:lnTo>
                              <a:pt x="3962" y="1535"/>
                            </a:lnTo>
                            <a:lnTo>
                              <a:pt x="3985" y="1648"/>
                            </a:lnTo>
                            <a:lnTo>
                              <a:pt x="4001" y="1765"/>
                            </a:lnTo>
                            <a:lnTo>
                              <a:pt x="4011" y="1882"/>
                            </a:lnTo>
                            <a:lnTo>
                              <a:pt x="4015" y="2002"/>
                            </a:lnTo>
                            <a:lnTo>
                              <a:pt x="4011" y="2122"/>
                            </a:lnTo>
                            <a:lnTo>
                              <a:pt x="4001" y="2241"/>
                            </a:lnTo>
                            <a:lnTo>
                              <a:pt x="3985" y="2356"/>
                            </a:lnTo>
                            <a:lnTo>
                              <a:pt x="3962" y="2470"/>
                            </a:lnTo>
                            <a:lnTo>
                              <a:pt x="3932" y="2582"/>
                            </a:lnTo>
                            <a:lnTo>
                              <a:pt x="3896" y="2691"/>
                            </a:lnTo>
                            <a:lnTo>
                              <a:pt x="3853" y="2799"/>
                            </a:lnTo>
                            <a:lnTo>
                              <a:pt x="3803" y="2905"/>
                            </a:lnTo>
                            <a:lnTo>
                              <a:pt x="3746" y="3008"/>
                            </a:lnTo>
                            <a:lnTo>
                              <a:pt x="3684" y="3108"/>
                            </a:lnTo>
                            <a:lnTo>
                              <a:pt x="3617" y="3203"/>
                            </a:lnTo>
                            <a:lnTo>
                              <a:pt x="3545" y="3293"/>
                            </a:lnTo>
                            <a:lnTo>
                              <a:pt x="3468" y="3379"/>
                            </a:lnTo>
                            <a:lnTo>
                              <a:pt x="3388" y="3460"/>
                            </a:lnTo>
                            <a:lnTo>
                              <a:pt x="3301" y="3536"/>
                            </a:lnTo>
                            <a:lnTo>
                              <a:pt x="3211" y="3607"/>
                            </a:lnTo>
                            <a:lnTo>
                              <a:pt x="3115" y="3674"/>
                            </a:lnTo>
                            <a:lnTo>
                              <a:pt x="3016" y="3736"/>
                            </a:lnTo>
                            <a:lnTo>
                              <a:pt x="2912" y="3793"/>
                            </a:lnTo>
                            <a:lnTo>
                              <a:pt x="2806" y="3842"/>
                            </a:lnTo>
                            <a:lnTo>
                              <a:pt x="2699" y="3886"/>
                            </a:lnTo>
                            <a:lnTo>
                              <a:pt x="2588" y="3923"/>
                            </a:lnTo>
                            <a:lnTo>
                              <a:pt x="2477" y="3952"/>
                            </a:lnTo>
                            <a:lnTo>
                              <a:pt x="2363" y="3976"/>
                            </a:lnTo>
                            <a:lnTo>
                              <a:pt x="2246" y="3992"/>
                            </a:lnTo>
                            <a:lnTo>
                              <a:pt x="2128" y="4002"/>
                            </a:lnTo>
                            <a:lnTo>
                              <a:pt x="2008" y="4006"/>
                            </a:lnTo>
                            <a:lnTo>
                              <a:pt x="1888" y="4002"/>
                            </a:lnTo>
                            <a:lnTo>
                              <a:pt x="1769" y="3992"/>
                            </a:lnTo>
                            <a:lnTo>
                              <a:pt x="1653" y="3976"/>
                            </a:lnTo>
                            <a:lnTo>
                              <a:pt x="1539" y="3952"/>
                            </a:lnTo>
                            <a:lnTo>
                              <a:pt x="1427" y="3923"/>
                            </a:lnTo>
                            <a:lnTo>
                              <a:pt x="1318" y="3886"/>
                            </a:lnTo>
                            <a:lnTo>
                              <a:pt x="1210" y="3842"/>
                            </a:lnTo>
                            <a:lnTo>
                              <a:pt x="1103" y="3793"/>
                            </a:lnTo>
                            <a:lnTo>
                              <a:pt x="1000" y="3736"/>
                            </a:lnTo>
                            <a:lnTo>
                              <a:pt x="900" y="3674"/>
                            </a:lnTo>
                            <a:lnTo>
                              <a:pt x="804" y="3607"/>
                            </a:lnTo>
                            <a:lnTo>
                              <a:pt x="714" y="3536"/>
                            </a:lnTo>
                            <a:lnTo>
                              <a:pt x="628" y="3460"/>
                            </a:lnTo>
                            <a:lnTo>
                              <a:pt x="546" y="3379"/>
                            </a:lnTo>
                            <a:lnTo>
                              <a:pt x="470" y="3293"/>
                            </a:lnTo>
                            <a:lnTo>
                              <a:pt x="399" y="3203"/>
                            </a:lnTo>
                            <a:lnTo>
                              <a:pt x="332" y="3108"/>
                            </a:lnTo>
                            <a:lnTo>
                              <a:pt x="269" y="3008"/>
                            </a:lnTo>
                            <a:lnTo>
                              <a:pt x="213" y="2905"/>
                            </a:lnTo>
                            <a:lnTo>
                              <a:pt x="163" y="2799"/>
                            </a:lnTo>
                            <a:lnTo>
                              <a:pt x="120" y="2691"/>
                            </a:lnTo>
                            <a:lnTo>
                              <a:pt x="83" y="2582"/>
                            </a:lnTo>
                            <a:lnTo>
                              <a:pt x="53" y="2470"/>
                            </a:lnTo>
                            <a:lnTo>
                              <a:pt x="30" y="2356"/>
                            </a:lnTo>
                            <a:lnTo>
                              <a:pt x="13" y="2241"/>
                            </a:lnTo>
                            <a:lnTo>
                              <a:pt x="3" y="2122"/>
                            </a:lnTo>
                            <a:lnTo>
                              <a:pt x="0" y="2002"/>
                            </a:lnTo>
                            <a:lnTo>
                              <a:pt x="0" y="2002"/>
                            </a:lnTo>
                            <a:lnTo>
                              <a:pt x="3" y="1882"/>
                            </a:lnTo>
                            <a:lnTo>
                              <a:pt x="13" y="1765"/>
                            </a:lnTo>
                            <a:lnTo>
                              <a:pt x="30" y="1648"/>
                            </a:lnTo>
                            <a:lnTo>
                              <a:pt x="53" y="1535"/>
                            </a:lnTo>
                            <a:lnTo>
                              <a:pt x="83" y="1423"/>
                            </a:lnTo>
                            <a:lnTo>
                              <a:pt x="120" y="1313"/>
                            </a:lnTo>
                            <a:lnTo>
                              <a:pt x="163" y="1206"/>
                            </a:lnTo>
                            <a:lnTo>
                              <a:pt x="213" y="1101"/>
                            </a:lnTo>
                            <a:lnTo>
                              <a:pt x="269" y="997"/>
                            </a:lnTo>
                            <a:lnTo>
                              <a:pt x="332" y="897"/>
                            </a:lnTo>
                            <a:lnTo>
                              <a:pt x="399" y="803"/>
                            </a:lnTo>
                            <a:lnTo>
                              <a:pt x="470" y="711"/>
                            </a:lnTo>
                            <a:lnTo>
                              <a:pt x="546" y="626"/>
                            </a:lnTo>
                            <a:lnTo>
                              <a:pt x="628" y="545"/>
                            </a:lnTo>
                            <a:lnTo>
                              <a:pt x="714" y="469"/>
                            </a:lnTo>
                            <a:lnTo>
                              <a:pt x="804" y="397"/>
                            </a:lnTo>
                            <a:lnTo>
                              <a:pt x="900" y="330"/>
                            </a:lnTo>
                            <a:lnTo>
                              <a:pt x="1000" y="268"/>
                            </a:lnTo>
                            <a:lnTo>
                              <a:pt x="1103" y="211"/>
                            </a:lnTo>
                            <a:lnTo>
                              <a:pt x="1210" y="162"/>
                            </a:lnTo>
                            <a:lnTo>
                              <a:pt x="1318" y="119"/>
                            </a:lnTo>
                            <a:lnTo>
                              <a:pt x="1427" y="83"/>
                            </a:lnTo>
                            <a:lnTo>
                              <a:pt x="1539" y="53"/>
                            </a:lnTo>
                            <a:lnTo>
                              <a:pt x="1653" y="30"/>
                            </a:lnTo>
                            <a:lnTo>
                              <a:pt x="1769" y="12"/>
                            </a:lnTo>
                            <a:lnTo>
                              <a:pt x="1888" y="2"/>
                            </a:lnTo>
                            <a:lnTo>
                              <a:pt x="2008" y="0"/>
                            </a:lnTo>
                            <a:close/>
                          </a:path>
                        </a:pathLst>
                      </a:custGeom>
                      <a:solidFill>
                        <a:schemeClr val="accent2"/>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grpSp>
                    <p:nvGrpSpPr>
                      <p:cNvPr id="1130" name="Google Shape;1130;p27"/>
                      <p:cNvGrpSpPr/>
                      <p:nvPr/>
                    </p:nvGrpSpPr>
                    <p:grpSpPr>
                      <a:xfrm>
                        <a:off x="2088633" y="4936178"/>
                        <a:ext cx="55718" cy="74316"/>
                        <a:chOff x="2075850" y="4939003"/>
                        <a:chExt cx="55718" cy="74316"/>
                      </a:xfrm>
                    </p:grpSpPr>
                    <p:sp>
                      <p:nvSpPr>
                        <p:cNvPr id="1131" name="Google Shape;1131;p27"/>
                        <p:cNvSpPr/>
                        <p:nvPr/>
                      </p:nvSpPr>
                      <p:spPr>
                        <a:xfrm>
                          <a:off x="2076962" y="4981983"/>
                          <a:ext cx="53495" cy="31336"/>
                        </a:xfrm>
                        <a:custGeom>
                          <a:rect b="b" l="l" r="r" t="t"/>
                          <a:pathLst>
                            <a:path extrusionOk="0" h="918" w="1928">
                              <a:moveTo>
                                <a:pt x="181" y="0"/>
                              </a:moveTo>
                              <a:lnTo>
                                <a:pt x="213" y="5"/>
                              </a:lnTo>
                              <a:lnTo>
                                <a:pt x="244" y="18"/>
                              </a:lnTo>
                              <a:lnTo>
                                <a:pt x="272" y="36"/>
                              </a:lnTo>
                              <a:lnTo>
                                <a:pt x="295" y="58"/>
                              </a:lnTo>
                              <a:lnTo>
                                <a:pt x="313" y="86"/>
                              </a:lnTo>
                              <a:lnTo>
                                <a:pt x="326" y="116"/>
                              </a:lnTo>
                              <a:lnTo>
                                <a:pt x="347" y="175"/>
                              </a:lnTo>
                              <a:lnTo>
                                <a:pt x="373" y="230"/>
                              </a:lnTo>
                              <a:lnTo>
                                <a:pt x="402" y="281"/>
                              </a:lnTo>
                              <a:lnTo>
                                <a:pt x="437" y="329"/>
                              </a:lnTo>
                              <a:lnTo>
                                <a:pt x="476" y="375"/>
                              </a:lnTo>
                              <a:lnTo>
                                <a:pt x="519" y="416"/>
                              </a:lnTo>
                              <a:lnTo>
                                <a:pt x="567" y="455"/>
                              </a:lnTo>
                              <a:lnTo>
                                <a:pt x="628" y="494"/>
                              </a:lnTo>
                              <a:lnTo>
                                <a:pt x="690" y="527"/>
                              </a:lnTo>
                              <a:lnTo>
                                <a:pt x="755" y="552"/>
                              </a:lnTo>
                              <a:lnTo>
                                <a:pt x="823" y="569"/>
                              </a:lnTo>
                              <a:lnTo>
                                <a:pt x="892" y="580"/>
                              </a:lnTo>
                              <a:lnTo>
                                <a:pt x="964" y="584"/>
                              </a:lnTo>
                              <a:lnTo>
                                <a:pt x="1036" y="580"/>
                              </a:lnTo>
                              <a:lnTo>
                                <a:pt x="1105" y="569"/>
                              </a:lnTo>
                              <a:lnTo>
                                <a:pt x="1172" y="552"/>
                              </a:lnTo>
                              <a:lnTo>
                                <a:pt x="1237" y="527"/>
                              </a:lnTo>
                              <a:lnTo>
                                <a:pt x="1300" y="495"/>
                              </a:lnTo>
                              <a:lnTo>
                                <a:pt x="1359" y="455"/>
                              </a:lnTo>
                              <a:lnTo>
                                <a:pt x="1408" y="416"/>
                              </a:lnTo>
                              <a:lnTo>
                                <a:pt x="1451" y="375"/>
                              </a:lnTo>
                              <a:lnTo>
                                <a:pt x="1491" y="329"/>
                              </a:lnTo>
                              <a:lnTo>
                                <a:pt x="1526" y="281"/>
                              </a:lnTo>
                              <a:lnTo>
                                <a:pt x="1555" y="230"/>
                              </a:lnTo>
                              <a:lnTo>
                                <a:pt x="1580" y="175"/>
                              </a:lnTo>
                              <a:lnTo>
                                <a:pt x="1601" y="116"/>
                              </a:lnTo>
                              <a:lnTo>
                                <a:pt x="1615" y="86"/>
                              </a:lnTo>
                              <a:lnTo>
                                <a:pt x="1633" y="58"/>
                              </a:lnTo>
                              <a:lnTo>
                                <a:pt x="1656" y="36"/>
                              </a:lnTo>
                              <a:lnTo>
                                <a:pt x="1686" y="18"/>
                              </a:lnTo>
                              <a:lnTo>
                                <a:pt x="1717" y="5"/>
                              </a:lnTo>
                              <a:lnTo>
                                <a:pt x="1749" y="0"/>
                              </a:lnTo>
                              <a:lnTo>
                                <a:pt x="1781" y="0"/>
                              </a:lnTo>
                              <a:lnTo>
                                <a:pt x="1813" y="8"/>
                              </a:lnTo>
                              <a:lnTo>
                                <a:pt x="1844" y="20"/>
                              </a:lnTo>
                              <a:lnTo>
                                <a:pt x="1870" y="39"/>
                              </a:lnTo>
                              <a:lnTo>
                                <a:pt x="1893" y="62"/>
                              </a:lnTo>
                              <a:lnTo>
                                <a:pt x="1910" y="89"/>
                              </a:lnTo>
                              <a:lnTo>
                                <a:pt x="1922" y="120"/>
                              </a:lnTo>
                              <a:lnTo>
                                <a:pt x="1928" y="152"/>
                              </a:lnTo>
                              <a:lnTo>
                                <a:pt x="1927" y="183"/>
                              </a:lnTo>
                              <a:lnTo>
                                <a:pt x="1921" y="217"/>
                              </a:lnTo>
                              <a:lnTo>
                                <a:pt x="1894" y="293"/>
                              </a:lnTo>
                              <a:lnTo>
                                <a:pt x="1862" y="366"/>
                              </a:lnTo>
                              <a:lnTo>
                                <a:pt x="1824" y="436"/>
                              </a:lnTo>
                              <a:lnTo>
                                <a:pt x="1782" y="501"/>
                              </a:lnTo>
                              <a:lnTo>
                                <a:pt x="1734" y="563"/>
                              </a:lnTo>
                              <a:lnTo>
                                <a:pt x="1682" y="621"/>
                              </a:lnTo>
                              <a:lnTo>
                                <a:pt x="1624" y="674"/>
                              </a:lnTo>
                              <a:lnTo>
                                <a:pt x="1560" y="725"/>
                              </a:lnTo>
                              <a:lnTo>
                                <a:pt x="1492" y="769"/>
                              </a:lnTo>
                              <a:lnTo>
                                <a:pt x="1424" y="809"/>
                              </a:lnTo>
                              <a:lnTo>
                                <a:pt x="1352" y="842"/>
                              </a:lnTo>
                              <a:lnTo>
                                <a:pt x="1279" y="870"/>
                              </a:lnTo>
                              <a:lnTo>
                                <a:pt x="1203" y="891"/>
                              </a:lnTo>
                              <a:lnTo>
                                <a:pt x="1125" y="905"/>
                              </a:lnTo>
                              <a:lnTo>
                                <a:pt x="1046" y="914"/>
                              </a:lnTo>
                              <a:lnTo>
                                <a:pt x="964" y="918"/>
                              </a:lnTo>
                              <a:lnTo>
                                <a:pt x="882" y="914"/>
                              </a:lnTo>
                              <a:lnTo>
                                <a:pt x="802" y="905"/>
                              </a:lnTo>
                              <a:lnTo>
                                <a:pt x="725" y="891"/>
                              </a:lnTo>
                              <a:lnTo>
                                <a:pt x="649" y="870"/>
                              </a:lnTo>
                              <a:lnTo>
                                <a:pt x="575" y="842"/>
                              </a:lnTo>
                              <a:lnTo>
                                <a:pt x="504" y="809"/>
                              </a:lnTo>
                              <a:lnTo>
                                <a:pt x="435" y="769"/>
                              </a:lnTo>
                              <a:lnTo>
                                <a:pt x="368" y="725"/>
                              </a:lnTo>
                              <a:lnTo>
                                <a:pt x="305" y="674"/>
                              </a:lnTo>
                              <a:lnTo>
                                <a:pt x="246" y="621"/>
                              </a:lnTo>
                              <a:lnTo>
                                <a:pt x="193" y="563"/>
                              </a:lnTo>
                              <a:lnTo>
                                <a:pt x="146" y="501"/>
                              </a:lnTo>
                              <a:lnTo>
                                <a:pt x="102" y="436"/>
                              </a:lnTo>
                              <a:lnTo>
                                <a:pt x="65" y="366"/>
                              </a:lnTo>
                              <a:lnTo>
                                <a:pt x="34" y="293"/>
                              </a:lnTo>
                              <a:lnTo>
                                <a:pt x="7" y="217"/>
                              </a:lnTo>
                              <a:lnTo>
                                <a:pt x="0" y="183"/>
                              </a:lnTo>
                              <a:lnTo>
                                <a:pt x="0" y="152"/>
                              </a:lnTo>
                              <a:lnTo>
                                <a:pt x="5" y="120"/>
                              </a:lnTo>
                              <a:lnTo>
                                <a:pt x="17" y="89"/>
                              </a:lnTo>
                              <a:lnTo>
                                <a:pt x="36" y="62"/>
                              </a:lnTo>
                              <a:lnTo>
                                <a:pt x="58" y="39"/>
                              </a:lnTo>
                              <a:lnTo>
                                <a:pt x="85" y="20"/>
                              </a:lnTo>
                              <a:lnTo>
                                <a:pt x="117" y="8"/>
                              </a:lnTo>
                              <a:lnTo>
                                <a:pt x="150" y="0"/>
                              </a:lnTo>
                              <a:lnTo>
                                <a:pt x="181" y="0"/>
                              </a:lnTo>
                              <a:close/>
                            </a:path>
                          </a:pathLst>
                        </a:custGeom>
                        <a:solidFill>
                          <a:schemeClr val="accent2"/>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sp>
                      <p:nvSpPr>
                        <p:cNvPr id="1132" name="Google Shape;1132;p27"/>
                        <p:cNvSpPr/>
                        <p:nvPr/>
                      </p:nvSpPr>
                      <p:spPr>
                        <a:xfrm>
                          <a:off x="2075850" y="4939003"/>
                          <a:ext cx="18480" cy="22946"/>
                        </a:xfrm>
                        <a:custGeom>
                          <a:rect b="b" l="l" r="r" t="t"/>
                          <a:pathLst>
                            <a:path extrusionOk="0" h="668" w="669">
                              <a:moveTo>
                                <a:pt x="335" y="0"/>
                              </a:moveTo>
                              <a:lnTo>
                                <a:pt x="379" y="4"/>
                              </a:lnTo>
                              <a:lnTo>
                                <a:pt x="423" y="12"/>
                              </a:lnTo>
                              <a:lnTo>
                                <a:pt x="462" y="25"/>
                              </a:lnTo>
                              <a:lnTo>
                                <a:pt x="501" y="45"/>
                              </a:lnTo>
                              <a:lnTo>
                                <a:pt x="537" y="68"/>
                              </a:lnTo>
                              <a:lnTo>
                                <a:pt x="571" y="99"/>
                              </a:lnTo>
                              <a:lnTo>
                                <a:pt x="601" y="133"/>
                              </a:lnTo>
                              <a:lnTo>
                                <a:pt x="626" y="169"/>
                              </a:lnTo>
                              <a:lnTo>
                                <a:pt x="645" y="207"/>
                              </a:lnTo>
                              <a:lnTo>
                                <a:pt x="658" y="246"/>
                              </a:lnTo>
                              <a:lnTo>
                                <a:pt x="667" y="290"/>
                              </a:lnTo>
                              <a:lnTo>
                                <a:pt x="669" y="334"/>
                              </a:lnTo>
                              <a:lnTo>
                                <a:pt x="667" y="380"/>
                              </a:lnTo>
                              <a:lnTo>
                                <a:pt x="658" y="422"/>
                              </a:lnTo>
                              <a:lnTo>
                                <a:pt x="645" y="463"/>
                              </a:lnTo>
                              <a:lnTo>
                                <a:pt x="626" y="501"/>
                              </a:lnTo>
                              <a:lnTo>
                                <a:pt x="601" y="537"/>
                              </a:lnTo>
                              <a:lnTo>
                                <a:pt x="571" y="571"/>
                              </a:lnTo>
                              <a:lnTo>
                                <a:pt x="537" y="600"/>
                              </a:lnTo>
                              <a:lnTo>
                                <a:pt x="501" y="625"/>
                              </a:lnTo>
                              <a:lnTo>
                                <a:pt x="462" y="645"/>
                              </a:lnTo>
                              <a:lnTo>
                                <a:pt x="423" y="658"/>
                              </a:lnTo>
                              <a:lnTo>
                                <a:pt x="379" y="666"/>
                              </a:lnTo>
                              <a:lnTo>
                                <a:pt x="335" y="668"/>
                              </a:lnTo>
                              <a:lnTo>
                                <a:pt x="290" y="666"/>
                              </a:lnTo>
                              <a:lnTo>
                                <a:pt x="247" y="658"/>
                              </a:lnTo>
                              <a:lnTo>
                                <a:pt x="206" y="645"/>
                              </a:lnTo>
                              <a:lnTo>
                                <a:pt x="167" y="625"/>
                              </a:lnTo>
                              <a:lnTo>
                                <a:pt x="131" y="600"/>
                              </a:lnTo>
                              <a:lnTo>
                                <a:pt x="98" y="571"/>
                              </a:lnTo>
                              <a:lnTo>
                                <a:pt x="68" y="537"/>
                              </a:lnTo>
                              <a:lnTo>
                                <a:pt x="43" y="501"/>
                              </a:lnTo>
                              <a:lnTo>
                                <a:pt x="25" y="463"/>
                              </a:lnTo>
                              <a:lnTo>
                                <a:pt x="11" y="422"/>
                              </a:lnTo>
                              <a:lnTo>
                                <a:pt x="2" y="380"/>
                              </a:lnTo>
                              <a:lnTo>
                                <a:pt x="0" y="334"/>
                              </a:lnTo>
                              <a:lnTo>
                                <a:pt x="2" y="290"/>
                              </a:lnTo>
                              <a:lnTo>
                                <a:pt x="11" y="246"/>
                              </a:lnTo>
                              <a:lnTo>
                                <a:pt x="25" y="207"/>
                              </a:lnTo>
                              <a:lnTo>
                                <a:pt x="43" y="169"/>
                              </a:lnTo>
                              <a:lnTo>
                                <a:pt x="68" y="133"/>
                              </a:lnTo>
                              <a:lnTo>
                                <a:pt x="98" y="99"/>
                              </a:lnTo>
                              <a:lnTo>
                                <a:pt x="131" y="68"/>
                              </a:lnTo>
                              <a:lnTo>
                                <a:pt x="167" y="45"/>
                              </a:lnTo>
                              <a:lnTo>
                                <a:pt x="206" y="25"/>
                              </a:lnTo>
                              <a:lnTo>
                                <a:pt x="247" y="12"/>
                              </a:lnTo>
                              <a:lnTo>
                                <a:pt x="290" y="4"/>
                              </a:lnTo>
                              <a:lnTo>
                                <a:pt x="335" y="0"/>
                              </a:lnTo>
                              <a:close/>
                            </a:path>
                          </a:pathLst>
                        </a:custGeom>
                        <a:solidFill>
                          <a:schemeClr val="accent2"/>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sp>
                      <p:nvSpPr>
                        <p:cNvPr id="1133" name="Google Shape;1133;p27"/>
                        <p:cNvSpPr/>
                        <p:nvPr/>
                      </p:nvSpPr>
                      <p:spPr>
                        <a:xfrm>
                          <a:off x="2112949" y="4939003"/>
                          <a:ext cx="18619" cy="22946"/>
                        </a:xfrm>
                        <a:custGeom>
                          <a:rect b="b" l="l" r="r" t="t"/>
                          <a:pathLst>
                            <a:path extrusionOk="0" h="668" w="668">
                              <a:moveTo>
                                <a:pt x="333" y="0"/>
                              </a:moveTo>
                              <a:lnTo>
                                <a:pt x="379" y="4"/>
                              </a:lnTo>
                              <a:lnTo>
                                <a:pt x="421" y="12"/>
                              </a:lnTo>
                              <a:lnTo>
                                <a:pt x="462" y="25"/>
                              </a:lnTo>
                              <a:lnTo>
                                <a:pt x="501" y="45"/>
                              </a:lnTo>
                              <a:lnTo>
                                <a:pt x="537" y="68"/>
                              </a:lnTo>
                              <a:lnTo>
                                <a:pt x="570" y="99"/>
                              </a:lnTo>
                              <a:lnTo>
                                <a:pt x="600" y="133"/>
                              </a:lnTo>
                              <a:lnTo>
                                <a:pt x="625" y="169"/>
                              </a:lnTo>
                              <a:lnTo>
                                <a:pt x="644" y="207"/>
                              </a:lnTo>
                              <a:lnTo>
                                <a:pt x="658" y="246"/>
                              </a:lnTo>
                              <a:lnTo>
                                <a:pt x="665" y="290"/>
                              </a:lnTo>
                              <a:lnTo>
                                <a:pt x="668" y="334"/>
                              </a:lnTo>
                              <a:lnTo>
                                <a:pt x="665" y="380"/>
                              </a:lnTo>
                              <a:lnTo>
                                <a:pt x="658" y="422"/>
                              </a:lnTo>
                              <a:lnTo>
                                <a:pt x="644" y="463"/>
                              </a:lnTo>
                              <a:lnTo>
                                <a:pt x="625" y="501"/>
                              </a:lnTo>
                              <a:lnTo>
                                <a:pt x="600" y="537"/>
                              </a:lnTo>
                              <a:lnTo>
                                <a:pt x="570" y="571"/>
                              </a:lnTo>
                              <a:lnTo>
                                <a:pt x="537" y="600"/>
                              </a:lnTo>
                              <a:lnTo>
                                <a:pt x="501" y="625"/>
                              </a:lnTo>
                              <a:lnTo>
                                <a:pt x="462" y="645"/>
                              </a:lnTo>
                              <a:lnTo>
                                <a:pt x="421" y="658"/>
                              </a:lnTo>
                              <a:lnTo>
                                <a:pt x="379" y="666"/>
                              </a:lnTo>
                              <a:lnTo>
                                <a:pt x="333" y="668"/>
                              </a:lnTo>
                              <a:lnTo>
                                <a:pt x="289" y="666"/>
                              </a:lnTo>
                              <a:lnTo>
                                <a:pt x="246" y="658"/>
                              </a:lnTo>
                              <a:lnTo>
                                <a:pt x="206" y="645"/>
                              </a:lnTo>
                              <a:lnTo>
                                <a:pt x="167" y="625"/>
                              </a:lnTo>
                              <a:lnTo>
                                <a:pt x="131" y="600"/>
                              </a:lnTo>
                              <a:lnTo>
                                <a:pt x="98" y="571"/>
                              </a:lnTo>
                              <a:lnTo>
                                <a:pt x="67" y="537"/>
                              </a:lnTo>
                              <a:lnTo>
                                <a:pt x="43" y="501"/>
                              </a:lnTo>
                              <a:lnTo>
                                <a:pt x="23" y="463"/>
                              </a:lnTo>
                              <a:lnTo>
                                <a:pt x="10" y="422"/>
                              </a:lnTo>
                              <a:lnTo>
                                <a:pt x="2" y="380"/>
                              </a:lnTo>
                              <a:lnTo>
                                <a:pt x="0" y="334"/>
                              </a:lnTo>
                              <a:lnTo>
                                <a:pt x="2" y="290"/>
                              </a:lnTo>
                              <a:lnTo>
                                <a:pt x="10" y="246"/>
                              </a:lnTo>
                              <a:lnTo>
                                <a:pt x="23" y="207"/>
                              </a:lnTo>
                              <a:lnTo>
                                <a:pt x="43" y="169"/>
                              </a:lnTo>
                              <a:lnTo>
                                <a:pt x="67" y="133"/>
                              </a:lnTo>
                              <a:lnTo>
                                <a:pt x="98" y="99"/>
                              </a:lnTo>
                              <a:lnTo>
                                <a:pt x="131" y="68"/>
                              </a:lnTo>
                              <a:lnTo>
                                <a:pt x="167" y="45"/>
                              </a:lnTo>
                              <a:lnTo>
                                <a:pt x="206" y="25"/>
                              </a:lnTo>
                              <a:lnTo>
                                <a:pt x="246" y="12"/>
                              </a:lnTo>
                              <a:lnTo>
                                <a:pt x="289" y="4"/>
                              </a:lnTo>
                              <a:lnTo>
                                <a:pt x="333" y="0"/>
                              </a:lnTo>
                              <a:close/>
                            </a:path>
                          </a:pathLst>
                        </a:custGeom>
                        <a:solidFill>
                          <a:schemeClr val="accent2"/>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grpSp>
                </p:grpSp>
              </p:grpSp>
            </p:grpSp>
            <p:grpSp>
              <p:nvGrpSpPr>
                <p:cNvPr id="1134" name="Google Shape;1134;p27"/>
                <p:cNvGrpSpPr/>
                <p:nvPr/>
              </p:nvGrpSpPr>
              <p:grpSpPr>
                <a:xfrm>
                  <a:off x="6911489" y="1372404"/>
                  <a:ext cx="2345724" cy="3791018"/>
                  <a:chOff x="6911489" y="1372404"/>
                  <a:chExt cx="2345724" cy="3791018"/>
                </a:xfrm>
              </p:grpSpPr>
              <p:grpSp>
                <p:nvGrpSpPr>
                  <p:cNvPr id="1135" name="Google Shape;1135;p27"/>
                  <p:cNvGrpSpPr/>
                  <p:nvPr/>
                </p:nvGrpSpPr>
                <p:grpSpPr>
                  <a:xfrm>
                    <a:off x="6911489" y="1909124"/>
                    <a:ext cx="2345724" cy="3254298"/>
                    <a:chOff x="228600" y="2206157"/>
                    <a:chExt cx="2120705" cy="3254298"/>
                  </a:xfrm>
                </p:grpSpPr>
                <p:grpSp>
                  <p:nvGrpSpPr>
                    <p:cNvPr id="1136" name="Google Shape;1136;p27"/>
                    <p:cNvGrpSpPr/>
                    <p:nvPr/>
                  </p:nvGrpSpPr>
                  <p:grpSpPr>
                    <a:xfrm>
                      <a:off x="228600" y="2206157"/>
                      <a:ext cx="2120705" cy="3254298"/>
                      <a:chOff x="228600" y="2206157"/>
                      <a:chExt cx="2120705" cy="3254298"/>
                    </a:xfrm>
                  </p:grpSpPr>
                  <p:grpSp>
                    <p:nvGrpSpPr>
                      <p:cNvPr id="1137" name="Google Shape;1137;p27"/>
                      <p:cNvGrpSpPr/>
                      <p:nvPr/>
                    </p:nvGrpSpPr>
                    <p:grpSpPr>
                      <a:xfrm>
                        <a:off x="228600" y="2206157"/>
                        <a:ext cx="2120705" cy="3254298"/>
                        <a:chOff x="228600" y="2206157"/>
                        <a:chExt cx="2120705" cy="3254298"/>
                      </a:xfrm>
                    </p:grpSpPr>
                    <p:sp>
                      <p:nvSpPr>
                        <p:cNvPr id="1138" name="Google Shape;1138;p27"/>
                        <p:cNvSpPr/>
                        <p:nvPr/>
                      </p:nvSpPr>
                      <p:spPr>
                        <a:xfrm>
                          <a:off x="228600" y="2206157"/>
                          <a:ext cx="2120705" cy="3233951"/>
                        </a:xfrm>
                        <a:prstGeom prst="rect">
                          <a:avLst/>
                        </a:prstGeom>
                        <a:solidFill>
                          <a:srgbClr val="E8F5D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rgbClr val="FFFFFF"/>
                            </a:solidFill>
                            <a:latin typeface="Calibri"/>
                            <a:ea typeface="Calibri"/>
                            <a:cs typeface="Calibri"/>
                            <a:sym typeface="Calibri"/>
                          </a:endParaRPr>
                        </a:p>
                      </p:txBody>
                    </p:sp>
                    <p:sp>
                      <p:nvSpPr>
                        <p:cNvPr id="1139" name="Google Shape;1139;p27"/>
                        <p:cNvSpPr/>
                        <p:nvPr/>
                      </p:nvSpPr>
                      <p:spPr>
                        <a:xfrm flipH="1" rot="10800000">
                          <a:off x="228600" y="5412830"/>
                          <a:ext cx="2120705" cy="4762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rgbClr val="FFFFFF"/>
                            </a:solidFill>
                            <a:latin typeface="Calibri"/>
                            <a:ea typeface="Calibri"/>
                            <a:cs typeface="Calibri"/>
                            <a:sym typeface="Calibri"/>
                          </a:endParaRPr>
                        </a:p>
                      </p:txBody>
                    </p:sp>
                  </p:grpSp>
                  <p:sp>
                    <p:nvSpPr>
                      <p:cNvPr id="1140" name="Google Shape;1140;p27"/>
                      <p:cNvSpPr/>
                      <p:nvPr/>
                    </p:nvSpPr>
                    <p:spPr>
                      <a:xfrm>
                        <a:off x="299525" y="2816824"/>
                        <a:ext cx="1978856" cy="2547644"/>
                      </a:xfrm>
                      <a:prstGeom prst="rect">
                        <a:avLst/>
                      </a:prstGeom>
                      <a:solidFill>
                        <a:srgbClr val="F2F2F2"/>
                      </a:solidFill>
                      <a:ln>
                        <a:noFill/>
                      </a:ln>
                      <a:effectLst>
                        <a:outerShdw blurRad="63500" sx="102000" rotWithShape="0" algn="ctr" sy="102000">
                          <a:srgbClr val="000000">
                            <a:alpha val="1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rgbClr val="FFFFFF"/>
                          </a:solidFill>
                          <a:latin typeface="Calibri"/>
                          <a:ea typeface="Calibri"/>
                          <a:cs typeface="Calibri"/>
                          <a:sym typeface="Calibri"/>
                        </a:endParaRPr>
                      </a:p>
                    </p:txBody>
                  </p:sp>
                </p:grpSp>
                <p:sp>
                  <p:nvSpPr>
                    <p:cNvPr id="1141" name="Google Shape;1141;p27"/>
                    <p:cNvSpPr/>
                    <p:nvPr/>
                  </p:nvSpPr>
                  <p:spPr>
                    <a:xfrm>
                      <a:off x="299525" y="2242885"/>
                      <a:ext cx="1978856" cy="514351"/>
                    </a:xfrm>
                    <a:prstGeom prst="roundRect">
                      <a:avLst>
                        <a:gd fmla="val 0" name="adj"/>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rgbClr val="FFFFFF"/>
                        </a:solidFill>
                        <a:latin typeface="Century"/>
                        <a:ea typeface="Century"/>
                        <a:cs typeface="Century"/>
                        <a:sym typeface="Century"/>
                      </a:endParaRPr>
                    </a:p>
                  </p:txBody>
                </p:sp>
              </p:grpSp>
              <p:sp>
                <p:nvSpPr>
                  <p:cNvPr id="1142" name="Google Shape;1142;p27"/>
                  <p:cNvSpPr/>
                  <p:nvPr/>
                </p:nvSpPr>
                <p:spPr>
                  <a:xfrm>
                    <a:off x="6987985" y="4725586"/>
                    <a:ext cx="2188825" cy="341849"/>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rgbClr val="FFFFFF"/>
                      </a:solidFill>
                      <a:latin typeface="Calibri"/>
                      <a:ea typeface="Calibri"/>
                      <a:cs typeface="Calibri"/>
                      <a:sym typeface="Calibri"/>
                    </a:endParaRPr>
                  </a:p>
                </p:txBody>
              </p:sp>
              <p:grpSp>
                <p:nvGrpSpPr>
                  <p:cNvPr id="1143" name="Google Shape;1143;p27"/>
                  <p:cNvGrpSpPr/>
                  <p:nvPr/>
                </p:nvGrpSpPr>
                <p:grpSpPr>
                  <a:xfrm>
                    <a:off x="6911489" y="1372404"/>
                    <a:ext cx="2345724" cy="436965"/>
                    <a:chOff x="5199011" y="1407380"/>
                    <a:chExt cx="1765300" cy="436965"/>
                  </a:xfrm>
                </p:grpSpPr>
                <p:grpSp>
                  <p:nvGrpSpPr>
                    <p:cNvPr id="1144" name="Google Shape;1144;p27"/>
                    <p:cNvGrpSpPr/>
                    <p:nvPr/>
                  </p:nvGrpSpPr>
                  <p:grpSpPr>
                    <a:xfrm>
                      <a:off x="5199011" y="1734617"/>
                      <a:ext cx="1765300" cy="109728"/>
                      <a:chOff x="228600" y="1689102"/>
                      <a:chExt cx="1765300" cy="109728"/>
                    </a:xfrm>
                  </p:grpSpPr>
                  <p:cxnSp>
                    <p:nvCxnSpPr>
                      <p:cNvPr id="1145" name="Google Shape;1145;p27"/>
                      <p:cNvCxnSpPr/>
                      <p:nvPr/>
                    </p:nvCxnSpPr>
                    <p:spPr>
                      <a:xfrm>
                        <a:off x="228600" y="1743966"/>
                        <a:ext cx="1765300" cy="0"/>
                      </a:xfrm>
                      <a:prstGeom prst="straightConnector1">
                        <a:avLst/>
                      </a:prstGeom>
                      <a:noFill/>
                      <a:ln cap="flat" cmpd="sng" w="9525">
                        <a:solidFill>
                          <a:srgbClr val="D8D8D8"/>
                        </a:solidFill>
                        <a:prstDash val="solid"/>
                        <a:miter lim="800000"/>
                        <a:headEnd len="sm" w="sm" type="none"/>
                        <a:tailEnd len="sm" w="sm" type="none"/>
                      </a:ln>
                    </p:spPr>
                  </p:cxnSp>
                  <p:sp>
                    <p:nvSpPr>
                      <p:cNvPr id="1146" name="Google Shape;1146;p27"/>
                      <p:cNvSpPr/>
                      <p:nvPr/>
                    </p:nvSpPr>
                    <p:spPr>
                      <a:xfrm>
                        <a:off x="1069977" y="1689102"/>
                        <a:ext cx="82546" cy="109728"/>
                      </a:xfrm>
                      <a:prstGeom prst="ellipse">
                        <a:avLst/>
                      </a:prstGeom>
                      <a:solidFill>
                        <a:schemeClr val="accent2"/>
                      </a:solidFill>
                      <a:ln cap="flat" cmpd="sng" w="9525">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rgbClr val="FFFFFF"/>
                          </a:solidFill>
                          <a:latin typeface="Calibri"/>
                          <a:ea typeface="Calibri"/>
                          <a:cs typeface="Calibri"/>
                          <a:sym typeface="Calibri"/>
                        </a:endParaRPr>
                      </a:p>
                    </p:txBody>
                  </p:sp>
                </p:grpSp>
                <p:sp>
                  <p:nvSpPr>
                    <p:cNvPr id="1147" name="Google Shape;1147;p27"/>
                    <p:cNvSpPr txBox="1"/>
                    <p:nvPr/>
                  </p:nvSpPr>
                  <p:spPr>
                    <a:xfrm>
                      <a:off x="5467500" y="1407380"/>
                      <a:ext cx="1228322" cy="307777"/>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lang="en-US" sz="1400">
                          <a:solidFill>
                            <a:srgbClr val="262626"/>
                          </a:solidFill>
                          <a:latin typeface="Century"/>
                          <a:ea typeface="Century"/>
                          <a:cs typeface="Century"/>
                          <a:sym typeface="Century"/>
                        </a:rPr>
                        <a:t>Convert Days</a:t>
                      </a:r>
                      <a:endParaRPr/>
                    </a:p>
                  </p:txBody>
                </p:sp>
              </p:grpSp>
              <p:grpSp>
                <p:nvGrpSpPr>
                  <p:cNvPr id="1148" name="Google Shape;1148;p27"/>
                  <p:cNvGrpSpPr/>
                  <p:nvPr/>
                </p:nvGrpSpPr>
                <p:grpSpPr>
                  <a:xfrm>
                    <a:off x="6987984" y="1934999"/>
                    <a:ext cx="2188827" cy="2639700"/>
                    <a:chOff x="5256578" y="2033475"/>
                    <a:chExt cx="1647225" cy="2639700"/>
                  </a:xfrm>
                </p:grpSpPr>
                <p:sp>
                  <p:nvSpPr>
                    <p:cNvPr id="1149" name="Google Shape;1149;p27"/>
                    <p:cNvSpPr/>
                    <p:nvPr/>
                  </p:nvSpPr>
                  <p:spPr>
                    <a:xfrm>
                      <a:off x="5256578" y="2033475"/>
                      <a:ext cx="1439245" cy="400110"/>
                    </a:xfrm>
                    <a:prstGeom prst="rect">
                      <a:avLst/>
                    </a:prstGeom>
                    <a:noFill/>
                    <a:ln>
                      <a:noFill/>
                    </a:ln>
                  </p:spPr>
                  <p:txBody>
                    <a:bodyPr anchorCtr="0" anchor="ctr" bIns="45700" lIns="91425" spcFirstLastPara="1" rIns="91425" wrap="square" tIns="45700">
                      <a:spAutoFit/>
                    </a:bodyPr>
                    <a:lstStyle/>
                    <a:p>
                      <a:pPr indent="-182880" lvl="0" marL="182880" marR="0" rtl="0" algn="l">
                        <a:spcBef>
                          <a:spcPts val="0"/>
                        </a:spcBef>
                        <a:spcAft>
                          <a:spcPts val="0"/>
                        </a:spcAft>
                        <a:buClr>
                          <a:srgbClr val="FFFFFF"/>
                        </a:buClr>
                        <a:buSzPts val="1000"/>
                        <a:buFont typeface="Courier New"/>
                        <a:buChar char="o"/>
                      </a:pPr>
                      <a:r>
                        <a:rPr lang="en-US" sz="1000">
                          <a:solidFill>
                            <a:srgbClr val="FFFFFF"/>
                          </a:solidFill>
                          <a:latin typeface="Century"/>
                          <a:ea typeface="Century"/>
                          <a:cs typeface="Century"/>
                          <a:sym typeface="Century"/>
                        </a:rPr>
                        <a:t>Decide on custom services &amp; place order</a:t>
                      </a:r>
                      <a:endParaRPr/>
                    </a:p>
                  </p:txBody>
                </p:sp>
                <p:sp>
                  <p:nvSpPr>
                    <p:cNvPr id="1150" name="Google Shape;1150;p27"/>
                    <p:cNvSpPr/>
                    <p:nvPr/>
                  </p:nvSpPr>
                  <p:spPr>
                    <a:xfrm>
                      <a:off x="5266305" y="3719068"/>
                      <a:ext cx="1637498" cy="954107"/>
                    </a:xfrm>
                    <a:prstGeom prst="rect">
                      <a:avLst/>
                    </a:prstGeom>
                    <a:noFill/>
                    <a:ln>
                      <a:noFill/>
                    </a:ln>
                  </p:spPr>
                  <p:txBody>
                    <a:bodyPr anchorCtr="0" anchor="ctr" bIns="45700" lIns="91425" spcFirstLastPara="1" rIns="91425" wrap="square" tIns="45700">
                      <a:spAutoFit/>
                    </a:bodyPr>
                    <a:lstStyle/>
                    <a:p>
                      <a:pPr indent="-182880" lvl="0" marL="182880" marR="0" rtl="0" algn="l">
                        <a:spcBef>
                          <a:spcPts val="0"/>
                        </a:spcBef>
                        <a:spcAft>
                          <a:spcPts val="0"/>
                        </a:spcAft>
                        <a:buClr>
                          <a:srgbClr val="3F3F3F"/>
                        </a:buClr>
                        <a:buSzPts val="800"/>
                        <a:buFont typeface="Courier New"/>
                        <a:buChar char="o"/>
                      </a:pPr>
                      <a:r>
                        <a:rPr lang="en-US" sz="800">
                          <a:solidFill>
                            <a:srgbClr val="3F3F3F"/>
                          </a:solidFill>
                        </a:rPr>
                        <a:t>What is the payment process</a:t>
                      </a:r>
                      <a:r>
                        <a:rPr lang="en-US" sz="800">
                          <a:solidFill>
                            <a:srgbClr val="3F3F3F"/>
                          </a:solidFill>
                          <a:latin typeface="Arial"/>
                          <a:ea typeface="Arial"/>
                          <a:cs typeface="Arial"/>
                          <a:sym typeface="Arial"/>
                        </a:rPr>
                        <a:t>?</a:t>
                      </a:r>
                      <a:endParaRPr/>
                    </a:p>
                    <a:p>
                      <a:pPr indent="-182880" lvl="0" marL="182880" marR="0" rtl="0" algn="l">
                        <a:spcBef>
                          <a:spcPts val="0"/>
                        </a:spcBef>
                        <a:spcAft>
                          <a:spcPts val="0"/>
                        </a:spcAft>
                        <a:buClr>
                          <a:srgbClr val="3F3F3F"/>
                        </a:buClr>
                        <a:buSzPts val="800"/>
                        <a:buFont typeface="Courier New"/>
                        <a:buChar char="o"/>
                      </a:pPr>
                      <a:r>
                        <a:rPr lang="en-US" sz="800">
                          <a:solidFill>
                            <a:srgbClr val="3F3F3F"/>
                          </a:solidFill>
                        </a:rPr>
                        <a:t>Do they have system maintenance services</a:t>
                      </a:r>
                      <a:r>
                        <a:rPr lang="en-US" sz="800">
                          <a:solidFill>
                            <a:srgbClr val="3F3F3F"/>
                          </a:solidFill>
                          <a:latin typeface="Arial"/>
                          <a:ea typeface="Arial"/>
                          <a:cs typeface="Arial"/>
                          <a:sym typeface="Arial"/>
                        </a:rPr>
                        <a:t>?</a:t>
                      </a:r>
                      <a:endParaRPr/>
                    </a:p>
                    <a:p>
                      <a:pPr indent="-182880" lvl="0" marL="182880" marR="0" rtl="0" algn="l">
                        <a:spcBef>
                          <a:spcPts val="0"/>
                        </a:spcBef>
                        <a:spcAft>
                          <a:spcPts val="0"/>
                        </a:spcAft>
                        <a:buClr>
                          <a:srgbClr val="3F3F3F"/>
                        </a:buClr>
                        <a:buSzPts val="800"/>
                        <a:buFont typeface="Courier New"/>
                        <a:buChar char="o"/>
                      </a:pPr>
                      <a:r>
                        <a:rPr lang="en-US" sz="800">
                          <a:solidFill>
                            <a:srgbClr val="3F3F3F"/>
                          </a:solidFill>
                        </a:rPr>
                        <a:t>If the system is not suitable, can you refund or change the service</a:t>
                      </a:r>
                      <a:endParaRPr/>
                    </a:p>
                  </p:txBody>
                </p:sp>
                <p:sp>
                  <p:nvSpPr>
                    <p:cNvPr id="1151" name="Google Shape;1151;p27"/>
                    <p:cNvSpPr/>
                    <p:nvPr/>
                  </p:nvSpPr>
                  <p:spPr>
                    <a:xfrm>
                      <a:off x="5266305" y="2730342"/>
                      <a:ext cx="1637497" cy="830997"/>
                    </a:xfrm>
                    <a:prstGeom prst="rect">
                      <a:avLst/>
                    </a:prstGeom>
                    <a:noFill/>
                    <a:ln>
                      <a:noFill/>
                    </a:ln>
                  </p:spPr>
                  <p:txBody>
                    <a:bodyPr anchorCtr="0" anchor="ctr" bIns="45700" lIns="91425" spcFirstLastPara="1" rIns="91425" wrap="square" tIns="45700">
                      <a:spAutoFit/>
                    </a:bodyPr>
                    <a:lstStyle/>
                    <a:p>
                      <a:pPr indent="-182880" lvl="0" marL="182880" marR="0" rtl="0" algn="l">
                        <a:spcBef>
                          <a:spcPts val="0"/>
                        </a:spcBef>
                        <a:spcAft>
                          <a:spcPts val="0"/>
                        </a:spcAft>
                        <a:buClr>
                          <a:srgbClr val="3F3F3F"/>
                        </a:buClr>
                        <a:buSzPts val="800"/>
                        <a:buFont typeface="Courier New"/>
                        <a:buChar char="o"/>
                      </a:pPr>
                      <a:r>
                        <a:rPr lang="en-US" sz="800">
                          <a:solidFill>
                            <a:srgbClr val="3F3F3F"/>
                          </a:solidFill>
                          <a:latin typeface="Arial"/>
                          <a:ea typeface="Arial"/>
                          <a:cs typeface="Arial"/>
                          <a:sym typeface="Arial"/>
                        </a:rPr>
                        <a:t>Add cust</a:t>
                      </a:r>
                      <a:r>
                        <a:rPr lang="en-US" sz="800">
                          <a:solidFill>
                            <a:srgbClr val="3F3F3F"/>
                          </a:solidFill>
                        </a:rPr>
                        <a:t>om services order </a:t>
                      </a:r>
                      <a:r>
                        <a:rPr lang="en-US" sz="800">
                          <a:solidFill>
                            <a:srgbClr val="3F3F3F"/>
                          </a:solidFill>
                          <a:latin typeface="Arial"/>
                          <a:ea typeface="Arial"/>
                          <a:cs typeface="Arial"/>
                          <a:sym typeface="Arial"/>
                        </a:rPr>
                        <a:t>to cart</a:t>
                      </a:r>
                      <a:endParaRPr/>
                    </a:p>
                    <a:p>
                      <a:pPr indent="-182880" lvl="0" marL="182880" marR="0" rtl="0" algn="l">
                        <a:spcBef>
                          <a:spcPts val="0"/>
                        </a:spcBef>
                        <a:spcAft>
                          <a:spcPts val="0"/>
                        </a:spcAft>
                        <a:buClr>
                          <a:srgbClr val="3F3F3F"/>
                        </a:buClr>
                        <a:buSzPts val="800"/>
                        <a:buFont typeface="Courier New"/>
                        <a:buChar char="o"/>
                      </a:pPr>
                      <a:r>
                        <a:rPr lang="en-US" sz="800">
                          <a:solidFill>
                            <a:srgbClr val="3F3F3F"/>
                          </a:solidFill>
                        </a:rPr>
                        <a:t>Estimate business value</a:t>
                      </a:r>
                      <a:endParaRPr/>
                    </a:p>
                    <a:p>
                      <a:pPr indent="-182880" lvl="0" marL="182880" marR="0" rtl="0" algn="l">
                        <a:spcBef>
                          <a:spcPts val="0"/>
                        </a:spcBef>
                        <a:spcAft>
                          <a:spcPts val="0"/>
                        </a:spcAft>
                        <a:buClr>
                          <a:srgbClr val="3F3F3F"/>
                        </a:buClr>
                        <a:buSzPts val="800"/>
                        <a:buFont typeface="Courier New"/>
                        <a:buChar char="o"/>
                      </a:pPr>
                      <a:r>
                        <a:rPr lang="en-US" sz="800">
                          <a:solidFill>
                            <a:srgbClr val="3F3F3F"/>
                          </a:solidFill>
                        </a:rPr>
                        <a:t>Calculate the cost and benefit of the usage</a:t>
                      </a:r>
                      <a:endParaRPr/>
                    </a:p>
                  </p:txBody>
                </p:sp>
              </p:grpSp>
              <p:grpSp>
                <p:nvGrpSpPr>
                  <p:cNvPr id="1152" name="Google Shape;1152;p27"/>
                  <p:cNvGrpSpPr/>
                  <p:nvPr/>
                </p:nvGrpSpPr>
                <p:grpSpPr>
                  <a:xfrm>
                    <a:off x="7733535" y="4792182"/>
                    <a:ext cx="715354" cy="208656"/>
                    <a:chOff x="7627929" y="4792182"/>
                    <a:chExt cx="926567" cy="208656"/>
                  </a:xfrm>
                </p:grpSpPr>
                <p:grpSp>
                  <p:nvGrpSpPr>
                    <p:cNvPr id="1153" name="Google Shape;1153;p27"/>
                    <p:cNvGrpSpPr/>
                    <p:nvPr/>
                  </p:nvGrpSpPr>
                  <p:grpSpPr>
                    <a:xfrm>
                      <a:off x="8275034" y="4792182"/>
                      <a:ext cx="279462" cy="208656"/>
                      <a:chOff x="2381938" y="4904756"/>
                      <a:chExt cx="137167" cy="137160"/>
                    </a:xfrm>
                  </p:grpSpPr>
                  <p:sp>
                    <p:nvSpPr>
                      <p:cNvPr id="1154" name="Google Shape;1154;p27"/>
                      <p:cNvSpPr/>
                      <p:nvPr/>
                    </p:nvSpPr>
                    <p:spPr>
                      <a:xfrm>
                        <a:off x="2381938" y="4904756"/>
                        <a:ext cx="137167" cy="137160"/>
                      </a:xfrm>
                      <a:custGeom>
                        <a:rect b="b" l="l" r="r" t="t"/>
                        <a:pathLst>
                          <a:path extrusionOk="0" h="2262" w="2262">
                            <a:moveTo>
                              <a:pt x="1131" y="0"/>
                            </a:moveTo>
                            <a:cubicBezTo>
                              <a:pt x="507" y="0"/>
                              <a:pt x="0" y="508"/>
                              <a:pt x="0" y="1131"/>
                            </a:cubicBezTo>
                            <a:cubicBezTo>
                              <a:pt x="0" y="1755"/>
                              <a:pt x="507" y="2262"/>
                              <a:pt x="1131" y="2262"/>
                            </a:cubicBezTo>
                            <a:cubicBezTo>
                              <a:pt x="1755" y="2262"/>
                              <a:pt x="2262" y="1755"/>
                              <a:pt x="2262" y="1131"/>
                            </a:cubicBezTo>
                            <a:cubicBezTo>
                              <a:pt x="2262" y="508"/>
                              <a:pt x="1755" y="0"/>
                              <a:pt x="1131" y="0"/>
                            </a:cubicBezTo>
                            <a:close/>
                            <a:moveTo>
                              <a:pt x="1131" y="2053"/>
                            </a:moveTo>
                            <a:cubicBezTo>
                              <a:pt x="624" y="2053"/>
                              <a:pt x="210" y="1639"/>
                              <a:pt x="210" y="1131"/>
                            </a:cubicBezTo>
                            <a:cubicBezTo>
                              <a:pt x="210" y="624"/>
                              <a:pt x="624" y="210"/>
                              <a:pt x="1131" y="210"/>
                            </a:cubicBezTo>
                            <a:cubicBezTo>
                              <a:pt x="1638" y="210"/>
                              <a:pt x="2052" y="624"/>
                              <a:pt x="2052" y="1131"/>
                            </a:cubicBezTo>
                            <a:cubicBezTo>
                              <a:pt x="2052" y="1639"/>
                              <a:pt x="1638" y="2053"/>
                              <a:pt x="1131" y="2053"/>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grpSp>
                    <p:nvGrpSpPr>
                      <p:cNvPr id="1155" name="Google Shape;1155;p27"/>
                      <p:cNvGrpSpPr/>
                      <p:nvPr/>
                    </p:nvGrpSpPr>
                    <p:grpSpPr>
                      <a:xfrm>
                        <a:off x="2424444" y="4945412"/>
                        <a:ext cx="52154" cy="55848"/>
                        <a:chOff x="2411607" y="4948836"/>
                        <a:chExt cx="52154" cy="55848"/>
                      </a:xfrm>
                    </p:grpSpPr>
                    <p:sp>
                      <p:nvSpPr>
                        <p:cNvPr id="1156" name="Google Shape;1156;p27"/>
                        <p:cNvSpPr/>
                        <p:nvPr/>
                      </p:nvSpPr>
                      <p:spPr>
                        <a:xfrm>
                          <a:off x="2415253" y="4982430"/>
                          <a:ext cx="44861" cy="22254"/>
                        </a:xfrm>
                        <a:custGeom>
                          <a:rect b="b" l="l" r="r" t="t"/>
                          <a:pathLst>
                            <a:path extrusionOk="0" h="367" w="910">
                              <a:moveTo>
                                <a:pt x="455" y="0"/>
                              </a:moveTo>
                              <a:cubicBezTo>
                                <a:pt x="188" y="0"/>
                                <a:pt x="43" y="179"/>
                                <a:pt x="36" y="186"/>
                              </a:cubicBezTo>
                              <a:cubicBezTo>
                                <a:pt x="0" y="231"/>
                                <a:pt x="7" y="296"/>
                                <a:pt x="50" y="331"/>
                              </a:cubicBezTo>
                              <a:cubicBezTo>
                                <a:pt x="95" y="367"/>
                                <a:pt x="160" y="362"/>
                                <a:pt x="198" y="317"/>
                              </a:cubicBezTo>
                              <a:cubicBezTo>
                                <a:pt x="203" y="312"/>
                                <a:pt x="291" y="210"/>
                                <a:pt x="455" y="210"/>
                              </a:cubicBezTo>
                              <a:cubicBezTo>
                                <a:pt x="619" y="210"/>
                                <a:pt x="707" y="315"/>
                                <a:pt x="710" y="317"/>
                              </a:cubicBezTo>
                              <a:cubicBezTo>
                                <a:pt x="731" y="343"/>
                                <a:pt x="760" y="355"/>
                                <a:pt x="791" y="355"/>
                              </a:cubicBezTo>
                              <a:cubicBezTo>
                                <a:pt x="815" y="355"/>
                                <a:pt x="838" y="348"/>
                                <a:pt x="857" y="331"/>
                              </a:cubicBezTo>
                              <a:cubicBezTo>
                                <a:pt x="903" y="296"/>
                                <a:pt x="910" y="229"/>
                                <a:pt x="874" y="184"/>
                              </a:cubicBezTo>
                              <a:cubicBezTo>
                                <a:pt x="867" y="179"/>
                                <a:pt x="722" y="0"/>
                                <a:pt x="455" y="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sp>
                      <p:nvSpPr>
                        <p:cNvPr id="1157" name="Google Shape;1157;p27"/>
                        <p:cNvSpPr/>
                        <p:nvPr/>
                      </p:nvSpPr>
                      <p:spPr>
                        <a:xfrm>
                          <a:off x="2411607" y="4948836"/>
                          <a:ext cx="14585" cy="17894"/>
                        </a:xfrm>
                        <a:prstGeom prst="ellipse">
                          <a:avLst/>
                        </a:pr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sp>
                      <p:nvSpPr>
                        <p:cNvPr id="1158" name="Google Shape;1158;p27"/>
                        <p:cNvSpPr/>
                        <p:nvPr/>
                      </p:nvSpPr>
                      <p:spPr>
                        <a:xfrm>
                          <a:off x="2449176" y="4948836"/>
                          <a:ext cx="14585" cy="17894"/>
                        </a:xfrm>
                        <a:prstGeom prst="ellipse">
                          <a:avLst/>
                        </a:pr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grpSp>
                </p:grpSp>
                <p:grpSp>
                  <p:nvGrpSpPr>
                    <p:cNvPr id="1159" name="Google Shape;1159;p27"/>
                    <p:cNvGrpSpPr/>
                    <p:nvPr/>
                  </p:nvGrpSpPr>
                  <p:grpSpPr>
                    <a:xfrm>
                      <a:off x="7951480" y="4792182"/>
                      <a:ext cx="279462" cy="208656"/>
                      <a:chOff x="2214929" y="4904756"/>
                      <a:chExt cx="137141" cy="137160"/>
                    </a:xfrm>
                  </p:grpSpPr>
                  <p:sp>
                    <p:nvSpPr>
                      <p:cNvPr id="1160" name="Google Shape;1160;p27"/>
                      <p:cNvSpPr/>
                      <p:nvPr/>
                    </p:nvSpPr>
                    <p:spPr>
                      <a:xfrm>
                        <a:off x="2214929" y="4904756"/>
                        <a:ext cx="137141" cy="137160"/>
                      </a:xfrm>
                      <a:custGeom>
                        <a:rect b="b" l="l" r="r" t="t"/>
                        <a:pathLst>
                          <a:path extrusionOk="0" h="4006" w="4015">
                            <a:moveTo>
                              <a:pt x="2008" y="334"/>
                            </a:moveTo>
                            <a:lnTo>
                              <a:pt x="1895" y="337"/>
                            </a:lnTo>
                            <a:lnTo>
                              <a:pt x="1785" y="349"/>
                            </a:lnTo>
                            <a:lnTo>
                              <a:pt x="1676" y="367"/>
                            </a:lnTo>
                            <a:lnTo>
                              <a:pt x="1568" y="392"/>
                            </a:lnTo>
                            <a:lnTo>
                              <a:pt x="1463" y="425"/>
                            </a:lnTo>
                            <a:lnTo>
                              <a:pt x="1358" y="466"/>
                            </a:lnTo>
                            <a:lnTo>
                              <a:pt x="1257" y="513"/>
                            </a:lnTo>
                            <a:lnTo>
                              <a:pt x="1161" y="565"/>
                            </a:lnTo>
                            <a:lnTo>
                              <a:pt x="1070" y="622"/>
                            </a:lnTo>
                            <a:lnTo>
                              <a:pt x="983" y="684"/>
                            </a:lnTo>
                            <a:lnTo>
                              <a:pt x="902" y="751"/>
                            </a:lnTo>
                            <a:lnTo>
                              <a:pt x="825" y="822"/>
                            </a:lnTo>
                            <a:lnTo>
                              <a:pt x="752" y="899"/>
                            </a:lnTo>
                            <a:lnTo>
                              <a:pt x="685" y="981"/>
                            </a:lnTo>
                            <a:lnTo>
                              <a:pt x="623" y="1067"/>
                            </a:lnTo>
                            <a:lnTo>
                              <a:pt x="566" y="1157"/>
                            </a:lnTo>
                            <a:lnTo>
                              <a:pt x="515" y="1254"/>
                            </a:lnTo>
                            <a:lnTo>
                              <a:pt x="468" y="1354"/>
                            </a:lnTo>
                            <a:lnTo>
                              <a:pt x="427" y="1458"/>
                            </a:lnTo>
                            <a:lnTo>
                              <a:pt x="394" y="1563"/>
                            </a:lnTo>
                            <a:lnTo>
                              <a:pt x="368" y="1671"/>
                            </a:lnTo>
                            <a:lnTo>
                              <a:pt x="349" y="1780"/>
                            </a:lnTo>
                            <a:lnTo>
                              <a:pt x="338" y="1890"/>
                            </a:lnTo>
                            <a:lnTo>
                              <a:pt x="334" y="2002"/>
                            </a:lnTo>
                            <a:lnTo>
                              <a:pt x="338" y="2115"/>
                            </a:lnTo>
                            <a:lnTo>
                              <a:pt x="349" y="2225"/>
                            </a:lnTo>
                            <a:lnTo>
                              <a:pt x="368" y="2334"/>
                            </a:lnTo>
                            <a:lnTo>
                              <a:pt x="394" y="2441"/>
                            </a:lnTo>
                            <a:lnTo>
                              <a:pt x="427" y="2546"/>
                            </a:lnTo>
                            <a:lnTo>
                              <a:pt x="468" y="2650"/>
                            </a:lnTo>
                            <a:lnTo>
                              <a:pt x="515" y="2752"/>
                            </a:lnTo>
                            <a:lnTo>
                              <a:pt x="568" y="2847"/>
                            </a:lnTo>
                            <a:lnTo>
                              <a:pt x="623" y="2938"/>
                            </a:lnTo>
                            <a:lnTo>
                              <a:pt x="685" y="3024"/>
                            </a:lnTo>
                            <a:lnTo>
                              <a:pt x="752" y="3105"/>
                            </a:lnTo>
                            <a:lnTo>
                              <a:pt x="825" y="3182"/>
                            </a:lnTo>
                            <a:lnTo>
                              <a:pt x="902" y="3254"/>
                            </a:lnTo>
                            <a:lnTo>
                              <a:pt x="983" y="3321"/>
                            </a:lnTo>
                            <a:lnTo>
                              <a:pt x="1070" y="3382"/>
                            </a:lnTo>
                            <a:lnTo>
                              <a:pt x="1161" y="3439"/>
                            </a:lnTo>
                            <a:lnTo>
                              <a:pt x="1257" y="3491"/>
                            </a:lnTo>
                            <a:lnTo>
                              <a:pt x="1358" y="3538"/>
                            </a:lnTo>
                            <a:lnTo>
                              <a:pt x="1463" y="3579"/>
                            </a:lnTo>
                            <a:lnTo>
                              <a:pt x="1568" y="3612"/>
                            </a:lnTo>
                            <a:lnTo>
                              <a:pt x="1676" y="3638"/>
                            </a:lnTo>
                            <a:lnTo>
                              <a:pt x="1785" y="3657"/>
                            </a:lnTo>
                            <a:lnTo>
                              <a:pt x="1895" y="3668"/>
                            </a:lnTo>
                            <a:lnTo>
                              <a:pt x="2008" y="3672"/>
                            </a:lnTo>
                            <a:lnTo>
                              <a:pt x="2120" y="3668"/>
                            </a:lnTo>
                            <a:lnTo>
                              <a:pt x="2231" y="3657"/>
                            </a:lnTo>
                            <a:lnTo>
                              <a:pt x="2340" y="3638"/>
                            </a:lnTo>
                            <a:lnTo>
                              <a:pt x="2447" y="3612"/>
                            </a:lnTo>
                            <a:lnTo>
                              <a:pt x="2553" y="3579"/>
                            </a:lnTo>
                            <a:lnTo>
                              <a:pt x="2658" y="3538"/>
                            </a:lnTo>
                            <a:lnTo>
                              <a:pt x="2758" y="3491"/>
                            </a:lnTo>
                            <a:lnTo>
                              <a:pt x="2855" y="3439"/>
                            </a:lnTo>
                            <a:lnTo>
                              <a:pt x="2945" y="3382"/>
                            </a:lnTo>
                            <a:lnTo>
                              <a:pt x="3032" y="3321"/>
                            </a:lnTo>
                            <a:lnTo>
                              <a:pt x="3114" y="3254"/>
                            </a:lnTo>
                            <a:lnTo>
                              <a:pt x="3191" y="3182"/>
                            </a:lnTo>
                            <a:lnTo>
                              <a:pt x="3263" y="3105"/>
                            </a:lnTo>
                            <a:lnTo>
                              <a:pt x="3330" y="3024"/>
                            </a:lnTo>
                            <a:lnTo>
                              <a:pt x="3391" y="2938"/>
                            </a:lnTo>
                            <a:lnTo>
                              <a:pt x="3449" y="2847"/>
                            </a:lnTo>
                            <a:lnTo>
                              <a:pt x="3501" y="2752"/>
                            </a:lnTo>
                            <a:lnTo>
                              <a:pt x="3548" y="2650"/>
                            </a:lnTo>
                            <a:lnTo>
                              <a:pt x="3589" y="2546"/>
                            </a:lnTo>
                            <a:lnTo>
                              <a:pt x="3621" y="2441"/>
                            </a:lnTo>
                            <a:lnTo>
                              <a:pt x="3647" y="2334"/>
                            </a:lnTo>
                            <a:lnTo>
                              <a:pt x="3665" y="2225"/>
                            </a:lnTo>
                            <a:lnTo>
                              <a:pt x="3677" y="2115"/>
                            </a:lnTo>
                            <a:lnTo>
                              <a:pt x="3680" y="2002"/>
                            </a:lnTo>
                            <a:lnTo>
                              <a:pt x="3677" y="1890"/>
                            </a:lnTo>
                            <a:lnTo>
                              <a:pt x="3665" y="1780"/>
                            </a:lnTo>
                            <a:lnTo>
                              <a:pt x="3647" y="1671"/>
                            </a:lnTo>
                            <a:lnTo>
                              <a:pt x="3621" y="1563"/>
                            </a:lnTo>
                            <a:lnTo>
                              <a:pt x="3589" y="1458"/>
                            </a:lnTo>
                            <a:lnTo>
                              <a:pt x="3548" y="1354"/>
                            </a:lnTo>
                            <a:lnTo>
                              <a:pt x="3501" y="1254"/>
                            </a:lnTo>
                            <a:lnTo>
                              <a:pt x="3449" y="1157"/>
                            </a:lnTo>
                            <a:lnTo>
                              <a:pt x="3391" y="1067"/>
                            </a:lnTo>
                            <a:lnTo>
                              <a:pt x="3330" y="981"/>
                            </a:lnTo>
                            <a:lnTo>
                              <a:pt x="3263" y="899"/>
                            </a:lnTo>
                            <a:lnTo>
                              <a:pt x="3191" y="822"/>
                            </a:lnTo>
                            <a:lnTo>
                              <a:pt x="3114" y="751"/>
                            </a:lnTo>
                            <a:lnTo>
                              <a:pt x="3032" y="684"/>
                            </a:lnTo>
                            <a:lnTo>
                              <a:pt x="2945" y="622"/>
                            </a:lnTo>
                            <a:lnTo>
                              <a:pt x="2855" y="565"/>
                            </a:lnTo>
                            <a:lnTo>
                              <a:pt x="2758" y="513"/>
                            </a:lnTo>
                            <a:lnTo>
                              <a:pt x="2658" y="466"/>
                            </a:lnTo>
                            <a:lnTo>
                              <a:pt x="2553" y="425"/>
                            </a:lnTo>
                            <a:lnTo>
                              <a:pt x="2447" y="392"/>
                            </a:lnTo>
                            <a:lnTo>
                              <a:pt x="2340" y="366"/>
                            </a:lnTo>
                            <a:lnTo>
                              <a:pt x="2231" y="349"/>
                            </a:lnTo>
                            <a:lnTo>
                              <a:pt x="2120" y="337"/>
                            </a:lnTo>
                            <a:lnTo>
                              <a:pt x="2008" y="334"/>
                            </a:lnTo>
                            <a:close/>
                            <a:moveTo>
                              <a:pt x="2008" y="0"/>
                            </a:moveTo>
                            <a:lnTo>
                              <a:pt x="2128" y="2"/>
                            </a:lnTo>
                            <a:lnTo>
                              <a:pt x="2246" y="12"/>
                            </a:lnTo>
                            <a:lnTo>
                              <a:pt x="2363" y="30"/>
                            </a:lnTo>
                            <a:lnTo>
                              <a:pt x="2477" y="53"/>
                            </a:lnTo>
                            <a:lnTo>
                              <a:pt x="2588" y="83"/>
                            </a:lnTo>
                            <a:lnTo>
                              <a:pt x="2699" y="119"/>
                            </a:lnTo>
                            <a:lnTo>
                              <a:pt x="2806" y="162"/>
                            </a:lnTo>
                            <a:lnTo>
                              <a:pt x="2912" y="211"/>
                            </a:lnTo>
                            <a:lnTo>
                              <a:pt x="3016" y="268"/>
                            </a:lnTo>
                            <a:lnTo>
                              <a:pt x="3115" y="330"/>
                            </a:lnTo>
                            <a:lnTo>
                              <a:pt x="3211" y="397"/>
                            </a:lnTo>
                            <a:lnTo>
                              <a:pt x="3302" y="469"/>
                            </a:lnTo>
                            <a:lnTo>
                              <a:pt x="3388" y="545"/>
                            </a:lnTo>
                            <a:lnTo>
                              <a:pt x="3468" y="626"/>
                            </a:lnTo>
                            <a:lnTo>
                              <a:pt x="3545" y="711"/>
                            </a:lnTo>
                            <a:lnTo>
                              <a:pt x="3617" y="801"/>
                            </a:lnTo>
                            <a:lnTo>
                              <a:pt x="3684" y="897"/>
                            </a:lnTo>
                            <a:lnTo>
                              <a:pt x="3746" y="997"/>
                            </a:lnTo>
                            <a:lnTo>
                              <a:pt x="3803" y="1101"/>
                            </a:lnTo>
                            <a:lnTo>
                              <a:pt x="3853" y="1206"/>
                            </a:lnTo>
                            <a:lnTo>
                              <a:pt x="3896" y="1313"/>
                            </a:lnTo>
                            <a:lnTo>
                              <a:pt x="3932" y="1423"/>
                            </a:lnTo>
                            <a:lnTo>
                              <a:pt x="3962" y="1535"/>
                            </a:lnTo>
                            <a:lnTo>
                              <a:pt x="3985" y="1648"/>
                            </a:lnTo>
                            <a:lnTo>
                              <a:pt x="4001" y="1765"/>
                            </a:lnTo>
                            <a:lnTo>
                              <a:pt x="4011" y="1882"/>
                            </a:lnTo>
                            <a:lnTo>
                              <a:pt x="4015" y="2002"/>
                            </a:lnTo>
                            <a:lnTo>
                              <a:pt x="4011" y="2122"/>
                            </a:lnTo>
                            <a:lnTo>
                              <a:pt x="4001" y="2241"/>
                            </a:lnTo>
                            <a:lnTo>
                              <a:pt x="3985" y="2356"/>
                            </a:lnTo>
                            <a:lnTo>
                              <a:pt x="3962" y="2470"/>
                            </a:lnTo>
                            <a:lnTo>
                              <a:pt x="3932" y="2582"/>
                            </a:lnTo>
                            <a:lnTo>
                              <a:pt x="3896" y="2691"/>
                            </a:lnTo>
                            <a:lnTo>
                              <a:pt x="3853" y="2799"/>
                            </a:lnTo>
                            <a:lnTo>
                              <a:pt x="3803" y="2905"/>
                            </a:lnTo>
                            <a:lnTo>
                              <a:pt x="3746" y="3008"/>
                            </a:lnTo>
                            <a:lnTo>
                              <a:pt x="3684" y="3108"/>
                            </a:lnTo>
                            <a:lnTo>
                              <a:pt x="3617" y="3203"/>
                            </a:lnTo>
                            <a:lnTo>
                              <a:pt x="3545" y="3293"/>
                            </a:lnTo>
                            <a:lnTo>
                              <a:pt x="3468" y="3379"/>
                            </a:lnTo>
                            <a:lnTo>
                              <a:pt x="3388" y="3460"/>
                            </a:lnTo>
                            <a:lnTo>
                              <a:pt x="3301" y="3536"/>
                            </a:lnTo>
                            <a:lnTo>
                              <a:pt x="3211" y="3607"/>
                            </a:lnTo>
                            <a:lnTo>
                              <a:pt x="3115" y="3674"/>
                            </a:lnTo>
                            <a:lnTo>
                              <a:pt x="3016" y="3736"/>
                            </a:lnTo>
                            <a:lnTo>
                              <a:pt x="2912" y="3793"/>
                            </a:lnTo>
                            <a:lnTo>
                              <a:pt x="2806" y="3842"/>
                            </a:lnTo>
                            <a:lnTo>
                              <a:pt x="2699" y="3886"/>
                            </a:lnTo>
                            <a:lnTo>
                              <a:pt x="2588" y="3923"/>
                            </a:lnTo>
                            <a:lnTo>
                              <a:pt x="2477" y="3952"/>
                            </a:lnTo>
                            <a:lnTo>
                              <a:pt x="2363" y="3976"/>
                            </a:lnTo>
                            <a:lnTo>
                              <a:pt x="2246" y="3992"/>
                            </a:lnTo>
                            <a:lnTo>
                              <a:pt x="2128" y="4002"/>
                            </a:lnTo>
                            <a:lnTo>
                              <a:pt x="2008" y="4006"/>
                            </a:lnTo>
                            <a:lnTo>
                              <a:pt x="1888" y="4002"/>
                            </a:lnTo>
                            <a:lnTo>
                              <a:pt x="1769" y="3992"/>
                            </a:lnTo>
                            <a:lnTo>
                              <a:pt x="1653" y="3976"/>
                            </a:lnTo>
                            <a:lnTo>
                              <a:pt x="1539" y="3952"/>
                            </a:lnTo>
                            <a:lnTo>
                              <a:pt x="1427" y="3923"/>
                            </a:lnTo>
                            <a:lnTo>
                              <a:pt x="1318" y="3886"/>
                            </a:lnTo>
                            <a:lnTo>
                              <a:pt x="1210" y="3842"/>
                            </a:lnTo>
                            <a:lnTo>
                              <a:pt x="1103" y="3793"/>
                            </a:lnTo>
                            <a:lnTo>
                              <a:pt x="1000" y="3736"/>
                            </a:lnTo>
                            <a:lnTo>
                              <a:pt x="900" y="3674"/>
                            </a:lnTo>
                            <a:lnTo>
                              <a:pt x="804" y="3607"/>
                            </a:lnTo>
                            <a:lnTo>
                              <a:pt x="714" y="3536"/>
                            </a:lnTo>
                            <a:lnTo>
                              <a:pt x="628" y="3460"/>
                            </a:lnTo>
                            <a:lnTo>
                              <a:pt x="546" y="3379"/>
                            </a:lnTo>
                            <a:lnTo>
                              <a:pt x="470" y="3293"/>
                            </a:lnTo>
                            <a:lnTo>
                              <a:pt x="399" y="3203"/>
                            </a:lnTo>
                            <a:lnTo>
                              <a:pt x="332" y="3108"/>
                            </a:lnTo>
                            <a:lnTo>
                              <a:pt x="269" y="3008"/>
                            </a:lnTo>
                            <a:lnTo>
                              <a:pt x="213" y="2905"/>
                            </a:lnTo>
                            <a:lnTo>
                              <a:pt x="163" y="2799"/>
                            </a:lnTo>
                            <a:lnTo>
                              <a:pt x="120" y="2691"/>
                            </a:lnTo>
                            <a:lnTo>
                              <a:pt x="83" y="2582"/>
                            </a:lnTo>
                            <a:lnTo>
                              <a:pt x="53" y="2470"/>
                            </a:lnTo>
                            <a:lnTo>
                              <a:pt x="30" y="2356"/>
                            </a:lnTo>
                            <a:lnTo>
                              <a:pt x="13" y="2241"/>
                            </a:lnTo>
                            <a:lnTo>
                              <a:pt x="3" y="2122"/>
                            </a:lnTo>
                            <a:lnTo>
                              <a:pt x="0" y="2002"/>
                            </a:lnTo>
                            <a:lnTo>
                              <a:pt x="0" y="2002"/>
                            </a:lnTo>
                            <a:lnTo>
                              <a:pt x="3" y="1882"/>
                            </a:lnTo>
                            <a:lnTo>
                              <a:pt x="13" y="1765"/>
                            </a:lnTo>
                            <a:lnTo>
                              <a:pt x="30" y="1648"/>
                            </a:lnTo>
                            <a:lnTo>
                              <a:pt x="53" y="1535"/>
                            </a:lnTo>
                            <a:lnTo>
                              <a:pt x="83" y="1423"/>
                            </a:lnTo>
                            <a:lnTo>
                              <a:pt x="120" y="1313"/>
                            </a:lnTo>
                            <a:lnTo>
                              <a:pt x="163" y="1206"/>
                            </a:lnTo>
                            <a:lnTo>
                              <a:pt x="213" y="1101"/>
                            </a:lnTo>
                            <a:lnTo>
                              <a:pt x="269" y="997"/>
                            </a:lnTo>
                            <a:lnTo>
                              <a:pt x="332" y="897"/>
                            </a:lnTo>
                            <a:lnTo>
                              <a:pt x="399" y="801"/>
                            </a:lnTo>
                            <a:lnTo>
                              <a:pt x="470" y="711"/>
                            </a:lnTo>
                            <a:lnTo>
                              <a:pt x="546" y="626"/>
                            </a:lnTo>
                            <a:lnTo>
                              <a:pt x="628" y="545"/>
                            </a:lnTo>
                            <a:lnTo>
                              <a:pt x="714" y="469"/>
                            </a:lnTo>
                            <a:lnTo>
                              <a:pt x="804" y="397"/>
                            </a:lnTo>
                            <a:lnTo>
                              <a:pt x="900" y="330"/>
                            </a:lnTo>
                            <a:lnTo>
                              <a:pt x="1000" y="268"/>
                            </a:lnTo>
                            <a:lnTo>
                              <a:pt x="1103" y="211"/>
                            </a:lnTo>
                            <a:lnTo>
                              <a:pt x="1210" y="162"/>
                            </a:lnTo>
                            <a:lnTo>
                              <a:pt x="1318" y="119"/>
                            </a:lnTo>
                            <a:lnTo>
                              <a:pt x="1427" y="83"/>
                            </a:lnTo>
                            <a:lnTo>
                              <a:pt x="1539" y="53"/>
                            </a:lnTo>
                            <a:lnTo>
                              <a:pt x="1653" y="30"/>
                            </a:lnTo>
                            <a:lnTo>
                              <a:pt x="1769" y="12"/>
                            </a:lnTo>
                            <a:lnTo>
                              <a:pt x="1888" y="2"/>
                            </a:lnTo>
                            <a:lnTo>
                              <a:pt x="2008" y="0"/>
                            </a:ln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grpSp>
                    <p:nvGrpSpPr>
                      <p:cNvPr id="1161" name="Google Shape;1161;p27"/>
                      <p:cNvGrpSpPr/>
                      <p:nvPr/>
                    </p:nvGrpSpPr>
                    <p:grpSpPr>
                      <a:xfrm>
                        <a:off x="2255640" y="4944740"/>
                        <a:ext cx="55718" cy="57193"/>
                        <a:chOff x="2242857" y="4939003"/>
                        <a:chExt cx="55718" cy="57193"/>
                      </a:xfrm>
                    </p:grpSpPr>
                    <p:sp>
                      <p:nvSpPr>
                        <p:cNvPr id="1162" name="Google Shape;1162;p27"/>
                        <p:cNvSpPr/>
                        <p:nvPr/>
                      </p:nvSpPr>
                      <p:spPr>
                        <a:xfrm>
                          <a:off x="2242857" y="4984723"/>
                          <a:ext cx="55718" cy="11473"/>
                        </a:xfrm>
                        <a:custGeom>
                          <a:rect b="b" l="l" r="r" t="t"/>
                          <a:pathLst>
                            <a:path extrusionOk="0" h="334" w="2007">
                              <a:moveTo>
                                <a:pt x="167" y="0"/>
                              </a:moveTo>
                              <a:lnTo>
                                <a:pt x="1840" y="0"/>
                              </a:lnTo>
                              <a:lnTo>
                                <a:pt x="1873" y="4"/>
                              </a:lnTo>
                              <a:lnTo>
                                <a:pt x="1904" y="12"/>
                              </a:lnTo>
                              <a:lnTo>
                                <a:pt x="1931" y="29"/>
                              </a:lnTo>
                              <a:lnTo>
                                <a:pt x="1957" y="50"/>
                              </a:lnTo>
                              <a:lnTo>
                                <a:pt x="1980" y="76"/>
                              </a:lnTo>
                              <a:lnTo>
                                <a:pt x="1995" y="104"/>
                              </a:lnTo>
                              <a:lnTo>
                                <a:pt x="2004" y="135"/>
                              </a:lnTo>
                              <a:lnTo>
                                <a:pt x="2007" y="167"/>
                              </a:lnTo>
                              <a:lnTo>
                                <a:pt x="2004" y="200"/>
                              </a:lnTo>
                              <a:lnTo>
                                <a:pt x="1995" y="230"/>
                              </a:lnTo>
                              <a:lnTo>
                                <a:pt x="1980" y="259"/>
                              </a:lnTo>
                              <a:lnTo>
                                <a:pt x="1957" y="285"/>
                              </a:lnTo>
                              <a:lnTo>
                                <a:pt x="1931" y="306"/>
                              </a:lnTo>
                              <a:lnTo>
                                <a:pt x="1904" y="322"/>
                              </a:lnTo>
                              <a:lnTo>
                                <a:pt x="1873" y="330"/>
                              </a:lnTo>
                              <a:lnTo>
                                <a:pt x="1840" y="334"/>
                              </a:lnTo>
                              <a:lnTo>
                                <a:pt x="167" y="334"/>
                              </a:lnTo>
                              <a:lnTo>
                                <a:pt x="134" y="330"/>
                              </a:lnTo>
                              <a:lnTo>
                                <a:pt x="104" y="322"/>
                              </a:lnTo>
                              <a:lnTo>
                                <a:pt x="76" y="306"/>
                              </a:lnTo>
                              <a:lnTo>
                                <a:pt x="49" y="285"/>
                              </a:lnTo>
                              <a:lnTo>
                                <a:pt x="27" y="259"/>
                              </a:lnTo>
                              <a:lnTo>
                                <a:pt x="12" y="230"/>
                              </a:lnTo>
                              <a:lnTo>
                                <a:pt x="2" y="200"/>
                              </a:lnTo>
                              <a:lnTo>
                                <a:pt x="0" y="167"/>
                              </a:lnTo>
                              <a:lnTo>
                                <a:pt x="2" y="135"/>
                              </a:lnTo>
                              <a:lnTo>
                                <a:pt x="12" y="104"/>
                              </a:lnTo>
                              <a:lnTo>
                                <a:pt x="27" y="76"/>
                              </a:lnTo>
                              <a:lnTo>
                                <a:pt x="49" y="50"/>
                              </a:lnTo>
                              <a:lnTo>
                                <a:pt x="76" y="29"/>
                              </a:lnTo>
                              <a:lnTo>
                                <a:pt x="104" y="12"/>
                              </a:lnTo>
                              <a:lnTo>
                                <a:pt x="134" y="4"/>
                              </a:lnTo>
                              <a:lnTo>
                                <a:pt x="167" y="0"/>
                              </a:ln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sp>
                      <p:nvSpPr>
                        <p:cNvPr id="1163" name="Google Shape;1163;p27"/>
                        <p:cNvSpPr/>
                        <p:nvPr/>
                      </p:nvSpPr>
                      <p:spPr>
                        <a:xfrm>
                          <a:off x="2242857" y="4939003"/>
                          <a:ext cx="18480" cy="22946"/>
                        </a:xfrm>
                        <a:custGeom>
                          <a:rect b="b" l="l" r="r" t="t"/>
                          <a:pathLst>
                            <a:path extrusionOk="0" h="668" w="669">
                              <a:moveTo>
                                <a:pt x="335" y="0"/>
                              </a:moveTo>
                              <a:lnTo>
                                <a:pt x="379" y="4"/>
                              </a:lnTo>
                              <a:lnTo>
                                <a:pt x="423" y="12"/>
                              </a:lnTo>
                              <a:lnTo>
                                <a:pt x="462" y="25"/>
                              </a:lnTo>
                              <a:lnTo>
                                <a:pt x="501" y="45"/>
                              </a:lnTo>
                              <a:lnTo>
                                <a:pt x="537" y="68"/>
                              </a:lnTo>
                              <a:lnTo>
                                <a:pt x="571" y="98"/>
                              </a:lnTo>
                              <a:lnTo>
                                <a:pt x="601" y="133"/>
                              </a:lnTo>
                              <a:lnTo>
                                <a:pt x="626" y="169"/>
                              </a:lnTo>
                              <a:lnTo>
                                <a:pt x="645" y="207"/>
                              </a:lnTo>
                              <a:lnTo>
                                <a:pt x="658" y="246"/>
                              </a:lnTo>
                              <a:lnTo>
                                <a:pt x="667" y="290"/>
                              </a:lnTo>
                              <a:lnTo>
                                <a:pt x="669" y="334"/>
                              </a:lnTo>
                              <a:lnTo>
                                <a:pt x="667" y="380"/>
                              </a:lnTo>
                              <a:lnTo>
                                <a:pt x="658" y="422"/>
                              </a:lnTo>
                              <a:lnTo>
                                <a:pt x="645" y="463"/>
                              </a:lnTo>
                              <a:lnTo>
                                <a:pt x="626" y="501"/>
                              </a:lnTo>
                              <a:lnTo>
                                <a:pt x="601" y="537"/>
                              </a:lnTo>
                              <a:lnTo>
                                <a:pt x="571" y="571"/>
                              </a:lnTo>
                              <a:lnTo>
                                <a:pt x="537" y="600"/>
                              </a:lnTo>
                              <a:lnTo>
                                <a:pt x="501" y="625"/>
                              </a:lnTo>
                              <a:lnTo>
                                <a:pt x="462" y="643"/>
                              </a:lnTo>
                              <a:lnTo>
                                <a:pt x="423" y="657"/>
                              </a:lnTo>
                              <a:lnTo>
                                <a:pt x="379" y="666"/>
                              </a:lnTo>
                              <a:lnTo>
                                <a:pt x="335" y="668"/>
                              </a:lnTo>
                              <a:lnTo>
                                <a:pt x="290" y="666"/>
                              </a:lnTo>
                              <a:lnTo>
                                <a:pt x="247" y="657"/>
                              </a:lnTo>
                              <a:lnTo>
                                <a:pt x="206" y="643"/>
                              </a:lnTo>
                              <a:lnTo>
                                <a:pt x="167" y="625"/>
                              </a:lnTo>
                              <a:lnTo>
                                <a:pt x="131" y="600"/>
                              </a:lnTo>
                              <a:lnTo>
                                <a:pt x="98" y="571"/>
                              </a:lnTo>
                              <a:lnTo>
                                <a:pt x="68" y="537"/>
                              </a:lnTo>
                              <a:lnTo>
                                <a:pt x="43" y="501"/>
                              </a:lnTo>
                              <a:lnTo>
                                <a:pt x="25" y="463"/>
                              </a:lnTo>
                              <a:lnTo>
                                <a:pt x="11" y="422"/>
                              </a:lnTo>
                              <a:lnTo>
                                <a:pt x="2" y="380"/>
                              </a:lnTo>
                              <a:lnTo>
                                <a:pt x="0" y="334"/>
                              </a:lnTo>
                              <a:lnTo>
                                <a:pt x="2" y="290"/>
                              </a:lnTo>
                              <a:lnTo>
                                <a:pt x="11" y="246"/>
                              </a:lnTo>
                              <a:lnTo>
                                <a:pt x="25" y="207"/>
                              </a:lnTo>
                              <a:lnTo>
                                <a:pt x="43" y="169"/>
                              </a:lnTo>
                              <a:lnTo>
                                <a:pt x="68" y="133"/>
                              </a:lnTo>
                              <a:lnTo>
                                <a:pt x="98" y="98"/>
                              </a:lnTo>
                              <a:lnTo>
                                <a:pt x="131" y="68"/>
                              </a:lnTo>
                              <a:lnTo>
                                <a:pt x="167" y="45"/>
                              </a:lnTo>
                              <a:lnTo>
                                <a:pt x="206" y="25"/>
                              </a:lnTo>
                              <a:lnTo>
                                <a:pt x="247" y="12"/>
                              </a:lnTo>
                              <a:lnTo>
                                <a:pt x="290" y="4"/>
                              </a:lnTo>
                              <a:lnTo>
                                <a:pt x="335" y="0"/>
                              </a:ln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sp>
                      <p:nvSpPr>
                        <p:cNvPr id="1164" name="Google Shape;1164;p27"/>
                        <p:cNvSpPr/>
                        <p:nvPr/>
                      </p:nvSpPr>
                      <p:spPr>
                        <a:xfrm>
                          <a:off x="2279956" y="4939003"/>
                          <a:ext cx="18619" cy="22946"/>
                        </a:xfrm>
                        <a:custGeom>
                          <a:rect b="b" l="l" r="r" t="t"/>
                          <a:pathLst>
                            <a:path extrusionOk="0" h="668" w="668">
                              <a:moveTo>
                                <a:pt x="333" y="0"/>
                              </a:moveTo>
                              <a:lnTo>
                                <a:pt x="379" y="4"/>
                              </a:lnTo>
                              <a:lnTo>
                                <a:pt x="421" y="12"/>
                              </a:lnTo>
                              <a:lnTo>
                                <a:pt x="462" y="25"/>
                              </a:lnTo>
                              <a:lnTo>
                                <a:pt x="501" y="45"/>
                              </a:lnTo>
                              <a:lnTo>
                                <a:pt x="537" y="68"/>
                              </a:lnTo>
                              <a:lnTo>
                                <a:pt x="570" y="98"/>
                              </a:lnTo>
                              <a:lnTo>
                                <a:pt x="600" y="133"/>
                              </a:lnTo>
                              <a:lnTo>
                                <a:pt x="625" y="169"/>
                              </a:lnTo>
                              <a:lnTo>
                                <a:pt x="644" y="207"/>
                              </a:lnTo>
                              <a:lnTo>
                                <a:pt x="658" y="246"/>
                              </a:lnTo>
                              <a:lnTo>
                                <a:pt x="665" y="290"/>
                              </a:lnTo>
                              <a:lnTo>
                                <a:pt x="668" y="334"/>
                              </a:lnTo>
                              <a:lnTo>
                                <a:pt x="665" y="380"/>
                              </a:lnTo>
                              <a:lnTo>
                                <a:pt x="658" y="422"/>
                              </a:lnTo>
                              <a:lnTo>
                                <a:pt x="644" y="463"/>
                              </a:lnTo>
                              <a:lnTo>
                                <a:pt x="625" y="501"/>
                              </a:lnTo>
                              <a:lnTo>
                                <a:pt x="600" y="537"/>
                              </a:lnTo>
                              <a:lnTo>
                                <a:pt x="570" y="571"/>
                              </a:lnTo>
                              <a:lnTo>
                                <a:pt x="537" y="600"/>
                              </a:lnTo>
                              <a:lnTo>
                                <a:pt x="501" y="625"/>
                              </a:lnTo>
                              <a:lnTo>
                                <a:pt x="462" y="643"/>
                              </a:lnTo>
                              <a:lnTo>
                                <a:pt x="421" y="657"/>
                              </a:lnTo>
                              <a:lnTo>
                                <a:pt x="379" y="666"/>
                              </a:lnTo>
                              <a:lnTo>
                                <a:pt x="333" y="668"/>
                              </a:lnTo>
                              <a:lnTo>
                                <a:pt x="289" y="666"/>
                              </a:lnTo>
                              <a:lnTo>
                                <a:pt x="246" y="657"/>
                              </a:lnTo>
                              <a:lnTo>
                                <a:pt x="206" y="643"/>
                              </a:lnTo>
                              <a:lnTo>
                                <a:pt x="167" y="625"/>
                              </a:lnTo>
                              <a:lnTo>
                                <a:pt x="131" y="600"/>
                              </a:lnTo>
                              <a:lnTo>
                                <a:pt x="98" y="571"/>
                              </a:lnTo>
                              <a:lnTo>
                                <a:pt x="67" y="537"/>
                              </a:lnTo>
                              <a:lnTo>
                                <a:pt x="43" y="501"/>
                              </a:lnTo>
                              <a:lnTo>
                                <a:pt x="23" y="463"/>
                              </a:lnTo>
                              <a:lnTo>
                                <a:pt x="10" y="422"/>
                              </a:lnTo>
                              <a:lnTo>
                                <a:pt x="2" y="380"/>
                              </a:lnTo>
                              <a:lnTo>
                                <a:pt x="0" y="334"/>
                              </a:lnTo>
                              <a:lnTo>
                                <a:pt x="2" y="290"/>
                              </a:lnTo>
                              <a:lnTo>
                                <a:pt x="10" y="246"/>
                              </a:lnTo>
                              <a:lnTo>
                                <a:pt x="23" y="207"/>
                              </a:lnTo>
                              <a:lnTo>
                                <a:pt x="43" y="169"/>
                              </a:lnTo>
                              <a:lnTo>
                                <a:pt x="67" y="133"/>
                              </a:lnTo>
                              <a:lnTo>
                                <a:pt x="98" y="98"/>
                              </a:lnTo>
                              <a:lnTo>
                                <a:pt x="131" y="68"/>
                              </a:lnTo>
                              <a:lnTo>
                                <a:pt x="167" y="45"/>
                              </a:lnTo>
                              <a:lnTo>
                                <a:pt x="206" y="25"/>
                              </a:lnTo>
                              <a:lnTo>
                                <a:pt x="246" y="12"/>
                              </a:lnTo>
                              <a:lnTo>
                                <a:pt x="289" y="4"/>
                              </a:lnTo>
                              <a:lnTo>
                                <a:pt x="333" y="0"/>
                              </a:ln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grpSp>
                </p:grpSp>
                <p:grpSp>
                  <p:nvGrpSpPr>
                    <p:cNvPr id="1165" name="Google Shape;1165;p27"/>
                    <p:cNvGrpSpPr/>
                    <p:nvPr/>
                  </p:nvGrpSpPr>
                  <p:grpSpPr>
                    <a:xfrm>
                      <a:off x="7627929" y="4792182"/>
                      <a:ext cx="279462" cy="208656"/>
                      <a:chOff x="2047922" y="4904756"/>
                      <a:chExt cx="137141" cy="137160"/>
                    </a:xfrm>
                  </p:grpSpPr>
                  <p:sp>
                    <p:nvSpPr>
                      <p:cNvPr id="1166" name="Google Shape;1166;p27"/>
                      <p:cNvSpPr/>
                      <p:nvPr/>
                    </p:nvSpPr>
                    <p:spPr>
                      <a:xfrm>
                        <a:off x="2047922" y="4904756"/>
                        <a:ext cx="137141" cy="137160"/>
                      </a:xfrm>
                      <a:custGeom>
                        <a:rect b="b" l="l" r="r" t="t"/>
                        <a:pathLst>
                          <a:path extrusionOk="0" h="4006" w="4015">
                            <a:moveTo>
                              <a:pt x="2008" y="334"/>
                            </a:moveTo>
                            <a:lnTo>
                              <a:pt x="1895" y="337"/>
                            </a:lnTo>
                            <a:lnTo>
                              <a:pt x="1785" y="349"/>
                            </a:lnTo>
                            <a:lnTo>
                              <a:pt x="1676" y="367"/>
                            </a:lnTo>
                            <a:lnTo>
                              <a:pt x="1568" y="392"/>
                            </a:lnTo>
                            <a:lnTo>
                              <a:pt x="1463" y="425"/>
                            </a:lnTo>
                            <a:lnTo>
                              <a:pt x="1358" y="466"/>
                            </a:lnTo>
                            <a:lnTo>
                              <a:pt x="1257" y="513"/>
                            </a:lnTo>
                            <a:lnTo>
                              <a:pt x="1161" y="565"/>
                            </a:lnTo>
                            <a:lnTo>
                              <a:pt x="1070" y="622"/>
                            </a:lnTo>
                            <a:lnTo>
                              <a:pt x="983" y="684"/>
                            </a:lnTo>
                            <a:lnTo>
                              <a:pt x="902" y="751"/>
                            </a:lnTo>
                            <a:lnTo>
                              <a:pt x="825" y="822"/>
                            </a:lnTo>
                            <a:lnTo>
                              <a:pt x="752" y="899"/>
                            </a:lnTo>
                            <a:lnTo>
                              <a:pt x="685" y="981"/>
                            </a:lnTo>
                            <a:lnTo>
                              <a:pt x="623" y="1067"/>
                            </a:lnTo>
                            <a:lnTo>
                              <a:pt x="566" y="1157"/>
                            </a:lnTo>
                            <a:lnTo>
                              <a:pt x="515" y="1254"/>
                            </a:lnTo>
                            <a:lnTo>
                              <a:pt x="468" y="1354"/>
                            </a:lnTo>
                            <a:lnTo>
                              <a:pt x="427" y="1458"/>
                            </a:lnTo>
                            <a:lnTo>
                              <a:pt x="394" y="1563"/>
                            </a:lnTo>
                            <a:lnTo>
                              <a:pt x="368" y="1671"/>
                            </a:lnTo>
                            <a:lnTo>
                              <a:pt x="349" y="1780"/>
                            </a:lnTo>
                            <a:lnTo>
                              <a:pt x="338" y="1890"/>
                            </a:lnTo>
                            <a:lnTo>
                              <a:pt x="334" y="2002"/>
                            </a:lnTo>
                            <a:lnTo>
                              <a:pt x="338" y="2115"/>
                            </a:lnTo>
                            <a:lnTo>
                              <a:pt x="349" y="2225"/>
                            </a:lnTo>
                            <a:lnTo>
                              <a:pt x="368" y="2334"/>
                            </a:lnTo>
                            <a:lnTo>
                              <a:pt x="394" y="2441"/>
                            </a:lnTo>
                            <a:lnTo>
                              <a:pt x="427" y="2546"/>
                            </a:lnTo>
                            <a:lnTo>
                              <a:pt x="468" y="2650"/>
                            </a:lnTo>
                            <a:lnTo>
                              <a:pt x="515" y="2752"/>
                            </a:lnTo>
                            <a:lnTo>
                              <a:pt x="568" y="2847"/>
                            </a:lnTo>
                            <a:lnTo>
                              <a:pt x="623" y="2938"/>
                            </a:lnTo>
                            <a:lnTo>
                              <a:pt x="685" y="3024"/>
                            </a:lnTo>
                            <a:lnTo>
                              <a:pt x="752" y="3105"/>
                            </a:lnTo>
                            <a:lnTo>
                              <a:pt x="825" y="3182"/>
                            </a:lnTo>
                            <a:lnTo>
                              <a:pt x="902" y="3254"/>
                            </a:lnTo>
                            <a:lnTo>
                              <a:pt x="983" y="3322"/>
                            </a:lnTo>
                            <a:lnTo>
                              <a:pt x="1070" y="3382"/>
                            </a:lnTo>
                            <a:lnTo>
                              <a:pt x="1161" y="3439"/>
                            </a:lnTo>
                            <a:lnTo>
                              <a:pt x="1257" y="3491"/>
                            </a:lnTo>
                            <a:lnTo>
                              <a:pt x="1358" y="3538"/>
                            </a:lnTo>
                            <a:lnTo>
                              <a:pt x="1463" y="3579"/>
                            </a:lnTo>
                            <a:lnTo>
                              <a:pt x="1568" y="3612"/>
                            </a:lnTo>
                            <a:lnTo>
                              <a:pt x="1676" y="3638"/>
                            </a:lnTo>
                            <a:lnTo>
                              <a:pt x="1785" y="3657"/>
                            </a:lnTo>
                            <a:lnTo>
                              <a:pt x="1895" y="3668"/>
                            </a:lnTo>
                            <a:lnTo>
                              <a:pt x="2008" y="3672"/>
                            </a:lnTo>
                            <a:lnTo>
                              <a:pt x="2120" y="3668"/>
                            </a:lnTo>
                            <a:lnTo>
                              <a:pt x="2231" y="3657"/>
                            </a:lnTo>
                            <a:lnTo>
                              <a:pt x="2340" y="3638"/>
                            </a:lnTo>
                            <a:lnTo>
                              <a:pt x="2447" y="3612"/>
                            </a:lnTo>
                            <a:lnTo>
                              <a:pt x="2553" y="3579"/>
                            </a:lnTo>
                            <a:lnTo>
                              <a:pt x="2658" y="3538"/>
                            </a:lnTo>
                            <a:lnTo>
                              <a:pt x="2758" y="3491"/>
                            </a:lnTo>
                            <a:lnTo>
                              <a:pt x="2855" y="3439"/>
                            </a:lnTo>
                            <a:lnTo>
                              <a:pt x="2945" y="3382"/>
                            </a:lnTo>
                            <a:lnTo>
                              <a:pt x="3032" y="3322"/>
                            </a:lnTo>
                            <a:lnTo>
                              <a:pt x="3114" y="3254"/>
                            </a:lnTo>
                            <a:lnTo>
                              <a:pt x="3191" y="3182"/>
                            </a:lnTo>
                            <a:lnTo>
                              <a:pt x="3263" y="3105"/>
                            </a:lnTo>
                            <a:lnTo>
                              <a:pt x="3330" y="3024"/>
                            </a:lnTo>
                            <a:lnTo>
                              <a:pt x="3391" y="2938"/>
                            </a:lnTo>
                            <a:lnTo>
                              <a:pt x="3449" y="2847"/>
                            </a:lnTo>
                            <a:lnTo>
                              <a:pt x="3501" y="2752"/>
                            </a:lnTo>
                            <a:lnTo>
                              <a:pt x="3548" y="2650"/>
                            </a:lnTo>
                            <a:lnTo>
                              <a:pt x="3589" y="2546"/>
                            </a:lnTo>
                            <a:lnTo>
                              <a:pt x="3621" y="2441"/>
                            </a:lnTo>
                            <a:lnTo>
                              <a:pt x="3647" y="2334"/>
                            </a:lnTo>
                            <a:lnTo>
                              <a:pt x="3665" y="2225"/>
                            </a:lnTo>
                            <a:lnTo>
                              <a:pt x="3677" y="2115"/>
                            </a:lnTo>
                            <a:lnTo>
                              <a:pt x="3680" y="2002"/>
                            </a:lnTo>
                            <a:lnTo>
                              <a:pt x="3677" y="1890"/>
                            </a:lnTo>
                            <a:lnTo>
                              <a:pt x="3665" y="1780"/>
                            </a:lnTo>
                            <a:lnTo>
                              <a:pt x="3647" y="1671"/>
                            </a:lnTo>
                            <a:lnTo>
                              <a:pt x="3621" y="1563"/>
                            </a:lnTo>
                            <a:lnTo>
                              <a:pt x="3589" y="1458"/>
                            </a:lnTo>
                            <a:lnTo>
                              <a:pt x="3548" y="1354"/>
                            </a:lnTo>
                            <a:lnTo>
                              <a:pt x="3501" y="1254"/>
                            </a:lnTo>
                            <a:lnTo>
                              <a:pt x="3449" y="1157"/>
                            </a:lnTo>
                            <a:lnTo>
                              <a:pt x="3391" y="1067"/>
                            </a:lnTo>
                            <a:lnTo>
                              <a:pt x="3330" y="981"/>
                            </a:lnTo>
                            <a:lnTo>
                              <a:pt x="3263" y="899"/>
                            </a:lnTo>
                            <a:lnTo>
                              <a:pt x="3191" y="822"/>
                            </a:lnTo>
                            <a:lnTo>
                              <a:pt x="3114" y="751"/>
                            </a:lnTo>
                            <a:lnTo>
                              <a:pt x="3032" y="684"/>
                            </a:lnTo>
                            <a:lnTo>
                              <a:pt x="2945" y="622"/>
                            </a:lnTo>
                            <a:lnTo>
                              <a:pt x="2855" y="565"/>
                            </a:lnTo>
                            <a:lnTo>
                              <a:pt x="2758" y="513"/>
                            </a:lnTo>
                            <a:lnTo>
                              <a:pt x="2658" y="466"/>
                            </a:lnTo>
                            <a:lnTo>
                              <a:pt x="2553" y="425"/>
                            </a:lnTo>
                            <a:lnTo>
                              <a:pt x="2447" y="392"/>
                            </a:lnTo>
                            <a:lnTo>
                              <a:pt x="2340" y="366"/>
                            </a:lnTo>
                            <a:lnTo>
                              <a:pt x="2231" y="349"/>
                            </a:lnTo>
                            <a:lnTo>
                              <a:pt x="2120" y="337"/>
                            </a:lnTo>
                            <a:lnTo>
                              <a:pt x="2008" y="334"/>
                            </a:lnTo>
                            <a:close/>
                            <a:moveTo>
                              <a:pt x="2008" y="0"/>
                            </a:moveTo>
                            <a:lnTo>
                              <a:pt x="2128" y="2"/>
                            </a:lnTo>
                            <a:lnTo>
                              <a:pt x="2246" y="12"/>
                            </a:lnTo>
                            <a:lnTo>
                              <a:pt x="2363" y="30"/>
                            </a:lnTo>
                            <a:lnTo>
                              <a:pt x="2477" y="53"/>
                            </a:lnTo>
                            <a:lnTo>
                              <a:pt x="2588" y="83"/>
                            </a:lnTo>
                            <a:lnTo>
                              <a:pt x="2699" y="119"/>
                            </a:lnTo>
                            <a:lnTo>
                              <a:pt x="2806" y="162"/>
                            </a:lnTo>
                            <a:lnTo>
                              <a:pt x="2912" y="211"/>
                            </a:lnTo>
                            <a:lnTo>
                              <a:pt x="3016" y="268"/>
                            </a:lnTo>
                            <a:lnTo>
                              <a:pt x="3115" y="330"/>
                            </a:lnTo>
                            <a:lnTo>
                              <a:pt x="3211" y="397"/>
                            </a:lnTo>
                            <a:lnTo>
                              <a:pt x="3302" y="469"/>
                            </a:lnTo>
                            <a:lnTo>
                              <a:pt x="3388" y="545"/>
                            </a:lnTo>
                            <a:lnTo>
                              <a:pt x="3468" y="626"/>
                            </a:lnTo>
                            <a:lnTo>
                              <a:pt x="3545" y="711"/>
                            </a:lnTo>
                            <a:lnTo>
                              <a:pt x="3617" y="803"/>
                            </a:lnTo>
                            <a:lnTo>
                              <a:pt x="3684" y="897"/>
                            </a:lnTo>
                            <a:lnTo>
                              <a:pt x="3746" y="997"/>
                            </a:lnTo>
                            <a:lnTo>
                              <a:pt x="3803" y="1101"/>
                            </a:lnTo>
                            <a:lnTo>
                              <a:pt x="3853" y="1206"/>
                            </a:lnTo>
                            <a:lnTo>
                              <a:pt x="3896" y="1313"/>
                            </a:lnTo>
                            <a:lnTo>
                              <a:pt x="3932" y="1423"/>
                            </a:lnTo>
                            <a:lnTo>
                              <a:pt x="3962" y="1535"/>
                            </a:lnTo>
                            <a:lnTo>
                              <a:pt x="3985" y="1648"/>
                            </a:lnTo>
                            <a:lnTo>
                              <a:pt x="4001" y="1765"/>
                            </a:lnTo>
                            <a:lnTo>
                              <a:pt x="4011" y="1882"/>
                            </a:lnTo>
                            <a:lnTo>
                              <a:pt x="4015" y="2002"/>
                            </a:lnTo>
                            <a:lnTo>
                              <a:pt x="4011" y="2122"/>
                            </a:lnTo>
                            <a:lnTo>
                              <a:pt x="4001" y="2241"/>
                            </a:lnTo>
                            <a:lnTo>
                              <a:pt x="3985" y="2356"/>
                            </a:lnTo>
                            <a:lnTo>
                              <a:pt x="3962" y="2470"/>
                            </a:lnTo>
                            <a:lnTo>
                              <a:pt x="3932" y="2582"/>
                            </a:lnTo>
                            <a:lnTo>
                              <a:pt x="3896" y="2691"/>
                            </a:lnTo>
                            <a:lnTo>
                              <a:pt x="3853" y="2799"/>
                            </a:lnTo>
                            <a:lnTo>
                              <a:pt x="3803" y="2905"/>
                            </a:lnTo>
                            <a:lnTo>
                              <a:pt x="3746" y="3008"/>
                            </a:lnTo>
                            <a:lnTo>
                              <a:pt x="3684" y="3108"/>
                            </a:lnTo>
                            <a:lnTo>
                              <a:pt x="3617" y="3203"/>
                            </a:lnTo>
                            <a:lnTo>
                              <a:pt x="3545" y="3293"/>
                            </a:lnTo>
                            <a:lnTo>
                              <a:pt x="3468" y="3379"/>
                            </a:lnTo>
                            <a:lnTo>
                              <a:pt x="3388" y="3460"/>
                            </a:lnTo>
                            <a:lnTo>
                              <a:pt x="3301" y="3536"/>
                            </a:lnTo>
                            <a:lnTo>
                              <a:pt x="3211" y="3607"/>
                            </a:lnTo>
                            <a:lnTo>
                              <a:pt x="3115" y="3674"/>
                            </a:lnTo>
                            <a:lnTo>
                              <a:pt x="3016" y="3736"/>
                            </a:lnTo>
                            <a:lnTo>
                              <a:pt x="2912" y="3793"/>
                            </a:lnTo>
                            <a:lnTo>
                              <a:pt x="2806" y="3842"/>
                            </a:lnTo>
                            <a:lnTo>
                              <a:pt x="2699" y="3886"/>
                            </a:lnTo>
                            <a:lnTo>
                              <a:pt x="2588" y="3923"/>
                            </a:lnTo>
                            <a:lnTo>
                              <a:pt x="2477" y="3952"/>
                            </a:lnTo>
                            <a:lnTo>
                              <a:pt x="2363" y="3976"/>
                            </a:lnTo>
                            <a:lnTo>
                              <a:pt x="2246" y="3992"/>
                            </a:lnTo>
                            <a:lnTo>
                              <a:pt x="2128" y="4002"/>
                            </a:lnTo>
                            <a:lnTo>
                              <a:pt x="2008" y="4006"/>
                            </a:lnTo>
                            <a:lnTo>
                              <a:pt x="1888" y="4002"/>
                            </a:lnTo>
                            <a:lnTo>
                              <a:pt x="1769" y="3992"/>
                            </a:lnTo>
                            <a:lnTo>
                              <a:pt x="1653" y="3976"/>
                            </a:lnTo>
                            <a:lnTo>
                              <a:pt x="1539" y="3952"/>
                            </a:lnTo>
                            <a:lnTo>
                              <a:pt x="1427" y="3923"/>
                            </a:lnTo>
                            <a:lnTo>
                              <a:pt x="1318" y="3886"/>
                            </a:lnTo>
                            <a:lnTo>
                              <a:pt x="1210" y="3842"/>
                            </a:lnTo>
                            <a:lnTo>
                              <a:pt x="1103" y="3793"/>
                            </a:lnTo>
                            <a:lnTo>
                              <a:pt x="1000" y="3736"/>
                            </a:lnTo>
                            <a:lnTo>
                              <a:pt x="900" y="3674"/>
                            </a:lnTo>
                            <a:lnTo>
                              <a:pt x="804" y="3607"/>
                            </a:lnTo>
                            <a:lnTo>
                              <a:pt x="714" y="3536"/>
                            </a:lnTo>
                            <a:lnTo>
                              <a:pt x="628" y="3460"/>
                            </a:lnTo>
                            <a:lnTo>
                              <a:pt x="546" y="3379"/>
                            </a:lnTo>
                            <a:lnTo>
                              <a:pt x="470" y="3293"/>
                            </a:lnTo>
                            <a:lnTo>
                              <a:pt x="399" y="3203"/>
                            </a:lnTo>
                            <a:lnTo>
                              <a:pt x="332" y="3108"/>
                            </a:lnTo>
                            <a:lnTo>
                              <a:pt x="269" y="3008"/>
                            </a:lnTo>
                            <a:lnTo>
                              <a:pt x="213" y="2905"/>
                            </a:lnTo>
                            <a:lnTo>
                              <a:pt x="163" y="2799"/>
                            </a:lnTo>
                            <a:lnTo>
                              <a:pt x="120" y="2691"/>
                            </a:lnTo>
                            <a:lnTo>
                              <a:pt x="83" y="2582"/>
                            </a:lnTo>
                            <a:lnTo>
                              <a:pt x="53" y="2470"/>
                            </a:lnTo>
                            <a:lnTo>
                              <a:pt x="30" y="2356"/>
                            </a:lnTo>
                            <a:lnTo>
                              <a:pt x="13" y="2241"/>
                            </a:lnTo>
                            <a:lnTo>
                              <a:pt x="3" y="2122"/>
                            </a:lnTo>
                            <a:lnTo>
                              <a:pt x="0" y="2002"/>
                            </a:lnTo>
                            <a:lnTo>
                              <a:pt x="0" y="2002"/>
                            </a:lnTo>
                            <a:lnTo>
                              <a:pt x="3" y="1882"/>
                            </a:lnTo>
                            <a:lnTo>
                              <a:pt x="13" y="1765"/>
                            </a:lnTo>
                            <a:lnTo>
                              <a:pt x="30" y="1648"/>
                            </a:lnTo>
                            <a:lnTo>
                              <a:pt x="53" y="1535"/>
                            </a:lnTo>
                            <a:lnTo>
                              <a:pt x="83" y="1423"/>
                            </a:lnTo>
                            <a:lnTo>
                              <a:pt x="120" y="1313"/>
                            </a:lnTo>
                            <a:lnTo>
                              <a:pt x="163" y="1206"/>
                            </a:lnTo>
                            <a:lnTo>
                              <a:pt x="213" y="1101"/>
                            </a:lnTo>
                            <a:lnTo>
                              <a:pt x="269" y="997"/>
                            </a:lnTo>
                            <a:lnTo>
                              <a:pt x="332" y="897"/>
                            </a:lnTo>
                            <a:lnTo>
                              <a:pt x="399" y="803"/>
                            </a:lnTo>
                            <a:lnTo>
                              <a:pt x="470" y="711"/>
                            </a:lnTo>
                            <a:lnTo>
                              <a:pt x="546" y="626"/>
                            </a:lnTo>
                            <a:lnTo>
                              <a:pt x="628" y="545"/>
                            </a:lnTo>
                            <a:lnTo>
                              <a:pt x="714" y="469"/>
                            </a:lnTo>
                            <a:lnTo>
                              <a:pt x="804" y="397"/>
                            </a:lnTo>
                            <a:lnTo>
                              <a:pt x="900" y="330"/>
                            </a:lnTo>
                            <a:lnTo>
                              <a:pt x="1000" y="268"/>
                            </a:lnTo>
                            <a:lnTo>
                              <a:pt x="1103" y="211"/>
                            </a:lnTo>
                            <a:lnTo>
                              <a:pt x="1210" y="162"/>
                            </a:lnTo>
                            <a:lnTo>
                              <a:pt x="1318" y="119"/>
                            </a:lnTo>
                            <a:lnTo>
                              <a:pt x="1427" y="83"/>
                            </a:lnTo>
                            <a:lnTo>
                              <a:pt x="1539" y="53"/>
                            </a:lnTo>
                            <a:lnTo>
                              <a:pt x="1653" y="30"/>
                            </a:lnTo>
                            <a:lnTo>
                              <a:pt x="1769" y="12"/>
                            </a:lnTo>
                            <a:lnTo>
                              <a:pt x="1888" y="2"/>
                            </a:lnTo>
                            <a:lnTo>
                              <a:pt x="2008" y="0"/>
                            </a:ln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grpSp>
                    <p:nvGrpSpPr>
                      <p:cNvPr id="1167" name="Google Shape;1167;p27"/>
                      <p:cNvGrpSpPr/>
                      <p:nvPr/>
                    </p:nvGrpSpPr>
                    <p:grpSpPr>
                      <a:xfrm>
                        <a:off x="2088633" y="4936178"/>
                        <a:ext cx="55718" cy="74316"/>
                        <a:chOff x="2075850" y="4939003"/>
                        <a:chExt cx="55718" cy="74316"/>
                      </a:xfrm>
                    </p:grpSpPr>
                    <p:sp>
                      <p:nvSpPr>
                        <p:cNvPr id="1168" name="Google Shape;1168;p27"/>
                        <p:cNvSpPr/>
                        <p:nvPr/>
                      </p:nvSpPr>
                      <p:spPr>
                        <a:xfrm>
                          <a:off x="2076962" y="4981983"/>
                          <a:ext cx="53495" cy="31336"/>
                        </a:xfrm>
                        <a:custGeom>
                          <a:rect b="b" l="l" r="r" t="t"/>
                          <a:pathLst>
                            <a:path extrusionOk="0" h="918" w="1928">
                              <a:moveTo>
                                <a:pt x="181" y="0"/>
                              </a:moveTo>
                              <a:lnTo>
                                <a:pt x="213" y="5"/>
                              </a:lnTo>
                              <a:lnTo>
                                <a:pt x="244" y="18"/>
                              </a:lnTo>
                              <a:lnTo>
                                <a:pt x="272" y="36"/>
                              </a:lnTo>
                              <a:lnTo>
                                <a:pt x="295" y="58"/>
                              </a:lnTo>
                              <a:lnTo>
                                <a:pt x="313" y="86"/>
                              </a:lnTo>
                              <a:lnTo>
                                <a:pt x="326" y="116"/>
                              </a:lnTo>
                              <a:lnTo>
                                <a:pt x="347" y="175"/>
                              </a:lnTo>
                              <a:lnTo>
                                <a:pt x="373" y="230"/>
                              </a:lnTo>
                              <a:lnTo>
                                <a:pt x="402" y="281"/>
                              </a:lnTo>
                              <a:lnTo>
                                <a:pt x="437" y="329"/>
                              </a:lnTo>
                              <a:lnTo>
                                <a:pt x="476" y="375"/>
                              </a:lnTo>
                              <a:lnTo>
                                <a:pt x="519" y="416"/>
                              </a:lnTo>
                              <a:lnTo>
                                <a:pt x="567" y="455"/>
                              </a:lnTo>
                              <a:lnTo>
                                <a:pt x="628" y="494"/>
                              </a:lnTo>
                              <a:lnTo>
                                <a:pt x="690" y="527"/>
                              </a:lnTo>
                              <a:lnTo>
                                <a:pt x="755" y="552"/>
                              </a:lnTo>
                              <a:lnTo>
                                <a:pt x="823" y="569"/>
                              </a:lnTo>
                              <a:lnTo>
                                <a:pt x="892" y="580"/>
                              </a:lnTo>
                              <a:lnTo>
                                <a:pt x="964" y="584"/>
                              </a:lnTo>
                              <a:lnTo>
                                <a:pt x="1036" y="580"/>
                              </a:lnTo>
                              <a:lnTo>
                                <a:pt x="1105" y="569"/>
                              </a:lnTo>
                              <a:lnTo>
                                <a:pt x="1172" y="552"/>
                              </a:lnTo>
                              <a:lnTo>
                                <a:pt x="1237" y="527"/>
                              </a:lnTo>
                              <a:lnTo>
                                <a:pt x="1300" y="495"/>
                              </a:lnTo>
                              <a:lnTo>
                                <a:pt x="1359" y="455"/>
                              </a:lnTo>
                              <a:lnTo>
                                <a:pt x="1408" y="416"/>
                              </a:lnTo>
                              <a:lnTo>
                                <a:pt x="1451" y="375"/>
                              </a:lnTo>
                              <a:lnTo>
                                <a:pt x="1491" y="329"/>
                              </a:lnTo>
                              <a:lnTo>
                                <a:pt x="1526" y="281"/>
                              </a:lnTo>
                              <a:lnTo>
                                <a:pt x="1555" y="230"/>
                              </a:lnTo>
                              <a:lnTo>
                                <a:pt x="1580" y="175"/>
                              </a:lnTo>
                              <a:lnTo>
                                <a:pt x="1601" y="116"/>
                              </a:lnTo>
                              <a:lnTo>
                                <a:pt x="1615" y="86"/>
                              </a:lnTo>
                              <a:lnTo>
                                <a:pt x="1633" y="58"/>
                              </a:lnTo>
                              <a:lnTo>
                                <a:pt x="1656" y="36"/>
                              </a:lnTo>
                              <a:lnTo>
                                <a:pt x="1686" y="18"/>
                              </a:lnTo>
                              <a:lnTo>
                                <a:pt x="1717" y="5"/>
                              </a:lnTo>
                              <a:lnTo>
                                <a:pt x="1749" y="0"/>
                              </a:lnTo>
                              <a:lnTo>
                                <a:pt x="1781" y="0"/>
                              </a:lnTo>
                              <a:lnTo>
                                <a:pt x="1813" y="8"/>
                              </a:lnTo>
                              <a:lnTo>
                                <a:pt x="1844" y="20"/>
                              </a:lnTo>
                              <a:lnTo>
                                <a:pt x="1870" y="39"/>
                              </a:lnTo>
                              <a:lnTo>
                                <a:pt x="1893" y="62"/>
                              </a:lnTo>
                              <a:lnTo>
                                <a:pt x="1910" y="89"/>
                              </a:lnTo>
                              <a:lnTo>
                                <a:pt x="1922" y="120"/>
                              </a:lnTo>
                              <a:lnTo>
                                <a:pt x="1928" y="152"/>
                              </a:lnTo>
                              <a:lnTo>
                                <a:pt x="1927" y="183"/>
                              </a:lnTo>
                              <a:lnTo>
                                <a:pt x="1921" y="217"/>
                              </a:lnTo>
                              <a:lnTo>
                                <a:pt x="1894" y="293"/>
                              </a:lnTo>
                              <a:lnTo>
                                <a:pt x="1862" y="366"/>
                              </a:lnTo>
                              <a:lnTo>
                                <a:pt x="1824" y="436"/>
                              </a:lnTo>
                              <a:lnTo>
                                <a:pt x="1782" y="501"/>
                              </a:lnTo>
                              <a:lnTo>
                                <a:pt x="1734" y="563"/>
                              </a:lnTo>
                              <a:lnTo>
                                <a:pt x="1682" y="621"/>
                              </a:lnTo>
                              <a:lnTo>
                                <a:pt x="1624" y="674"/>
                              </a:lnTo>
                              <a:lnTo>
                                <a:pt x="1560" y="725"/>
                              </a:lnTo>
                              <a:lnTo>
                                <a:pt x="1492" y="769"/>
                              </a:lnTo>
                              <a:lnTo>
                                <a:pt x="1424" y="809"/>
                              </a:lnTo>
                              <a:lnTo>
                                <a:pt x="1352" y="842"/>
                              </a:lnTo>
                              <a:lnTo>
                                <a:pt x="1279" y="870"/>
                              </a:lnTo>
                              <a:lnTo>
                                <a:pt x="1203" y="891"/>
                              </a:lnTo>
                              <a:lnTo>
                                <a:pt x="1125" y="905"/>
                              </a:lnTo>
                              <a:lnTo>
                                <a:pt x="1046" y="914"/>
                              </a:lnTo>
                              <a:lnTo>
                                <a:pt x="964" y="918"/>
                              </a:lnTo>
                              <a:lnTo>
                                <a:pt x="882" y="914"/>
                              </a:lnTo>
                              <a:lnTo>
                                <a:pt x="802" y="905"/>
                              </a:lnTo>
                              <a:lnTo>
                                <a:pt x="725" y="891"/>
                              </a:lnTo>
                              <a:lnTo>
                                <a:pt x="649" y="870"/>
                              </a:lnTo>
                              <a:lnTo>
                                <a:pt x="575" y="842"/>
                              </a:lnTo>
                              <a:lnTo>
                                <a:pt x="504" y="809"/>
                              </a:lnTo>
                              <a:lnTo>
                                <a:pt x="435" y="769"/>
                              </a:lnTo>
                              <a:lnTo>
                                <a:pt x="368" y="725"/>
                              </a:lnTo>
                              <a:lnTo>
                                <a:pt x="305" y="674"/>
                              </a:lnTo>
                              <a:lnTo>
                                <a:pt x="246" y="621"/>
                              </a:lnTo>
                              <a:lnTo>
                                <a:pt x="193" y="563"/>
                              </a:lnTo>
                              <a:lnTo>
                                <a:pt x="146" y="501"/>
                              </a:lnTo>
                              <a:lnTo>
                                <a:pt x="102" y="436"/>
                              </a:lnTo>
                              <a:lnTo>
                                <a:pt x="65" y="366"/>
                              </a:lnTo>
                              <a:lnTo>
                                <a:pt x="34" y="293"/>
                              </a:lnTo>
                              <a:lnTo>
                                <a:pt x="7" y="217"/>
                              </a:lnTo>
                              <a:lnTo>
                                <a:pt x="0" y="183"/>
                              </a:lnTo>
                              <a:lnTo>
                                <a:pt x="0" y="152"/>
                              </a:lnTo>
                              <a:lnTo>
                                <a:pt x="5" y="120"/>
                              </a:lnTo>
                              <a:lnTo>
                                <a:pt x="17" y="89"/>
                              </a:lnTo>
                              <a:lnTo>
                                <a:pt x="36" y="62"/>
                              </a:lnTo>
                              <a:lnTo>
                                <a:pt x="58" y="39"/>
                              </a:lnTo>
                              <a:lnTo>
                                <a:pt x="85" y="20"/>
                              </a:lnTo>
                              <a:lnTo>
                                <a:pt x="117" y="8"/>
                              </a:lnTo>
                              <a:lnTo>
                                <a:pt x="150" y="0"/>
                              </a:lnTo>
                              <a:lnTo>
                                <a:pt x="181" y="0"/>
                              </a:ln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sp>
                      <p:nvSpPr>
                        <p:cNvPr id="1169" name="Google Shape;1169;p27"/>
                        <p:cNvSpPr/>
                        <p:nvPr/>
                      </p:nvSpPr>
                      <p:spPr>
                        <a:xfrm>
                          <a:off x="2075850" y="4939003"/>
                          <a:ext cx="18480" cy="22946"/>
                        </a:xfrm>
                        <a:custGeom>
                          <a:rect b="b" l="l" r="r" t="t"/>
                          <a:pathLst>
                            <a:path extrusionOk="0" h="668" w="669">
                              <a:moveTo>
                                <a:pt x="335" y="0"/>
                              </a:moveTo>
                              <a:lnTo>
                                <a:pt x="379" y="4"/>
                              </a:lnTo>
                              <a:lnTo>
                                <a:pt x="423" y="12"/>
                              </a:lnTo>
                              <a:lnTo>
                                <a:pt x="462" y="25"/>
                              </a:lnTo>
                              <a:lnTo>
                                <a:pt x="501" y="45"/>
                              </a:lnTo>
                              <a:lnTo>
                                <a:pt x="537" y="68"/>
                              </a:lnTo>
                              <a:lnTo>
                                <a:pt x="571" y="99"/>
                              </a:lnTo>
                              <a:lnTo>
                                <a:pt x="601" y="133"/>
                              </a:lnTo>
                              <a:lnTo>
                                <a:pt x="626" y="169"/>
                              </a:lnTo>
                              <a:lnTo>
                                <a:pt x="645" y="207"/>
                              </a:lnTo>
                              <a:lnTo>
                                <a:pt x="658" y="246"/>
                              </a:lnTo>
                              <a:lnTo>
                                <a:pt x="667" y="290"/>
                              </a:lnTo>
                              <a:lnTo>
                                <a:pt x="669" y="334"/>
                              </a:lnTo>
                              <a:lnTo>
                                <a:pt x="667" y="380"/>
                              </a:lnTo>
                              <a:lnTo>
                                <a:pt x="658" y="422"/>
                              </a:lnTo>
                              <a:lnTo>
                                <a:pt x="645" y="463"/>
                              </a:lnTo>
                              <a:lnTo>
                                <a:pt x="626" y="501"/>
                              </a:lnTo>
                              <a:lnTo>
                                <a:pt x="601" y="537"/>
                              </a:lnTo>
                              <a:lnTo>
                                <a:pt x="571" y="571"/>
                              </a:lnTo>
                              <a:lnTo>
                                <a:pt x="537" y="600"/>
                              </a:lnTo>
                              <a:lnTo>
                                <a:pt x="501" y="625"/>
                              </a:lnTo>
                              <a:lnTo>
                                <a:pt x="462" y="645"/>
                              </a:lnTo>
                              <a:lnTo>
                                <a:pt x="423" y="658"/>
                              </a:lnTo>
                              <a:lnTo>
                                <a:pt x="379" y="666"/>
                              </a:lnTo>
                              <a:lnTo>
                                <a:pt x="335" y="668"/>
                              </a:lnTo>
                              <a:lnTo>
                                <a:pt x="290" y="666"/>
                              </a:lnTo>
                              <a:lnTo>
                                <a:pt x="247" y="658"/>
                              </a:lnTo>
                              <a:lnTo>
                                <a:pt x="206" y="645"/>
                              </a:lnTo>
                              <a:lnTo>
                                <a:pt x="167" y="625"/>
                              </a:lnTo>
                              <a:lnTo>
                                <a:pt x="131" y="600"/>
                              </a:lnTo>
                              <a:lnTo>
                                <a:pt x="98" y="571"/>
                              </a:lnTo>
                              <a:lnTo>
                                <a:pt x="68" y="537"/>
                              </a:lnTo>
                              <a:lnTo>
                                <a:pt x="43" y="501"/>
                              </a:lnTo>
                              <a:lnTo>
                                <a:pt x="25" y="463"/>
                              </a:lnTo>
                              <a:lnTo>
                                <a:pt x="11" y="422"/>
                              </a:lnTo>
                              <a:lnTo>
                                <a:pt x="2" y="380"/>
                              </a:lnTo>
                              <a:lnTo>
                                <a:pt x="0" y="334"/>
                              </a:lnTo>
                              <a:lnTo>
                                <a:pt x="2" y="290"/>
                              </a:lnTo>
                              <a:lnTo>
                                <a:pt x="11" y="246"/>
                              </a:lnTo>
                              <a:lnTo>
                                <a:pt x="25" y="207"/>
                              </a:lnTo>
                              <a:lnTo>
                                <a:pt x="43" y="169"/>
                              </a:lnTo>
                              <a:lnTo>
                                <a:pt x="68" y="133"/>
                              </a:lnTo>
                              <a:lnTo>
                                <a:pt x="98" y="99"/>
                              </a:lnTo>
                              <a:lnTo>
                                <a:pt x="131" y="68"/>
                              </a:lnTo>
                              <a:lnTo>
                                <a:pt x="167" y="45"/>
                              </a:lnTo>
                              <a:lnTo>
                                <a:pt x="206" y="25"/>
                              </a:lnTo>
                              <a:lnTo>
                                <a:pt x="247" y="12"/>
                              </a:lnTo>
                              <a:lnTo>
                                <a:pt x="290" y="4"/>
                              </a:lnTo>
                              <a:lnTo>
                                <a:pt x="335" y="0"/>
                              </a:ln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sp>
                      <p:nvSpPr>
                        <p:cNvPr id="1170" name="Google Shape;1170;p27"/>
                        <p:cNvSpPr/>
                        <p:nvPr/>
                      </p:nvSpPr>
                      <p:spPr>
                        <a:xfrm>
                          <a:off x="2112949" y="4939003"/>
                          <a:ext cx="18619" cy="22946"/>
                        </a:xfrm>
                        <a:custGeom>
                          <a:rect b="b" l="l" r="r" t="t"/>
                          <a:pathLst>
                            <a:path extrusionOk="0" h="668" w="668">
                              <a:moveTo>
                                <a:pt x="333" y="0"/>
                              </a:moveTo>
                              <a:lnTo>
                                <a:pt x="379" y="4"/>
                              </a:lnTo>
                              <a:lnTo>
                                <a:pt x="421" y="12"/>
                              </a:lnTo>
                              <a:lnTo>
                                <a:pt x="462" y="25"/>
                              </a:lnTo>
                              <a:lnTo>
                                <a:pt x="501" y="45"/>
                              </a:lnTo>
                              <a:lnTo>
                                <a:pt x="537" y="68"/>
                              </a:lnTo>
                              <a:lnTo>
                                <a:pt x="570" y="99"/>
                              </a:lnTo>
                              <a:lnTo>
                                <a:pt x="600" y="133"/>
                              </a:lnTo>
                              <a:lnTo>
                                <a:pt x="625" y="169"/>
                              </a:lnTo>
                              <a:lnTo>
                                <a:pt x="644" y="207"/>
                              </a:lnTo>
                              <a:lnTo>
                                <a:pt x="658" y="246"/>
                              </a:lnTo>
                              <a:lnTo>
                                <a:pt x="665" y="290"/>
                              </a:lnTo>
                              <a:lnTo>
                                <a:pt x="668" y="334"/>
                              </a:lnTo>
                              <a:lnTo>
                                <a:pt x="665" y="380"/>
                              </a:lnTo>
                              <a:lnTo>
                                <a:pt x="658" y="422"/>
                              </a:lnTo>
                              <a:lnTo>
                                <a:pt x="644" y="463"/>
                              </a:lnTo>
                              <a:lnTo>
                                <a:pt x="625" y="501"/>
                              </a:lnTo>
                              <a:lnTo>
                                <a:pt x="600" y="537"/>
                              </a:lnTo>
                              <a:lnTo>
                                <a:pt x="570" y="571"/>
                              </a:lnTo>
                              <a:lnTo>
                                <a:pt x="537" y="600"/>
                              </a:lnTo>
                              <a:lnTo>
                                <a:pt x="501" y="625"/>
                              </a:lnTo>
                              <a:lnTo>
                                <a:pt x="462" y="645"/>
                              </a:lnTo>
                              <a:lnTo>
                                <a:pt x="421" y="658"/>
                              </a:lnTo>
                              <a:lnTo>
                                <a:pt x="379" y="666"/>
                              </a:lnTo>
                              <a:lnTo>
                                <a:pt x="333" y="668"/>
                              </a:lnTo>
                              <a:lnTo>
                                <a:pt x="289" y="666"/>
                              </a:lnTo>
                              <a:lnTo>
                                <a:pt x="246" y="658"/>
                              </a:lnTo>
                              <a:lnTo>
                                <a:pt x="206" y="645"/>
                              </a:lnTo>
                              <a:lnTo>
                                <a:pt x="167" y="625"/>
                              </a:lnTo>
                              <a:lnTo>
                                <a:pt x="131" y="600"/>
                              </a:lnTo>
                              <a:lnTo>
                                <a:pt x="98" y="571"/>
                              </a:lnTo>
                              <a:lnTo>
                                <a:pt x="67" y="537"/>
                              </a:lnTo>
                              <a:lnTo>
                                <a:pt x="43" y="501"/>
                              </a:lnTo>
                              <a:lnTo>
                                <a:pt x="23" y="463"/>
                              </a:lnTo>
                              <a:lnTo>
                                <a:pt x="10" y="422"/>
                              </a:lnTo>
                              <a:lnTo>
                                <a:pt x="2" y="380"/>
                              </a:lnTo>
                              <a:lnTo>
                                <a:pt x="0" y="334"/>
                              </a:lnTo>
                              <a:lnTo>
                                <a:pt x="2" y="290"/>
                              </a:lnTo>
                              <a:lnTo>
                                <a:pt x="10" y="246"/>
                              </a:lnTo>
                              <a:lnTo>
                                <a:pt x="23" y="207"/>
                              </a:lnTo>
                              <a:lnTo>
                                <a:pt x="43" y="169"/>
                              </a:lnTo>
                              <a:lnTo>
                                <a:pt x="67" y="133"/>
                              </a:lnTo>
                              <a:lnTo>
                                <a:pt x="98" y="99"/>
                              </a:lnTo>
                              <a:lnTo>
                                <a:pt x="131" y="68"/>
                              </a:lnTo>
                              <a:lnTo>
                                <a:pt x="167" y="45"/>
                              </a:lnTo>
                              <a:lnTo>
                                <a:pt x="206" y="25"/>
                              </a:lnTo>
                              <a:lnTo>
                                <a:pt x="246" y="12"/>
                              </a:lnTo>
                              <a:lnTo>
                                <a:pt x="289" y="4"/>
                              </a:lnTo>
                              <a:lnTo>
                                <a:pt x="333" y="0"/>
                              </a:ln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grpSp>
                </p:grpSp>
              </p:grpSp>
            </p:grpSp>
            <p:grpSp>
              <p:nvGrpSpPr>
                <p:cNvPr id="1171" name="Google Shape;1171;p27"/>
                <p:cNvGrpSpPr/>
                <p:nvPr/>
              </p:nvGrpSpPr>
              <p:grpSpPr>
                <a:xfrm>
                  <a:off x="9537859" y="1372404"/>
                  <a:ext cx="2345724" cy="3791018"/>
                  <a:chOff x="9537859" y="1372404"/>
                  <a:chExt cx="2345724" cy="3791018"/>
                </a:xfrm>
              </p:grpSpPr>
              <p:grpSp>
                <p:nvGrpSpPr>
                  <p:cNvPr id="1172" name="Google Shape;1172;p27"/>
                  <p:cNvGrpSpPr/>
                  <p:nvPr/>
                </p:nvGrpSpPr>
                <p:grpSpPr>
                  <a:xfrm>
                    <a:off x="9537859" y="1909124"/>
                    <a:ext cx="2345724" cy="3254298"/>
                    <a:chOff x="228600" y="2206157"/>
                    <a:chExt cx="2120705" cy="3254298"/>
                  </a:xfrm>
                </p:grpSpPr>
                <p:grpSp>
                  <p:nvGrpSpPr>
                    <p:cNvPr id="1173" name="Google Shape;1173;p27"/>
                    <p:cNvGrpSpPr/>
                    <p:nvPr/>
                  </p:nvGrpSpPr>
                  <p:grpSpPr>
                    <a:xfrm>
                      <a:off x="228600" y="2206157"/>
                      <a:ext cx="2120705" cy="3254298"/>
                      <a:chOff x="228600" y="2206157"/>
                      <a:chExt cx="2120705" cy="3254298"/>
                    </a:xfrm>
                  </p:grpSpPr>
                  <p:grpSp>
                    <p:nvGrpSpPr>
                      <p:cNvPr id="1174" name="Google Shape;1174;p27"/>
                      <p:cNvGrpSpPr/>
                      <p:nvPr/>
                    </p:nvGrpSpPr>
                    <p:grpSpPr>
                      <a:xfrm>
                        <a:off x="228600" y="2206157"/>
                        <a:ext cx="2120705" cy="3254298"/>
                        <a:chOff x="228600" y="2206157"/>
                        <a:chExt cx="2120705" cy="3254298"/>
                      </a:xfrm>
                    </p:grpSpPr>
                    <p:sp>
                      <p:nvSpPr>
                        <p:cNvPr id="1175" name="Google Shape;1175;p27"/>
                        <p:cNvSpPr/>
                        <p:nvPr/>
                      </p:nvSpPr>
                      <p:spPr>
                        <a:xfrm>
                          <a:off x="228600" y="2206157"/>
                          <a:ext cx="2120705" cy="3233951"/>
                        </a:xfrm>
                        <a:prstGeom prst="rect">
                          <a:avLst/>
                        </a:prstGeom>
                        <a:solidFill>
                          <a:srgbClr val="BEE6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rgbClr val="FFFFFF"/>
                            </a:solidFill>
                            <a:latin typeface="Calibri"/>
                            <a:ea typeface="Calibri"/>
                            <a:cs typeface="Calibri"/>
                            <a:sym typeface="Calibri"/>
                          </a:endParaRPr>
                        </a:p>
                      </p:txBody>
                    </p:sp>
                    <p:sp>
                      <p:nvSpPr>
                        <p:cNvPr id="1176" name="Google Shape;1176;p27"/>
                        <p:cNvSpPr/>
                        <p:nvPr/>
                      </p:nvSpPr>
                      <p:spPr>
                        <a:xfrm flipH="1" rot="10800000">
                          <a:off x="228600" y="5412830"/>
                          <a:ext cx="2120705" cy="47625"/>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rgbClr val="FFFFFF"/>
                            </a:solidFill>
                            <a:latin typeface="Calibri"/>
                            <a:ea typeface="Calibri"/>
                            <a:cs typeface="Calibri"/>
                            <a:sym typeface="Calibri"/>
                          </a:endParaRPr>
                        </a:p>
                      </p:txBody>
                    </p:sp>
                  </p:grpSp>
                  <p:sp>
                    <p:nvSpPr>
                      <p:cNvPr id="1177" name="Google Shape;1177;p27"/>
                      <p:cNvSpPr/>
                      <p:nvPr/>
                    </p:nvSpPr>
                    <p:spPr>
                      <a:xfrm>
                        <a:off x="299525" y="2816824"/>
                        <a:ext cx="1978856" cy="2547644"/>
                      </a:xfrm>
                      <a:prstGeom prst="rect">
                        <a:avLst/>
                      </a:prstGeom>
                      <a:solidFill>
                        <a:srgbClr val="F2F2F2"/>
                      </a:solidFill>
                      <a:ln>
                        <a:noFill/>
                      </a:ln>
                      <a:effectLst>
                        <a:outerShdw blurRad="63500" sx="102000" rotWithShape="0" algn="ctr" sy="102000">
                          <a:srgbClr val="000000">
                            <a:alpha val="1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rgbClr val="FFFFFF"/>
                          </a:solidFill>
                          <a:latin typeface="Calibri"/>
                          <a:ea typeface="Calibri"/>
                          <a:cs typeface="Calibri"/>
                          <a:sym typeface="Calibri"/>
                        </a:endParaRPr>
                      </a:p>
                    </p:txBody>
                  </p:sp>
                </p:grpSp>
                <p:sp>
                  <p:nvSpPr>
                    <p:cNvPr id="1178" name="Google Shape;1178;p27"/>
                    <p:cNvSpPr/>
                    <p:nvPr/>
                  </p:nvSpPr>
                  <p:spPr>
                    <a:xfrm>
                      <a:off x="299525" y="2232032"/>
                      <a:ext cx="1978800" cy="514500"/>
                    </a:xfrm>
                    <a:prstGeom prst="roundRect">
                      <a:avLst>
                        <a:gd fmla="val 0" name="adj"/>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rgbClr val="FFFFFF"/>
                        </a:solidFill>
                        <a:latin typeface="Century"/>
                        <a:ea typeface="Century"/>
                        <a:cs typeface="Century"/>
                        <a:sym typeface="Century"/>
                      </a:endParaRPr>
                    </a:p>
                  </p:txBody>
                </p:sp>
              </p:grpSp>
              <p:sp>
                <p:nvSpPr>
                  <p:cNvPr id="1179" name="Google Shape;1179;p27"/>
                  <p:cNvSpPr/>
                  <p:nvPr/>
                </p:nvSpPr>
                <p:spPr>
                  <a:xfrm>
                    <a:off x="9615804" y="4725586"/>
                    <a:ext cx="2188825" cy="341849"/>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rgbClr val="FFFFFF"/>
                      </a:solidFill>
                      <a:latin typeface="Calibri"/>
                      <a:ea typeface="Calibri"/>
                      <a:cs typeface="Calibri"/>
                      <a:sym typeface="Calibri"/>
                    </a:endParaRPr>
                  </a:p>
                </p:txBody>
              </p:sp>
              <p:grpSp>
                <p:nvGrpSpPr>
                  <p:cNvPr id="1180" name="Google Shape;1180;p27"/>
                  <p:cNvGrpSpPr/>
                  <p:nvPr/>
                </p:nvGrpSpPr>
                <p:grpSpPr>
                  <a:xfrm>
                    <a:off x="9537859" y="1372404"/>
                    <a:ext cx="2345724" cy="436965"/>
                    <a:chOff x="7175514" y="1407380"/>
                    <a:chExt cx="1765300" cy="436965"/>
                  </a:xfrm>
                </p:grpSpPr>
                <p:grpSp>
                  <p:nvGrpSpPr>
                    <p:cNvPr id="1181" name="Google Shape;1181;p27"/>
                    <p:cNvGrpSpPr/>
                    <p:nvPr/>
                  </p:nvGrpSpPr>
                  <p:grpSpPr>
                    <a:xfrm>
                      <a:off x="7175514" y="1734617"/>
                      <a:ext cx="1765300" cy="109728"/>
                      <a:chOff x="228600" y="1689102"/>
                      <a:chExt cx="1765300" cy="109728"/>
                    </a:xfrm>
                  </p:grpSpPr>
                  <p:cxnSp>
                    <p:nvCxnSpPr>
                      <p:cNvPr id="1182" name="Google Shape;1182;p27"/>
                      <p:cNvCxnSpPr/>
                      <p:nvPr/>
                    </p:nvCxnSpPr>
                    <p:spPr>
                      <a:xfrm>
                        <a:off x="228600" y="1743966"/>
                        <a:ext cx="1765300" cy="0"/>
                      </a:xfrm>
                      <a:prstGeom prst="straightConnector1">
                        <a:avLst/>
                      </a:prstGeom>
                      <a:noFill/>
                      <a:ln cap="flat" cmpd="sng" w="9525">
                        <a:solidFill>
                          <a:srgbClr val="D8D8D8"/>
                        </a:solidFill>
                        <a:prstDash val="solid"/>
                        <a:miter lim="800000"/>
                        <a:headEnd len="sm" w="sm" type="none"/>
                        <a:tailEnd len="sm" w="sm" type="none"/>
                      </a:ln>
                    </p:spPr>
                  </p:cxnSp>
                  <p:sp>
                    <p:nvSpPr>
                      <p:cNvPr id="1183" name="Google Shape;1183;p27"/>
                      <p:cNvSpPr/>
                      <p:nvPr/>
                    </p:nvSpPr>
                    <p:spPr>
                      <a:xfrm>
                        <a:off x="1069977" y="1689102"/>
                        <a:ext cx="82546" cy="109728"/>
                      </a:xfrm>
                      <a:prstGeom prst="ellipse">
                        <a:avLst/>
                      </a:prstGeom>
                      <a:solidFill>
                        <a:schemeClr val="accent2"/>
                      </a:solidFill>
                      <a:ln cap="flat" cmpd="sng" w="9525">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rgbClr val="FFFFFF"/>
                          </a:solidFill>
                          <a:latin typeface="Calibri"/>
                          <a:ea typeface="Calibri"/>
                          <a:cs typeface="Calibri"/>
                          <a:sym typeface="Calibri"/>
                        </a:endParaRPr>
                      </a:p>
                    </p:txBody>
                  </p:sp>
                </p:grpSp>
                <p:sp>
                  <p:nvSpPr>
                    <p:cNvPr id="1184" name="Google Shape;1184;p27"/>
                    <p:cNvSpPr txBox="1"/>
                    <p:nvPr/>
                  </p:nvSpPr>
                  <p:spPr>
                    <a:xfrm>
                      <a:off x="7444003" y="1407380"/>
                      <a:ext cx="1228322" cy="307777"/>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lang="en-US" sz="1400">
                          <a:solidFill>
                            <a:srgbClr val="262626"/>
                          </a:solidFill>
                          <a:latin typeface="Century"/>
                          <a:ea typeface="Century"/>
                          <a:cs typeface="Century"/>
                          <a:sym typeface="Century"/>
                        </a:rPr>
                        <a:t>Retain Days</a:t>
                      </a:r>
                      <a:endParaRPr/>
                    </a:p>
                  </p:txBody>
                </p:sp>
              </p:grpSp>
              <p:grpSp>
                <p:nvGrpSpPr>
                  <p:cNvPr id="1185" name="Google Shape;1185;p27"/>
                  <p:cNvGrpSpPr/>
                  <p:nvPr/>
                </p:nvGrpSpPr>
                <p:grpSpPr>
                  <a:xfrm>
                    <a:off x="9594885" y="1964470"/>
                    <a:ext cx="2231580" cy="2587146"/>
                    <a:chOff x="7218430" y="2062946"/>
                    <a:chExt cx="1679400" cy="2587146"/>
                  </a:xfrm>
                </p:grpSpPr>
                <p:sp>
                  <p:nvSpPr>
                    <p:cNvPr id="1186" name="Google Shape;1186;p27"/>
                    <p:cNvSpPr/>
                    <p:nvPr/>
                  </p:nvSpPr>
                  <p:spPr>
                    <a:xfrm>
                      <a:off x="7218430" y="2062946"/>
                      <a:ext cx="1679400" cy="400200"/>
                    </a:xfrm>
                    <a:prstGeom prst="rect">
                      <a:avLst/>
                    </a:prstGeom>
                    <a:noFill/>
                    <a:ln>
                      <a:noFill/>
                    </a:ln>
                  </p:spPr>
                  <p:txBody>
                    <a:bodyPr anchorCtr="0" anchor="ctr" bIns="45700" lIns="91425" spcFirstLastPara="1" rIns="91425" wrap="square" tIns="45700">
                      <a:spAutoFit/>
                    </a:bodyPr>
                    <a:lstStyle/>
                    <a:p>
                      <a:pPr indent="-182880" lvl="0" marL="182880" marR="0" rtl="0" algn="l">
                        <a:spcBef>
                          <a:spcPts val="0"/>
                        </a:spcBef>
                        <a:spcAft>
                          <a:spcPts val="0"/>
                        </a:spcAft>
                        <a:buClr>
                          <a:srgbClr val="FFFFFF"/>
                        </a:buClr>
                        <a:buSzPts val="1000"/>
                        <a:buFont typeface="Courier New"/>
                        <a:buChar char="o"/>
                      </a:pPr>
                      <a:r>
                        <a:rPr lang="en-US" sz="1000">
                          <a:solidFill>
                            <a:srgbClr val="FFFFFF"/>
                          </a:solidFill>
                          <a:latin typeface="Century"/>
                          <a:ea typeface="Century"/>
                          <a:cs typeface="Century"/>
                          <a:sym typeface="Century"/>
                        </a:rPr>
                        <a:t>Have a continuous service that suit different situation of the business in company</a:t>
                      </a:r>
                      <a:endParaRPr/>
                    </a:p>
                  </p:txBody>
                </p:sp>
                <p:sp>
                  <p:nvSpPr>
                    <p:cNvPr id="1187" name="Google Shape;1187;p27"/>
                    <p:cNvSpPr/>
                    <p:nvPr/>
                  </p:nvSpPr>
                  <p:spPr>
                    <a:xfrm>
                      <a:off x="7235401" y="3726762"/>
                      <a:ext cx="1647223" cy="923330"/>
                    </a:xfrm>
                    <a:prstGeom prst="rect">
                      <a:avLst/>
                    </a:prstGeom>
                    <a:noFill/>
                    <a:ln>
                      <a:noFill/>
                    </a:ln>
                  </p:spPr>
                  <p:txBody>
                    <a:bodyPr anchorCtr="0" anchor="ctr" bIns="45700" lIns="91425" spcFirstLastPara="1" rIns="91425" wrap="square" tIns="45700">
                      <a:spAutoFit/>
                    </a:bodyPr>
                    <a:lstStyle/>
                    <a:p>
                      <a:pPr indent="-182880" lvl="0" marL="182880" marR="0" rtl="0" algn="l">
                        <a:spcBef>
                          <a:spcPts val="0"/>
                        </a:spcBef>
                        <a:spcAft>
                          <a:spcPts val="0"/>
                        </a:spcAft>
                        <a:buClr>
                          <a:srgbClr val="3F3F3F"/>
                        </a:buClr>
                        <a:buSzPts val="900"/>
                        <a:buFont typeface="Courier New"/>
                        <a:buChar char="o"/>
                      </a:pPr>
                      <a:r>
                        <a:rPr lang="en-US" sz="900">
                          <a:solidFill>
                            <a:srgbClr val="3F3F3F"/>
                          </a:solidFill>
                        </a:rPr>
                        <a:t>Does the bug or failure getting fixed efficiently?</a:t>
                      </a:r>
                      <a:endParaRPr/>
                    </a:p>
                    <a:p>
                      <a:pPr indent="-182880" lvl="0" marL="182880" marR="0" rtl="0" algn="l">
                        <a:spcBef>
                          <a:spcPts val="0"/>
                        </a:spcBef>
                        <a:spcAft>
                          <a:spcPts val="0"/>
                        </a:spcAft>
                        <a:buClr>
                          <a:srgbClr val="3F3F3F"/>
                        </a:buClr>
                        <a:buSzPts val="900"/>
                        <a:buFont typeface="Courier New"/>
                        <a:buChar char="o"/>
                      </a:pPr>
                      <a:r>
                        <a:rPr lang="en-US" sz="900">
                          <a:solidFill>
                            <a:srgbClr val="3F3F3F"/>
                          </a:solidFill>
                        </a:rPr>
                        <a:t>Is there any discount for the long-term cooperation enterprise?</a:t>
                      </a:r>
                      <a:endParaRPr/>
                    </a:p>
                    <a:p>
                      <a:pPr indent="-182880" lvl="0" marL="182880" marR="0" rtl="0" algn="l">
                        <a:spcBef>
                          <a:spcPts val="0"/>
                        </a:spcBef>
                        <a:spcAft>
                          <a:spcPts val="0"/>
                        </a:spcAft>
                        <a:buClr>
                          <a:srgbClr val="3F3F3F"/>
                        </a:buClr>
                        <a:buSzPts val="900"/>
                        <a:buFont typeface="Courier New"/>
                        <a:buChar char="o"/>
                      </a:pPr>
                      <a:r>
                        <a:rPr lang="en-US" sz="900">
                          <a:solidFill>
                            <a:srgbClr val="3F3F3F"/>
                          </a:solidFill>
                        </a:rPr>
                        <a:t>How to change the service bundle?</a:t>
                      </a:r>
                      <a:endParaRPr sz="900">
                        <a:solidFill>
                          <a:srgbClr val="3F3F3F"/>
                        </a:solidFill>
                      </a:endParaRPr>
                    </a:p>
                    <a:p>
                      <a:pPr indent="-182880" lvl="0" marL="182880" marR="0" rtl="0" algn="l">
                        <a:spcBef>
                          <a:spcPts val="0"/>
                        </a:spcBef>
                        <a:spcAft>
                          <a:spcPts val="0"/>
                        </a:spcAft>
                        <a:buClr>
                          <a:srgbClr val="3F3F3F"/>
                        </a:buClr>
                        <a:buSzPts val="900"/>
                        <a:buChar char="o"/>
                      </a:pPr>
                      <a:r>
                        <a:rPr lang="en-US" sz="900">
                          <a:solidFill>
                            <a:srgbClr val="3F3F3F"/>
                          </a:solidFill>
                        </a:rPr>
                        <a:t>Who can we ask for the technical problems?</a:t>
                      </a:r>
                      <a:endParaRPr sz="900">
                        <a:solidFill>
                          <a:srgbClr val="3F3F3F"/>
                        </a:solidFill>
                      </a:endParaRPr>
                    </a:p>
                  </p:txBody>
                </p:sp>
                <p:sp>
                  <p:nvSpPr>
                    <p:cNvPr id="1188" name="Google Shape;1188;p27"/>
                    <p:cNvSpPr/>
                    <p:nvPr/>
                  </p:nvSpPr>
                  <p:spPr>
                    <a:xfrm>
                      <a:off x="7235401" y="2730342"/>
                      <a:ext cx="1645995" cy="830997"/>
                    </a:xfrm>
                    <a:prstGeom prst="rect">
                      <a:avLst/>
                    </a:prstGeom>
                    <a:noFill/>
                    <a:ln>
                      <a:noFill/>
                    </a:ln>
                  </p:spPr>
                  <p:txBody>
                    <a:bodyPr anchorCtr="0" anchor="ctr" bIns="45700" lIns="91425" spcFirstLastPara="1" rIns="91425" wrap="square" tIns="45700">
                      <a:spAutoFit/>
                    </a:bodyPr>
                    <a:lstStyle/>
                    <a:p>
                      <a:pPr indent="-182880" lvl="0" marL="182880" marR="0" rtl="0" algn="l">
                        <a:spcBef>
                          <a:spcPts val="0"/>
                        </a:spcBef>
                        <a:spcAft>
                          <a:spcPts val="0"/>
                        </a:spcAft>
                        <a:buClr>
                          <a:srgbClr val="3F3F3F"/>
                        </a:buClr>
                        <a:buSzPts val="800"/>
                        <a:buFont typeface="Courier New"/>
                        <a:buChar char="o"/>
                      </a:pPr>
                      <a:r>
                        <a:rPr lang="en-US" sz="800">
                          <a:solidFill>
                            <a:srgbClr val="3F3F3F"/>
                          </a:solidFill>
                          <a:latin typeface="Arial"/>
                          <a:ea typeface="Arial"/>
                          <a:cs typeface="Arial"/>
                          <a:sym typeface="Arial"/>
                        </a:rPr>
                        <a:t>Order processed email</a:t>
                      </a:r>
                      <a:endParaRPr/>
                    </a:p>
                    <a:p>
                      <a:pPr indent="-182880" lvl="0" marL="182880" marR="0" rtl="0" algn="l">
                        <a:spcBef>
                          <a:spcPts val="0"/>
                        </a:spcBef>
                        <a:spcAft>
                          <a:spcPts val="0"/>
                        </a:spcAft>
                        <a:buClr>
                          <a:srgbClr val="3F3F3F"/>
                        </a:buClr>
                        <a:buSzPts val="800"/>
                        <a:buFont typeface="Courier New"/>
                        <a:buChar char="o"/>
                      </a:pPr>
                      <a:r>
                        <a:rPr lang="en-US" sz="800">
                          <a:solidFill>
                            <a:srgbClr val="3F3F3F"/>
                          </a:solidFill>
                        </a:rPr>
                        <a:t>technical consulting desk</a:t>
                      </a:r>
                      <a:endParaRPr/>
                    </a:p>
                    <a:p>
                      <a:pPr indent="-182880" lvl="0" marL="182880" marR="0" rtl="0" algn="l">
                        <a:spcBef>
                          <a:spcPts val="0"/>
                        </a:spcBef>
                        <a:spcAft>
                          <a:spcPts val="0"/>
                        </a:spcAft>
                        <a:buClr>
                          <a:srgbClr val="3F3F3F"/>
                        </a:buClr>
                        <a:buSzPts val="800"/>
                        <a:buFont typeface="Courier New"/>
                        <a:buChar char="o"/>
                      </a:pPr>
                      <a:r>
                        <a:rPr lang="en-US" sz="800">
                          <a:solidFill>
                            <a:srgbClr val="3F3F3F"/>
                          </a:solidFill>
                        </a:rPr>
                        <a:t>customer service for the product</a:t>
                      </a:r>
                      <a:endParaRPr/>
                    </a:p>
                  </p:txBody>
                </p:sp>
              </p:grpSp>
              <p:grpSp>
                <p:nvGrpSpPr>
                  <p:cNvPr id="1189" name="Google Shape;1189;p27"/>
                  <p:cNvGrpSpPr/>
                  <p:nvPr/>
                </p:nvGrpSpPr>
                <p:grpSpPr>
                  <a:xfrm>
                    <a:off x="10359905" y="4792182"/>
                    <a:ext cx="715354" cy="208656"/>
                    <a:chOff x="10254299" y="4792182"/>
                    <a:chExt cx="926567" cy="208656"/>
                  </a:xfrm>
                </p:grpSpPr>
                <p:grpSp>
                  <p:nvGrpSpPr>
                    <p:cNvPr id="1190" name="Google Shape;1190;p27"/>
                    <p:cNvGrpSpPr/>
                    <p:nvPr/>
                  </p:nvGrpSpPr>
                  <p:grpSpPr>
                    <a:xfrm>
                      <a:off x="10901404" y="4792182"/>
                      <a:ext cx="279462" cy="208656"/>
                      <a:chOff x="2381938" y="4904756"/>
                      <a:chExt cx="137167" cy="137160"/>
                    </a:xfrm>
                  </p:grpSpPr>
                  <p:sp>
                    <p:nvSpPr>
                      <p:cNvPr id="1191" name="Google Shape;1191;p27"/>
                      <p:cNvSpPr/>
                      <p:nvPr/>
                    </p:nvSpPr>
                    <p:spPr>
                      <a:xfrm>
                        <a:off x="2381938" y="4904756"/>
                        <a:ext cx="137167" cy="137160"/>
                      </a:xfrm>
                      <a:custGeom>
                        <a:rect b="b" l="l" r="r" t="t"/>
                        <a:pathLst>
                          <a:path extrusionOk="0" h="2262" w="2262">
                            <a:moveTo>
                              <a:pt x="1131" y="0"/>
                            </a:moveTo>
                            <a:cubicBezTo>
                              <a:pt x="507" y="0"/>
                              <a:pt x="0" y="508"/>
                              <a:pt x="0" y="1131"/>
                            </a:cubicBezTo>
                            <a:cubicBezTo>
                              <a:pt x="0" y="1755"/>
                              <a:pt x="507" y="2262"/>
                              <a:pt x="1131" y="2262"/>
                            </a:cubicBezTo>
                            <a:cubicBezTo>
                              <a:pt x="1755" y="2262"/>
                              <a:pt x="2262" y="1755"/>
                              <a:pt x="2262" y="1131"/>
                            </a:cubicBezTo>
                            <a:cubicBezTo>
                              <a:pt x="2262" y="508"/>
                              <a:pt x="1755" y="0"/>
                              <a:pt x="1131" y="0"/>
                            </a:cubicBezTo>
                            <a:close/>
                            <a:moveTo>
                              <a:pt x="1131" y="2053"/>
                            </a:moveTo>
                            <a:cubicBezTo>
                              <a:pt x="624" y="2053"/>
                              <a:pt x="210" y="1639"/>
                              <a:pt x="210" y="1131"/>
                            </a:cubicBezTo>
                            <a:cubicBezTo>
                              <a:pt x="210" y="624"/>
                              <a:pt x="624" y="210"/>
                              <a:pt x="1131" y="210"/>
                            </a:cubicBezTo>
                            <a:cubicBezTo>
                              <a:pt x="1638" y="210"/>
                              <a:pt x="2052" y="624"/>
                              <a:pt x="2052" y="1131"/>
                            </a:cubicBezTo>
                            <a:cubicBezTo>
                              <a:pt x="2052" y="1639"/>
                              <a:pt x="1638" y="2053"/>
                              <a:pt x="1131" y="2053"/>
                            </a:cubicBezTo>
                            <a:close/>
                          </a:path>
                        </a:pathLst>
                      </a:custGeom>
                      <a:solidFill>
                        <a:schemeClr val="accent2"/>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grpSp>
                    <p:nvGrpSpPr>
                      <p:cNvPr id="1192" name="Google Shape;1192;p27"/>
                      <p:cNvGrpSpPr/>
                      <p:nvPr/>
                    </p:nvGrpSpPr>
                    <p:grpSpPr>
                      <a:xfrm>
                        <a:off x="2424444" y="4945412"/>
                        <a:ext cx="52154" cy="55848"/>
                        <a:chOff x="2411607" y="4948836"/>
                        <a:chExt cx="52154" cy="55848"/>
                      </a:xfrm>
                    </p:grpSpPr>
                    <p:sp>
                      <p:nvSpPr>
                        <p:cNvPr id="1193" name="Google Shape;1193;p27"/>
                        <p:cNvSpPr/>
                        <p:nvPr/>
                      </p:nvSpPr>
                      <p:spPr>
                        <a:xfrm>
                          <a:off x="2415253" y="4982430"/>
                          <a:ext cx="44861" cy="22254"/>
                        </a:xfrm>
                        <a:custGeom>
                          <a:rect b="b" l="l" r="r" t="t"/>
                          <a:pathLst>
                            <a:path extrusionOk="0" h="367" w="910">
                              <a:moveTo>
                                <a:pt x="455" y="0"/>
                              </a:moveTo>
                              <a:cubicBezTo>
                                <a:pt x="188" y="0"/>
                                <a:pt x="43" y="179"/>
                                <a:pt x="36" y="186"/>
                              </a:cubicBezTo>
                              <a:cubicBezTo>
                                <a:pt x="0" y="231"/>
                                <a:pt x="7" y="296"/>
                                <a:pt x="50" y="331"/>
                              </a:cubicBezTo>
                              <a:cubicBezTo>
                                <a:pt x="95" y="367"/>
                                <a:pt x="160" y="362"/>
                                <a:pt x="198" y="317"/>
                              </a:cubicBezTo>
                              <a:cubicBezTo>
                                <a:pt x="203" y="312"/>
                                <a:pt x="291" y="210"/>
                                <a:pt x="455" y="210"/>
                              </a:cubicBezTo>
                              <a:cubicBezTo>
                                <a:pt x="619" y="210"/>
                                <a:pt x="707" y="315"/>
                                <a:pt x="710" y="317"/>
                              </a:cubicBezTo>
                              <a:cubicBezTo>
                                <a:pt x="731" y="343"/>
                                <a:pt x="760" y="355"/>
                                <a:pt x="791" y="355"/>
                              </a:cubicBezTo>
                              <a:cubicBezTo>
                                <a:pt x="815" y="355"/>
                                <a:pt x="838" y="348"/>
                                <a:pt x="857" y="331"/>
                              </a:cubicBezTo>
                              <a:cubicBezTo>
                                <a:pt x="903" y="296"/>
                                <a:pt x="910" y="229"/>
                                <a:pt x="874" y="184"/>
                              </a:cubicBezTo>
                              <a:cubicBezTo>
                                <a:pt x="867" y="179"/>
                                <a:pt x="722" y="0"/>
                                <a:pt x="455" y="0"/>
                              </a:cubicBezTo>
                              <a:close/>
                            </a:path>
                          </a:pathLst>
                        </a:custGeom>
                        <a:solidFill>
                          <a:schemeClr val="accent2"/>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sp>
                      <p:nvSpPr>
                        <p:cNvPr id="1194" name="Google Shape;1194;p27"/>
                        <p:cNvSpPr/>
                        <p:nvPr/>
                      </p:nvSpPr>
                      <p:spPr>
                        <a:xfrm>
                          <a:off x="2411607" y="4948836"/>
                          <a:ext cx="14585" cy="17894"/>
                        </a:xfrm>
                        <a:prstGeom prst="ellipse">
                          <a:avLst/>
                        </a:prstGeom>
                        <a:solidFill>
                          <a:schemeClr val="accent2"/>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sp>
                      <p:nvSpPr>
                        <p:cNvPr id="1195" name="Google Shape;1195;p27"/>
                        <p:cNvSpPr/>
                        <p:nvPr/>
                      </p:nvSpPr>
                      <p:spPr>
                        <a:xfrm>
                          <a:off x="2449176" y="4948836"/>
                          <a:ext cx="14585" cy="17894"/>
                        </a:xfrm>
                        <a:prstGeom prst="ellipse">
                          <a:avLst/>
                        </a:prstGeom>
                        <a:solidFill>
                          <a:schemeClr val="accent2"/>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grpSp>
                </p:grpSp>
                <p:grpSp>
                  <p:nvGrpSpPr>
                    <p:cNvPr id="1196" name="Google Shape;1196;p27"/>
                    <p:cNvGrpSpPr/>
                    <p:nvPr/>
                  </p:nvGrpSpPr>
                  <p:grpSpPr>
                    <a:xfrm>
                      <a:off x="10577850" y="4792182"/>
                      <a:ext cx="279462" cy="208656"/>
                      <a:chOff x="2214929" y="4904756"/>
                      <a:chExt cx="137141" cy="137160"/>
                    </a:xfrm>
                  </p:grpSpPr>
                  <p:sp>
                    <p:nvSpPr>
                      <p:cNvPr id="1197" name="Google Shape;1197;p27"/>
                      <p:cNvSpPr/>
                      <p:nvPr/>
                    </p:nvSpPr>
                    <p:spPr>
                      <a:xfrm>
                        <a:off x="2214929" y="4904756"/>
                        <a:ext cx="137141" cy="137160"/>
                      </a:xfrm>
                      <a:custGeom>
                        <a:rect b="b" l="l" r="r" t="t"/>
                        <a:pathLst>
                          <a:path extrusionOk="0" h="4006" w="4015">
                            <a:moveTo>
                              <a:pt x="2008" y="334"/>
                            </a:moveTo>
                            <a:lnTo>
                              <a:pt x="1895" y="337"/>
                            </a:lnTo>
                            <a:lnTo>
                              <a:pt x="1785" y="349"/>
                            </a:lnTo>
                            <a:lnTo>
                              <a:pt x="1676" y="367"/>
                            </a:lnTo>
                            <a:lnTo>
                              <a:pt x="1568" y="392"/>
                            </a:lnTo>
                            <a:lnTo>
                              <a:pt x="1463" y="425"/>
                            </a:lnTo>
                            <a:lnTo>
                              <a:pt x="1358" y="466"/>
                            </a:lnTo>
                            <a:lnTo>
                              <a:pt x="1257" y="513"/>
                            </a:lnTo>
                            <a:lnTo>
                              <a:pt x="1161" y="565"/>
                            </a:lnTo>
                            <a:lnTo>
                              <a:pt x="1070" y="622"/>
                            </a:lnTo>
                            <a:lnTo>
                              <a:pt x="983" y="684"/>
                            </a:lnTo>
                            <a:lnTo>
                              <a:pt x="902" y="751"/>
                            </a:lnTo>
                            <a:lnTo>
                              <a:pt x="825" y="822"/>
                            </a:lnTo>
                            <a:lnTo>
                              <a:pt x="752" y="899"/>
                            </a:lnTo>
                            <a:lnTo>
                              <a:pt x="685" y="981"/>
                            </a:lnTo>
                            <a:lnTo>
                              <a:pt x="623" y="1067"/>
                            </a:lnTo>
                            <a:lnTo>
                              <a:pt x="566" y="1157"/>
                            </a:lnTo>
                            <a:lnTo>
                              <a:pt x="515" y="1254"/>
                            </a:lnTo>
                            <a:lnTo>
                              <a:pt x="468" y="1354"/>
                            </a:lnTo>
                            <a:lnTo>
                              <a:pt x="427" y="1458"/>
                            </a:lnTo>
                            <a:lnTo>
                              <a:pt x="394" y="1563"/>
                            </a:lnTo>
                            <a:lnTo>
                              <a:pt x="368" y="1671"/>
                            </a:lnTo>
                            <a:lnTo>
                              <a:pt x="349" y="1780"/>
                            </a:lnTo>
                            <a:lnTo>
                              <a:pt x="338" y="1890"/>
                            </a:lnTo>
                            <a:lnTo>
                              <a:pt x="334" y="2002"/>
                            </a:lnTo>
                            <a:lnTo>
                              <a:pt x="338" y="2115"/>
                            </a:lnTo>
                            <a:lnTo>
                              <a:pt x="349" y="2225"/>
                            </a:lnTo>
                            <a:lnTo>
                              <a:pt x="368" y="2334"/>
                            </a:lnTo>
                            <a:lnTo>
                              <a:pt x="394" y="2441"/>
                            </a:lnTo>
                            <a:lnTo>
                              <a:pt x="427" y="2546"/>
                            </a:lnTo>
                            <a:lnTo>
                              <a:pt x="468" y="2650"/>
                            </a:lnTo>
                            <a:lnTo>
                              <a:pt x="515" y="2752"/>
                            </a:lnTo>
                            <a:lnTo>
                              <a:pt x="568" y="2847"/>
                            </a:lnTo>
                            <a:lnTo>
                              <a:pt x="623" y="2938"/>
                            </a:lnTo>
                            <a:lnTo>
                              <a:pt x="685" y="3024"/>
                            </a:lnTo>
                            <a:lnTo>
                              <a:pt x="752" y="3105"/>
                            </a:lnTo>
                            <a:lnTo>
                              <a:pt x="825" y="3182"/>
                            </a:lnTo>
                            <a:lnTo>
                              <a:pt x="902" y="3254"/>
                            </a:lnTo>
                            <a:lnTo>
                              <a:pt x="983" y="3321"/>
                            </a:lnTo>
                            <a:lnTo>
                              <a:pt x="1070" y="3382"/>
                            </a:lnTo>
                            <a:lnTo>
                              <a:pt x="1161" y="3439"/>
                            </a:lnTo>
                            <a:lnTo>
                              <a:pt x="1257" y="3491"/>
                            </a:lnTo>
                            <a:lnTo>
                              <a:pt x="1358" y="3538"/>
                            </a:lnTo>
                            <a:lnTo>
                              <a:pt x="1463" y="3579"/>
                            </a:lnTo>
                            <a:lnTo>
                              <a:pt x="1568" y="3612"/>
                            </a:lnTo>
                            <a:lnTo>
                              <a:pt x="1676" y="3638"/>
                            </a:lnTo>
                            <a:lnTo>
                              <a:pt x="1785" y="3657"/>
                            </a:lnTo>
                            <a:lnTo>
                              <a:pt x="1895" y="3668"/>
                            </a:lnTo>
                            <a:lnTo>
                              <a:pt x="2008" y="3672"/>
                            </a:lnTo>
                            <a:lnTo>
                              <a:pt x="2120" y="3668"/>
                            </a:lnTo>
                            <a:lnTo>
                              <a:pt x="2231" y="3657"/>
                            </a:lnTo>
                            <a:lnTo>
                              <a:pt x="2340" y="3638"/>
                            </a:lnTo>
                            <a:lnTo>
                              <a:pt x="2447" y="3612"/>
                            </a:lnTo>
                            <a:lnTo>
                              <a:pt x="2553" y="3579"/>
                            </a:lnTo>
                            <a:lnTo>
                              <a:pt x="2658" y="3538"/>
                            </a:lnTo>
                            <a:lnTo>
                              <a:pt x="2758" y="3491"/>
                            </a:lnTo>
                            <a:lnTo>
                              <a:pt x="2855" y="3439"/>
                            </a:lnTo>
                            <a:lnTo>
                              <a:pt x="2945" y="3382"/>
                            </a:lnTo>
                            <a:lnTo>
                              <a:pt x="3032" y="3321"/>
                            </a:lnTo>
                            <a:lnTo>
                              <a:pt x="3114" y="3254"/>
                            </a:lnTo>
                            <a:lnTo>
                              <a:pt x="3191" y="3182"/>
                            </a:lnTo>
                            <a:lnTo>
                              <a:pt x="3263" y="3105"/>
                            </a:lnTo>
                            <a:lnTo>
                              <a:pt x="3330" y="3024"/>
                            </a:lnTo>
                            <a:lnTo>
                              <a:pt x="3391" y="2938"/>
                            </a:lnTo>
                            <a:lnTo>
                              <a:pt x="3449" y="2847"/>
                            </a:lnTo>
                            <a:lnTo>
                              <a:pt x="3501" y="2752"/>
                            </a:lnTo>
                            <a:lnTo>
                              <a:pt x="3548" y="2650"/>
                            </a:lnTo>
                            <a:lnTo>
                              <a:pt x="3589" y="2546"/>
                            </a:lnTo>
                            <a:lnTo>
                              <a:pt x="3621" y="2441"/>
                            </a:lnTo>
                            <a:lnTo>
                              <a:pt x="3647" y="2334"/>
                            </a:lnTo>
                            <a:lnTo>
                              <a:pt x="3665" y="2225"/>
                            </a:lnTo>
                            <a:lnTo>
                              <a:pt x="3677" y="2115"/>
                            </a:lnTo>
                            <a:lnTo>
                              <a:pt x="3680" y="2002"/>
                            </a:lnTo>
                            <a:lnTo>
                              <a:pt x="3677" y="1890"/>
                            </a:lnTo>
                            <a:lnTo>
                              <a:pt x="3665" y="1780"/>
                            </a:lnTo>
                            <a:lnTo>
                              <a:pt x="3647" y="1671"/>
                            </a:lnTo>
                            <a:lnTo>
                              <a:pt x="3621" y="1563"/>
                            </a:lnTo>
                            <a:lnTo>
                              <a:pt x="3589" y="1458"/>
                            </a:lnTo>
                            <a:lnTo>
                              <a:pt x="3548" y="1354"/>
                            </a:lnTo>
                            <a:lnTo>
                              <a:pt x="3501" y="1254"/>
                            </a:lnTo>
                            <a:lnTo>
                              <a:pt x="3449" y="1157"/>
                            </a:lnTo>
                            <a:lnTo>
                              <a:pt x="3391" y="1067"/>
                            </a:lnTo>
                            <a:lnTo>
                              <a:pt x="3330" y="981"/>
                            </a:lnTo>
                            <a:lnTo>
                              <a:pt x="3263" y="899"/>
                            </a:lnTo>
                            <a:lnTo>
                              <a:pt x="3191" y="822"/>
                            </a:lnTo>
                            <a:lnTo>
                              <a:pt x="3114" y="751"/>
                            </a:lnTo>
                            <a:lnTo>
                              <a:pt x="3032" y="684"/>
                            </a:lnTo>
                            <a:lnTo>
                              <a:pt x="2945" y="622"/>
                            </a:lnTo>
                            <a:lnTo>
                              <a:pt x="2855" y="565"/>
                            </a:lnTo>
                            <a:lnTo>
                              <a:pt x="2758" y="513"/>
                            </a:lnTo>
                            <a:lnTo>
                              <a:pt x="2658" y="466"/>
                            </a:lnTo>
                            <a:lnTo>
                              <a:pt x="2553" y="425"/>
                            </a:lnTo>
                            <a:lnTo>
                              <a:pt x="2447" y="392"/>
                            </a:lnTo>
                            <a:lnTo>
                              <a:pt x="2340" y="366"/>
                            </a:lnTo>
                            <a:lnTo>
                              <a:pt x="2231" y="349"/>
                            </a:lnTo>
                            <a:lnTo>
                              <a:pt x="2120" y="337"/>
                            </a:lnTo>
                            <a:lnTo>
                              <a:pt x="2008" y="334"/>
                            </a:lnTo>
                            <a:close/>
                            <a:moveTo>
                              <a:pt x="2008" y="0"/>
                            </a:moveTo>
                            <a:lnTo>
                              <a:pt x="2128" y="2"/>
                            </a:lnTo>
                            <a:lnTo>
                              <a:pt x="2246" y="12"/>
                            </a:lnTo>
                            <a:lnTo>
                              <a:pt x="2363" y="30"/>
                            </a:lnTo>
                            <a:lnTo>
                              <a:pt x="2477" y="53"/>
                            </a:lnTo>
                            <a:lnTo>
                              <a:pt x="2588" y="83"/>
                            </a:lnTo>
                            <a:lnTo>
                              <a:pt x="2699" y="119"/>
                            </a:lnTo>
                            <a:lnTo>
                              <a:pt x="2806" y="162"/>
                            </a:lnTo>
                            <a:lnTo>
                              <a:pt x="2912" y="211"/>
                            </a:lnTo>
                            <a:lnTo>
                              <a:pt x="3016" y="268"/>
                            </a:lnTo>
                            <a:lnTo>
                              <a:pt x="3115" y="330"/>
                            </a:lnTo>
                            <a:lnTo>
                              <a:pt x="3211" y="397"/>
                            </a:lnTo>
                            <a:lnTo>
                              <a:pt x="3302" y="469"/>
                            </a:lnTo>
                            <a:lnTo>
                              <a:pt x="3388" y="545"/>
                            </a:lnTo>
                            <a:lnTo>
                              <a:pt x="3468" y="626"/>
                            </a:lnTo>
                            <a:lnTo>
                              <a:pt x="3545" y="711"/>
                            </a:lnTo>
                            <a:lnTo>
                              <a:pt x="3617" y="801"/>
                            </a:lnTo>
                            <a:lnTo>
                              <a:pt x="3684" y="897"/>
                            </a:lnTo>
                            <a:lnTo>
                              <a:pt x="3746" y="997"/>
                            </a:lnTo>
                            <a:lnTo>
                              <a:pt x="3803" y="1101"/>
                            </a:lnTo>
                            <a:lnTo>
                              <a:pt x="3853" y="1206"/>
                            </a:lnTo>
                            <a:lnTo>
                              <a:pt x="3896" y="1313"/>
                            </a:lnTo>
                            <a:lnTo>
                              <a:pt x="3932" y="1423"/>
                            </a:lnTo>
                            <a:lnTo>
                              <a:pt x="3962" y="1535"/>
                            </a:lnTo>
                            <a:lnTo>
                              <a:pt x="3985" y="1648"/>
                            </a:lnTo>
                            <a:lnTo>
                              <a:pt x="4001" y="1765"/>
                            </a:lnTo>
                            <a:lnTo>
                              <a:pt x="4011" y="1882"/>
                            </a:lnTo>
                            <a:lnTo>
                              <a:pt x="4015" y="2002"/>
                            </a:lnTo>
                            <a:lnTo>
                              <a:pt x="4011" y="2122"/>
                            </a:lnTo>
                            <a:lnTo>
                              <a:pt x="4001" y="2241"/>
                            </a:lnTo>
                            <a:lnTo>
                              <a:pt x="3985" y="2356"/>
                            </a:lnTo>
                            <a:lnTo>
                              <a:pt x="3962" y="2470"/>
                            </a:lnTo>
                            <a:lnTo>
                              <a:pt x="3932" y="2582"/>
                            </a:lnTo>
                            <a:lnTo>
                              <a:pt x="3896" y="2691"/>
                            </a:lnTo>
                            <a:lnTo>
                              <a:pt x="3853" y="2799"/>
                            </a:lnTo>
                            <a:lnTo>
                              <a:pt x="3803" y="2905"/>
                            </a:lnTo>
                            <a:lnTo>
                              <a:pt x="3746" y="3008"/>
                            </a:lnTo>
                            <a:lnTo>
                              <a:pt x="3684" y="3108"/>
                            </a:lnTo>
                            <a:lnTo>
                              <a:pt x="3617" y="3203"/>
                            </a:lnTo>
                            <a:lnTo>
                              <a:pt x="3545" y="3293"/>
                            </a:lnTo>
                            <a:lnTo>
                              <a:pt x="3468" y="3379"/>
                            </a:lnTo>
                            <a:lnTo>
                              <a:pt x="3388" y="3460"/>
                            </a:lnTo>
                            <a:lnTo>
                              <a:pt x="3301" y="3536"/>
                            </a:lnTo>
                            <a:lnTo>
                              <a:pt x="3211" y="3607"/>
                            </a:lnTo>
                            <a:lnTo>
                              <a:pt x="3115" y="3674"/>
                            </a:lnTo>
                            <a:lnTo>
                              <a:pt x="3016" y="3736"/>
                            </a:lnTo>
                            <a:lnTo>
                              <a:pt x="2912" y="3793"/>
                            </a:lnTo>
                            <a:lnTo>
                              <a:pt x="2806" y="3842"/>
                            </a:lnTo>
                            <a:lnTo>
                              <a:pt x="2699" y="3886"/>
                            </a:lnTo>
                            <a:lnTo>
                              <a:pt x="2588" y="3923"/>
                            </a:lnTo>
                            <a:lnTo>
                              <a:pt x="2477" y="3952"/>
                            </a:lnTo>
                            <a:lnTo>
                              <a:pt x="2363" y="3976"/>
                            </a:lnTo>
                            <a:lnTo>
                              <a:pt x="2246" y="3992"/>
                            </a:lnTo>
                            <a:lnTo>
                              <a:pt x="2128" y="4002"/>
                            </a:lnTo>
                            <a:lnTo>
                              <a:pt x="2008" y="4006"/>
                            </a:lnTo>
                            <a:lnTo>
                              <a:pt x="1888" y="4002"/>
                            </a:lnTo>
                            <a:lnTo>
                              <a:pt x="1769" y="3992"/>
                            </a:lnTo>
                            <a:lnTo>
                              <a:pt x="1653" y="3976"/>
                            </a:lnTo>
                            <a:lnTo>
                              <a:pt x="1539" y="3952"/>
                            </a:lnTo>
                            <a:lnTo>
                              <a:pt x="1427" y="3923"/>
                            </a:lnTo>
                            <a:lnTo>
                              <a:pt x="1318" y="3886"/>
                            </a:lnTo>
                            <a:lnTo>
                              <a:pt x="1210" y="3842"/>
                            </a:lnTo>
                            <a:lnTo>
                              <a:pt x="1103" y="3793"/>
                            </a:lnTo>
                            <a:lnTo>
                              <a:pt x="1000" y="3736"/>
                            </a:lnTo>
                            <a:lnTo>
                              <a:pt x="900" y="3674"/>
                            </a:lnTo>
                            <a:lnTo>
                              <a:pt x="804" y="3607"/>
                            </a:lnTo>
                            <a:lnTo>
                              <a:pt x="714" y="3536"/>
                            </a:lnTo>
                            <a:lnTo>
                              <a:pt x="628" y="3460"/>
                            </a:lnTo>
                            <a:lnTo>
                              <a:pt x="546" y="3379"/>
                            </a:lnTo>
                            <a:lnTo>
                              <a:pt x="470" y="3293"/>
                            </a:lnTo>
                            <a:lnTo>
                              <a:pt x="399" y="3203"/>
                            </a:lnTo>
                            <a:lnTo>
                              <a:pt x="332" y="3108"/>
                            </a:lnTo>
                            <a:lnTo>
                              <a:pt x="269" y="3008"/>
                            </a:lnTo>
                            <a:lnTo>
                              <a:pt x="213" y="2905"/>
                            </a:lnTo>
                            <a:lnTo>
                              <a:pt x="163" y="2799"/>
                            </a:lnTo>
                            <a:lnTo>
                              <a:pt x="120" y="2691"/>
                            </a:lnTo>
                            <a:lnTo>
                              <a:pt x="83" y="2582"/>
                            </a:lnTo>
                            <a:lnTo>
                              <a:pt x="53" y="2470"/>
                            </a:lnTo>
                            <a:lnTo>
                              <a:pt x="30" y="2356"/>
                            </a:lnTo>
                            <a:lnTo>
                              <a:pt x="13" y="2241"/>
                            </a:lnTo>
                            <a:lnTo>
                              <a:pt x="3" y="2122"/>
                            </a:lnTo>
                            <a:lnTo>
                              <a:pt x="0" y="2002"/>
                            </a:lnTo>
                            <a:lnTo>
                              <a:pt x="0" y="2002"/>
                            </a:lnTo>
                            <a:lnTo>
                              <a:pt x="3" y="1882"/>
                            </a:lnTo>
                            <a:lnTo>
                              <a:pt x="13" y="1765"/>
                            </a:lnTo>
                            <a:lnTo>
                              <a:pt x="30" y="1648"/>
                            </a:lnTo>
                            <a:lnTo>
                              <a:pt x="53" y="1535"/>
                            </a:lnTo>
                            <a:lnTo>
                              <a:pt x="83" y="1423"/>
                            </a:lnTo>
                            <a:lnTo>
                              <a:pt x="120" y="1313"/>
                            </a:lnTo>
                            <a:lnTo>
                              <a:pt x="163" y="1206"/>
                            </a:lnTo>
                            <a:lnTo>
                              <a:pt x="213" y="1101"/>
                            </a:lnTo>
                            <a:lnTo>
                              <a:pt x="269" y="997"/>
                            </a:lnTo>
                            <a:lnTo>
                              <a:pt x="332" y="897"/>
                            </a:lnTo>
                            <a:lnTo>
                              <a:pt x="399" y="801"/>
                            </a:lnTo>
                            <a:lnTo>
                              <a:pt x="470" y="711"/>
                            </a:lnTo>
                            <a:lnTo>
                              <a:pt x="546" y="626"/>
                            </a:lnTo>
                            <a:lnTo>
                              <a:pt x="628" y="545"/>
                            </a:lnTo>
                            <a:lnTo>
                              <a:pt x="714" y="469"/>
                            </a:lnTo>
                            <a:lnTo>
                              <a:pt x="804" y="397"/>
                            </a:lnTo>
                            <a:lnTo>
                              <a:pt x="900" y="330"/>
                            </a:lnTo>
                            <a:lnTo>
                              <a:pt x="1000" y="268"/>
                            </a:lnTo>
                            <a:lnTo>
                              <a:pt x="1103" y="211"/>
                            </a:lnTo>
                            <a:lnTo>
                              <a:pt x="1210" y="162"/>
                            </a:lnTo>
                            <a:lnTo>
                              <a:pt x="1318" y="119"/>
                            </a:lnTo>
                            <a:lnTo>
                              <a:pt x="1427" y="83"/>
                            </a:lnTo>
                            <a:lnTo>
                              <a:pt x="1539" y="53"/>
                            </a:lnTo>
                            <a:lnTo>
                              <a:pt x="1653" y="30"/>
                            </a:lnTo>
                            <a:lnTo>
                              <a:pt x="1769" y="12"/>
                            </a:lnTo>
                            <a:lnTo>
                              <a:pt x="1888" y="2"/>
                            </a:lnTo>
                            <a:lnTo>
                              <a:pt x="2008" y="0"/>
                            </a:lnTo>
                            <a:close/>
                          </a:path>
                        </a:pathLst>
                      </a:custGeom>
                      <a:solidFill>
                        <a:schemeClr val="accent2"/>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grpSp>
                    <p:nvGrpSpPr>
                      <p:cNvPr id="1198" name="Google Shape;1198;p27"/>
                      <p:cNvGrpSpPr/>
                      <p:nvPr/>
                    </p:nvGrpSpPr>
                    <p:grpSpPr>
                      <a:xfrm>
                        <a:off x="2255640" y="4944740"/>
                        <a:ext cx="55718" cy="57193"/>
                        <a:chOff x="2242857" y="4939003"/>
                        <a:chExt cx="55718" cy="57193"/>
                      </a:xfrm>
                    </p:grpSpPr>
                    <p:sp>
                      <p:nvSpPr>
                        <p:cNvPr id="1199" name="Google Shape;1199;p27"/>
                        <p:cNvSpPr/>
                        <p:nvPr/>
                      </p:nvSpPr>
                      <p:spPr>
                        <a:xfrm>
                          <a:off x="2242857" y="4984723"/>
                          <a:ext cx="55718" cy="11473"/>
                        </a:xfrm>
                        <a:custGeom>
                          <a:rect b="b" l="l" r="r" t="t"/>
                          <a:pathLst>
                            <a:path extrusionOk="0" h="334" w="2007">
                              <a:moveTo>
                                <a:pt x="167" y="0"/>
                              </a:moveTo>
                              <a:lnTo>
                                <a:pt x="1840" y="0"/>
                              </a:lnTo>
                              <a:lnTo>
                                <a:pt x="1873" y="4"/>
                              </a:lnTo>
                              <a:lnTo>
                                <a:pt x="1904" y="12"/>
                              </a:lnTo>
                              <a:lnTo>
                                <a:pt x="1931" y="29"/>
                              </a:lnTo>
                              <a:lnTo>
                                <a:pt x="1957" y="50"/>
                              </a:lnTo>
                              <a:lnTo>
                                <a:pt x="1980" y="76"/>
                              </a:lnTo>
                              <a:lnTo>
                                <a:pt x="1995" y="104"/>
                              </a:lnTo>
                              <a:lnTo>
                                <a:pt x="2004" y="135"/>
                              </a:lnTo>
                              <a:lnTo>
                                <a:pt x="2007" y="167"/>
                              </a:lnTo>
                              <a:lnTo>
                                <a:pt x="2004" y="200"/>
                              </a:lnTo>
                              <a:lnTo>
                                <a:pt x="1995" y="230"/>
                              </a:lnTo>
                              <a:lnTo>
                                <a:pt x="1980" y="259"/>
                              </a:lnTo>
                              <a:lnTo>
                                <a:pt x="1957" y="285"/>
                              </a:lnTo>
                              <a:lnTo>
                                <a:pt x="1931" y="306"/>
                              </a:lnTo>
                              <a:lnTo>
                                <a:pt x="1904" y="322"/>
                              </a:lnTo>
                              <a:lnTo>
                                <a:pt x="1873" y="330"/>
                              </a:lnTo>
                              <a:lnTo>
                                <a:pt x="1840" y="334"/>
                              </a:lnTo>
                              <a:lnTo>
                                <a:pt x="167" y="334"/>
                              </a:lnTo>
                              <a:lnTo>
                                <a:pt x="134" y="330"/>
                              </a:lnTo>
                              <a:lnTo>
                                <a:pt x="104" y="322"/>
                              </a:lnTo>
                              <a:lnTo>
                                <a:pt x="76" y="306"/>
                              </a:lnTo>
                              <a:lnTo>
                                <a:pt x="49" y="285"/>
                              </a:lnTo>
                              <a:lnTo>
                                <a:pt x="27" y="259"/>
                              </a:lnTo>
                              <a:lnTo>
                                <a:pt x="12" y="230"/>
                              </a:lnTo>
                              <a:lnTo>
                                <a:pt x="2" y="200"/>
                              </a:lnTo>
                              <a:lnTo>
                                <a:pt x="0" y="167"/>
                              </a:lnTo>
                              <a:lnTo>
                                <a:pt x="2" y="135"/>
                              </a:lnTo>
                              <a:lnTo>
                                <a:pt x="12" y="104"/>
                              </a:lnTo>
                              <a:lnTo>
                                <a:pt x="27" y="76"/>
                              </a:lnTo>
                              <a:lnTo>
                                <a:pt x="49" y="50"/>
                              </a:lnTo>
                              <a:lnTo>
                                <a:pt x="76" y="29"/>
                              </a:lnTo>
                              <a:lnTo>
                                <a:pt x="104" y="12"/>
                              </a:lnTo>
                              <a:lnTo>
                                <a:pt x="134" y="4"/>
                              </a:lnTo>
                              <a:lnTo>
                                <a:pt x="167" y="0"/>
                              </a:lnTo>
                              <a:close/>
                            </a:path>
                          </a:pathLst>
                        </a:custGeom>
                        <a:solidFill>
                          <a:schemeClr val="accent2"/>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sp>
                      <p:nvSpPr>
                        <p:cNvPr id="1200" name="Google Shape;1200;p27"/>
                        <p:cNvSpPr/>
                        <p:nvPr/>
                      </p:nvSpPr>
                      <p:spPr>
                        <a:xfrm>
                          <a:off x="2242857" y="4939003"/>
                          <a:ext cx="18480" cy="22946"/>
                        </a:xfrm>
                        <a:custGeom>
                          <a:rect b="b" l="l" r="r" t="t"/>
                          <a:pathLst>
                            <a:path extrusionOk="0" h="668" w="669">
                              <a:moveTo>
                                <a:pt x="335" y="0"/>
                              </a:moveTo>
                              <a:lnTo>
                                <a:pt x="379" y="4"/>
                              </a:lnTo>
                              <a:lnTo>
                                <a:pt x="423" y="12"/>
                              </a:lnTo>
                              <a:lnTo>
                                <a:pt x="462" y="25"/>
                              </a:lnTo>
                              <a:lnTo>
                                <a:pt x="501" y="45"/>
                              </a:lnTo>
                              <a:lnTo>
                                <a:pt x="537" y="68"/>
                              </a:lnTo>
                              <a:lnTo>
                                <a:pt x="571" y="98"/>
                              </a:lnTo>
                              <a:lnTo>
                                <a:pt x="601" y="133"/>
                              </a:lnTo>
                              <a:lnTo>
                                <a:pt x="626" y="169"/>
                              </a:lnTo>
                              <a:lnTo>
                                <a:pt x="645" y="207"/>
                              </a:lnTo>
                              <a:lnTo>
                                <a:pt x="658" y="246"/>
                              </a:lnTo>
                              <a:lnTo>
                                <a:pt x="667" y="290"/>
                              </a:lnTo>
                              <a:lnTo>
                                <a:pt x="669" y="334"/>
                              </a:lnTo>
                              <a:lnTo>
                                <a:pt x="667" y="380"/>
                              </a:lnTo>
                              <a:lnTo>
                                <a:pt x="658" y="422"/>
                              </a:lnTo>
                              <a:lnTo>
                                <a:pt x="645" y="463"/>
                              </a:lnTo>
                              <a:lnTo>
                                <a:pt x="626" y="501"/>
                              </a:lnTo>
                              <a:lnTo>
                                <a:pt x="601" y="537"/>
                              </a:lnTo>
                              <a:lnTo>
                                <a:pt x="571" y="571"/>
                              </a:lnTo>
                              <a:lnTo>
                                <a:pt x="537" y="600"/>
                              </a:lnTo>
                              <a:lnTo>
                                <a:pt x="501" y="625"/>
                              </a:lnTo>
                              <a:lnTo>
                                <a:pt x="462" y="643"/>
                              </a:lnTo>
                              <a:lnTo>
                                <a:pt x="423" y="657"/>
                              </a:lnTo>
                              <a:lnTo>
                                <a:pt x="379" y="666"/>
                              </a:lnTo>
                              <a:lnTo>
                                <a:pt x="335" y="668"/>
                              </a:lnTo>
                              <a:lnTo>
                                <a:pt x="290" y="666"/>
                              </a:lnTo>
                              <a:lnTo>
                                <a:pt x="247" y="657"/>
                              </a:lnTo>
                              <a:lnTo>
                                <a:pt x="206" y="643"/>
                              </a:lnTo>
                              <a:lnTo>
                                <a:pt x="167" y="625"/>
                              </a:lnTo>
                              <a:lnTo>
                                <a:pt x="131" y="600"/>
                              </a:lnTo>
                              <a:lnTo>
                                <a:pt x="98" y="571"/>
                              </a:lnTo>
                              <a:lnTo>
                                <a:pt x="68" y="537"/>
                              </a:lnTo>
                              <a:lnTo>
                                <a:pt x="43" y="501"/>
                              </a:lnTo>
                              <a:lnTo>
                                <a:pt x="25" y="463"/>
                              </a:lnTo>
                              <a:lnTo>
                                <a:pt x="11" y="422"/>
                              </a:lnTo>
                              <a:lnTo>
                                <a:pt x="2" y="380"/>
                              </a:lnTo>
                              <a:lnTo>
                                <a:pt x="0" y="334"/>
                              </a:lnTo>
                              <a:lnTo>
                                <a:pt x="2" y="290"/>
                              </a:lnTo>
                              <a:lnTo>
                                <a:pt x="11" y="246"/>
                              </a:lnTo>
                              <a:lnTo>
                                <a:pt x="25" y="207"/>
                              </a:lnTo>
                              <a:lnTo>
                                <a:pt x="43" y="169"/>
                              </a:lnTo>
                              <a:lnTo>
                                <a:pt x="68" y="133"/>
                              </a:lnTo>
                              <a:lnTo>
                                <a:pt x="98" y="98"/>
                              </a:lnTo>
                              <a:lnTo>
                                <a:pt x="131" y="68"/>
                              </a:lnTo>
                              <a:lnTo>
                                <a:pt x="167" y="45"/>
                              </a:lnTo>
                              <a:lnTo>
                                <a:pt x="206" y="25"/>
                              </a:lnTo>
                              <a:lnTo>
                                <a:pt x="247" y="12"/>
                              </a:lnTo>
                              <a:lnTo>
                                <a:pt x="290" y="4"/>
                              </a:lnTo>
                              <a:lnTo>
                                <a:pt x="335" y="0"/>
                              </a:lnTo>
                              <a:close/>
                            </a:path>
                          </a:pathLst>
                        </a:custGeom>
                        <a:solidFill>
                          <a:schemeClr val="accent2"/>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sp>
                      <p:nvSpPr>
                        <p:cNvPr id="1201" name="Google Shape;1201;p27"/>
                        <p:cNvSpPr/>
                        <p:nvPr/>
                      </p:nvSpPr>
                      <p:spPr>
                        <a:xfrm>
                          <a:off x="2279956" y="4939003"/>
                          <a:ext cx="18619" cy="22946"/>
                        </a:xfrm>
                        <a:custGeom>
                          <a:rect b="b" l="l" r="r" t="t"/>
                          <a:pathLst>
                            <a:path extrusionOk="0" h="668" w="668">
                              <a:moveTo>
                                <a:pt x="333" y="0"/>
                              </a:moveTo>
                              <a:lnTo>
                                <a:pt x="379" y="4"/>
                              </a:lnTo>
                              <a:lnTo>
                                <a:pt x="421" y="12"/>
                              </a:lnTo>
                              <a:lnTo>
                                <a:pt x="462" y="25"/>
                              </a:lnTo>
                              <a:lnTo>
                                <a:pt x="501" y="45"/>
                              </a:lnTo>
                              <a:lnTo>
                                <a:pt x="537" y="68"/>
                              </a:lnTo>
                              <a:lnTo>
                                <a:pt x="570" y="98"/>
                              </a:lnTo>
                              <a:lnTo>
                                <a:pt x="600" y="133"/>
                              </a:lnTo>
                              <a:lnTo>
                                <a:pt x="625" y="169"/>
                              </a:lnTo>
                              <a:lnTo>
                                <a:pt x="644" y="207"/>
                              </a:lnTo>
                              <a:lnTo>
                                <a:pt x="658" y="246"/>
                              </a:lnTo>
                              <a:lnTo>
                                <a:pt x="665" y="290"/>
                              </a:lnTo>
                              <a:lnTo>
                                <a:pt x="668" y="334"/>
                              </a:lnTo>
                              <a:lnTo>
                                <a:pt x="665" y="380"/>
                              </a:lnTo>
                              <a:lnTo>
                                <a:pt x="658" y="422"/>
                              </a:lnTo>
                              <a:lnTo>
                                <a:pt x="644" y="463"/>
                              </a:lnTo>
                              <a:lnTo>
                                <a:pt x="625" y="501"/>
                              </a:lnTo>
                              <a:lnTo>
                                <a:pt x="600" y="537"/>
                              </a:lnTo>
                              <a:lnTo>
                                <a:pt x="570" y="571"/>
                              </a:lnTo>
                              <a:lnTo>
                                <a:pt x="537" y="600"/>
                              </a:lnTo>
                              <a:lnTo>
                                <a:pt x="501" y="625"/>
                              </a:lnTo>
                              <a:lnTo>
                                <a:pt x="462" y="643"/>
                              </a:lnTo>
                              <a:lnTo>
                                <a:pt x="421" y="657"/>
                              </a:lnTo>
                              <a:lnTo>
                                <a:pt x="379" y="666"/>
                              </a:lnTo>
                              <a:lnTo>
                                <a:pt x="333" y="668"/>
                              </a:lnTo>
                              <a:lnTo>
                                <a:pt x="289" y="666"/>
                              </a:lnTo>
                              <a:lnTo>
                                <a:pt x="246" y="657"/>
                              </a:lnTo>
                              <a:lnTo>
                                <a:pt x="206" y="643"/>
                              </a:lnTo>
                              <a:lnTo>
                                <a:pt x="167" y="625"/>
                              </a:lnTo>
                              <a:lnTo>
                                <a:pt x="131" y="600"/>
                              </a:lnTo>
                              <a:lnTo>
                                <a:pt x="98" y="571"/>
                              </a:lnTo>
                              <a:lnTo>
                                <a:pt x="67" y="537"/>
                              </a:lnTo>
                              <a:lnTo>
                                <a:pt x="43" y="501"/>
                              </a:lnTo>
                              <a:lnTo>
                                <a:pt x="23" y="463"/>
                              </a:lnTo>
                              <a:lnTo>
                                <a:pt x="10" y="422"/>
                              </a:lnTo>
                              <a:lnTo>
                                <a:pt x="2" y="380"/>
                              </a:lnTo>
                              <a:lnTo>
                                <a:pt x="0" y="334"/>
                              </a:lnTo>
                              <a:lnTo>
                                <a:pt x="2" y="290"/>
                              </a:lnTo>
                              <a:lnTo>
                                <a:pt x="10" y="246"/>
                              </a:lnTo>
                              <a:lnTo>
                                <a:pt x="23" y="207"/>
                              </a:lnTo>
                              <a:lnTo>
                                <a:pt x="43" y="169"/>
                              </a:lnTo>
                              <a:lnTo>
                                <a:pt x="67" y="133"/>
                              </a:lnTo>
                              <a:lnTo>
                                <a:pt x="98" y="98"/>
                              </a:lnTo>
                              <a:lnTo>
                                <a:pt x="131" y="68"/>
                              </a:lnTo>
                              <a:lnTo>
                                <a:pt x="167" y="45"/>
                              </a:lnTo>
                              <a:lnTo>
                                <a:pt x="206" y="25"/>
                              </a:lnTo>
                              <a:lnTo>
                                <a:pt x="246" y="12"/>
                              </a:lnTo>
                              <a:lnTo>
                                <a:pt x="289" y="4"/>
                              </a:lnTo>
                              <a:lnTo>
                                <a:pt x="333" y="0"/>
                              </a:lnTo>
                              <a:close/>
                            </a:path>
                          </a:pathLst>
                        </a:custGeom>
                        <a:solidFill>
                          <a:schemeClr val="accent2"/>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grpSp>
                </p:grpSp>
                <p:grpSp>
                  <p:nvGrpSpPr>
                    <p:cNvPr id="1202" name="Google Shape;1202;p27"/>
                    <p:cNvGrpSpPr/>
                    <p:nvPr/>
                  </p:nvGrpSpPr>
                  <p:grpSpPr>
                    <a:xfrm>
                      <a:off x="10254299" y="4792182"/>
                      <a:ext cx="279462" cy="208656"/>
                      <a:chOff x="2047922" y="4904756"/>
                      <a:chExt cx="137141" cy="137160"/>
                    </a:xfrm>
                  </p:grpSpPr>
                  <p:sp>
                    <p:nvSpPr>
                      <p:cNvPr id="1203" name="Google Shape;1203;p27"/>
                      <p:cNvSpPr/>
                      <p:nvPr/>
                    </p:nvSpPr>
                    <p:spPr>
                      <a:xfrm>
                        <a:off x="2047922" y="4904756"/>
                        <a:ext cx="137141" cy="137160"/>
                      </a:xfrm>
                      <a:custGeom>
                        <a:rect b="b" l="l" r="r" t="t"/>
                        <a:pathLst>
                          <a:path extrusionOk="0" h="4006" w="4015">
                            <a:moveTo>
                              <a:pt x="2008" y="334"/>
                            </a:moveTo>
                            <a:lnTo>
                              <a:pt x="1895" y="337"/>
                            </a:lnTo>
                            <a:lnTo>
                              <a:pt x="1785" y="349"/>
                            </a:lnTo>
                            <a:lnTo>
                              <a:pt x="1676" y="367"/>
                            </a:lnTo>
                            <a:lnTo>
                              <a:pt x="1568" y="392"/>
                            </a:lnTo>
                            <a:lnTo>
                              <a:pt x="1463" y="425"/>
                            </a:lnTo>
                            <a:lnTo>
                              <a:pt x="1358" y="466"/>
                            </a:lnTo>
                            <a:lnTo>
                              <a:pt x="1257" y="513"/>
                            </a:lnTo>
                            <a:lnTo>
                              <a:pt x="1161" y="565"/>
                            </a:lnTo>
                            <a:lnTo>
                              <a:pt x="1070" y="622"/>
                            </a:lnTo>
                            <a:lnTo>
                              <a:pt x="983" y="684"/>
                            </a:lnTo>
                            <a:lnTo>
                              <a:pt x="902" y="751"/>
                            </a:lnTo>
                            <a:lnTo>
                              <a:pt x="825" y="822"/>
                            </a:lnTo>
                            <a:lnTo>
                              <a:pt x="752" y="899"/>
                            </a:lnTo>
                            <a:lnTo>
                              <a:pt x="685" y="981"/>
                            </a:lnTo>
                            <a:lnTo>
                              <a:pt x="623" y="1067"/>
                            </a:lnTo>
                            <a:lnTo>
                              <a:pt x="566" y="1157"/>
                            </a:lnTo>
                            <a:lnTo>
                              <a:pt x="515" y="1254"/>
                            </a:lnTo>
                            <a:lnTo>
                              <a:pt x="468" y="1354"/>
                            </a:lnTo>
                            <a:lnTo>
                              <a:pt x="427" y="1458"/>
                            </a:lnTo>
                            <a:lnTo>
                              <a:pt x="394" y="1563"/>
                            </a:lnTo>
                            <a:lnTo>
                              <a:pt x="368" y="1671"/>
                            </a:lnTo>
                            <a:lnTo>
                              <a:pt x="349" y="1780"/>
                            </a:lnTo>
                            <a:lnTo>
                              <a:pt x="338" y="1890"/>
                            </a:lnTo>
                            <a:lnTo>
                              <a:pt x="334" y="2002"/>
                            </a:lnTo>
                            <a:lnTo>
                              <a:pt x="338" y="2115"/>
                            </a:lnTo>
                            <a:lnTo>
                              <a:pt x="349" y="2225"/>
                            </a:lnTo>
                            <a:lnTo>
                              <a:pt x="368" y="2334"/>
                            </a:lnTo>
                            <a:lnTo>
                              <a:pt x="394" y="2441"/>
                            </a:lnTo>
                            <a:lnTo>
                              <a:pt x="427" y="2546"/>
                            </a:lnTo>
                            <a:lnTo>
                              <a:pt x="468" y="2650"/>
                            </a:lnTo>
                            <a:lnTo>
                              <a:pt x="515" y="2752"/>
                            </a:lnTo>
                            <a:lnTo>
                              <a:pt x="568" y="2847"/>
                            </a:lnTo>
                            <a:lnTo>
                              <a:pt x="623" y="2938"/>
                            </a:lnTo>
                            <a:lnTo>
                              <a:pt x="685" y="3024"/>
                            </a:lnTo>
                            <a:lnTo>
                              <a:pt x="752" y="3105"/>
                            </a:lnTo>
                            <a:lnTo>
                              <a:pt x="825" y="3182"/>
                            </a:lnTo>
                            <a:lnTo>
                              <a:pt x="902" y="3254"/>
                            </a:lnTo>
                            <a:lnTo>
                              <a:pt x="983" y="3322"/>
                            </a:lnTo>
                            <a:lnTo>
                              <a:pt x="1070" y="3382"/>
                            </a:lnTo>
                            <a:lnTo>
                              <a:pt x="1161" y="3439"/>
                            </a:lnTo>
                            <a:lnTo>
                              <a:pt x="1257" y="3491"/>
                            </a:lnTo>
                            <a:lnTo>
                              <a:pt x="1358" y="3538"/>
                            </a:lnTo>
                            <a:lnTo>
                              <a:pt x="1463" y="3579"/>
                            </a:lnTo>
                            <a:lnTo>
                              <a:pt x="1568" y="3612"/>
                            </a:lnTo>
                            <a:lnTo>
                              <a:pt x="1676" y="3638"/>
                            </a:lnTo>
                            <a:lnTo>
                              <a:pt x="1785" y="3657"/>
                            </a:lnTo>
                            <a:lnTo>
                              <a:pt x="1895" y="3668"/>
                            </a:lnTo>
                            <a:lnTo>
                              <a:pt x="2008" y="3672"/>
                            </a:lnTo>
                            <a:lnTo>
                              <a:pt x="2120" y="3668"/>
                            </a:lnTo>
                            <a:lnTo>
                              <a:pt x="2231" y="3657"/>
                            </a:lnTo>
                            <a:lnTo>
                              <a:pt x="2340" y="3638"/>
                            </a:lnTo>
                            <a:lnTo>
                              <a:pt x="2447" y="3612"/>
                            </a:lnTo>
                            <a:lnTo>
                              <a:pt x="2553" y="3579"/>
                            </a:lnTo>
                            <a:lnTo>
                              <a:pt x="2658" y="3538"/>
                            </a:lnTo>
                            <a:lnTo>
                              <a:pt x="2758" y="3491"/>
                            </a:lnTo>
                            <a:lnTo>
                              <a:pt x="2855" y="3439"/>
                            </a:lnTo>
                            <a:lnTo>
                              <a:pt x="2945" y="3382"/>
                            </a:lnTo>
                            <a:lnTo>
                              <a:pt x="3032" y="3322"/>
                            </a:lnTo>
                            <a:lnTo>
                              <a:pt x="3114" y="3254"/>
                            </a:lnTo>
                            <a:lnTo>
                              <a:pt x="3191" y="3182"/>
                            </a:lnTo>
                            <a:lnTo>
                              <a:pt x="3263" y="3105"/>
                            </a:lnTo>
                            <a:lnTo>
                              <a:pt x="3330" y="3024"/>
                            </a:lnTo>
                            <a:lnTo>
                              <a:pt x="3391" y="2938"/>
                            </a:lnTo>
                            <a:lnTo>
                              <a:pt x="3449" y="2847"/>
                            </a:lnTo>
                            <a:lnTo>
                              <a:pt x="3501" y="2752"/>
                            </a:lnTo>
                            <a:lnTo>
                              <a:pt x="3548" y="2650"/>
                            </a:lnTo>
                            <a:lnTo>
                              <a:pt x="3589" y="2546"/>
                            </a:lnTo>
                            <a:lnTo>
                              <a:pt x="3621" y="2441"/>
                            </a:lnTo>
                            <a:lnTo>
                              <a:pt x="3647" y="2334"/>
                            </a:lnTo>
                            <a:lnTo>
                              <a:pt x="3665" y="2225"/>
                            </a:lnTo>
                            <a:lnTo>
                              <a:pt x="3677" y="2115"/>
                            </a:lnTo>
                            <a:lnTo>
                              <a:pt x="3680" y="2002"/>
                            </a:lnTo>
                            <a:lnTo>
                              <a:pt x="3677" y="1890"/>
                            </a:lnTo>
                            <a:lnTo>
                              <a:pt x="3665" y="1780"/>
                            </a:lnTo>
                            <a:lnTo>
                              <a:pt x="3647" y="1671"/>
                            </a:lnTo>
                            <a:lnTo>
                              <a:pt x="3621" y="1563"/>
                            </a:lnTo>
                            <a:lnTo>
                              <a:pt x="3589" y="1458"/>
                            </a:lnTo>
                            <a:lnTo>
                              <a:pt x="3548" y="1354"/>
                            </a:lnTo>
                            <a:lnTo>
                              <a:pt x="3501" y="1254"/>
                            </a:lnTo>
                            <a:lnTo>
                              <a:pt x="3449" y="1157"/>
                            </a:lnTo>
                            <a:lnTo>
                              <a:pt x="3391" y="1067"/>
                            </a:lnTo>
                            <a:lnTo>
                              <a:pt x="3330" y="981"/>
                            </a:lnTo>
                            <a:lnTo>
                              <a:pt x="3263" y="899"/>
                            </a:lnTo>
                            <a:lnTo>
                              <a:pt x="3191" y="822"/>
                            </a:lnTo>
                            <a:lnTo>
                              <a:pt x="3114" y="751"/>
                            </a:lnTo>
                            <a:lnTo>
                              <a:pt x="3032" y="684"/>
                            </a:lnTo>
                            <a:lnTo>
                              <a:pt x="2945" y="622"/>
                            </a:lnTo>
                            <a:lnTo>
                              <a:pt x="2855" y="565"/>
                            </a:lnTo>
                            <a:lnTo>
                              <a:pt x="2758" y="513"/>
                            </a:lnTo>
                            <a:lnTo>
                              <a:pt x="2658" y="466"/>
                            </a:lnTo>
                            <a:lnTo>
                              <a:pt x="2553" y="425"/>
                            </a:lnTo>
                            <a:lnTo>
                              <a:pt x="2447" y="392"/>
                            </a:lnTo>
                            <a:lnTo>
                              <a:pt x="2340" y="366"/>
                            </a:lnTo>
                            <a:lnTo>
                              <a:pt x="2231" y="349"/>
                            </a:lnTo>
                            <a:lnTo>
                              <a:pt x="2120" y="337"/>
                            </a:lnTo>
                            <a:lnTo>
                              <a:pt x="2008" y="334"/>
                            </a:lnTo>
                            <a:close/>
                            <a:moveTo>
                              <a:pt x="2008" y="0"/>
                            </a:moveTo>
                            <a:lnTo>
                              <a:pt x="2128" y="2"/>
                            </a:lnTo>
                            <a:lnTo>
                              <a:pt x="2246" y="12"/>
                            </a:lnTo>
                            <a:lnTo>
                              <a:pt x="2363" y="30"/>
                            </a:lnTo>
                            <a:lnTo>
                              <a:pt x="2477" y="53"/>
                            </a:lnTo>
                            <a:lnTo>
                              <a:pt x="2588" y="83"/>
                            </a:lnTo>
                            <a:lnTo>
                              <a:pt x="2699" y="119"/>
                            </a:lnTo>
                            <a:lnTo>
                              <a:pt x="2806" y="162"/>
                            </a:lnTo>
                            <a:lnTo>
                              <a:pt x="2912" y="211"/>
                            </a:lnTo>
                            <a:lnTo>
                              <a:pt x="3016" y="268"/>
                            </a:lnTo>
                            <a:lnTo>
                              <a:pt x="3115" y="330"/>
                            </a:lnTo>
                            <a:lnTo>
                              <a:pt x="3211" y="397"/>
                            </a:lnTo>
                            <a:lnTo>
                              <a:pt x="3302" y="469"/>
                            </a:lnTo>
                            <a:lnTo>
                              <a:pt x="3388" y="545"/>
                            </a:lnTo>
                            <a:lnTo>
                              <a:pt x="3468" y="626"/>
                            </a:lnTo>
                            <a:lnTo>
                              <a:pt x="3545" y="711"/>
                            </a:lnTo>
                            <a:lnTo>
                              <a:pt x="3617" y="803"/>
                            </a:lnTo>
                            <a:lnTo>
                              <a:pt x="3684" y="897"/>
                            </a:lnTo>
                            <a:lnTo>
                              <a:pt x="3746" y="997"/>
                            </a:lnTo>
                            <a:lnTo>
                              <a:pt x="3803" y="1101"/>
                            </a:lnTo>
                            <a:lnTo>
                              <a:pt x="3853" y="1206"/>
                            </a:lnTo>
                            <a:lnTo>
                              <a:pt x="3896" y="1313"/>
                            </a:lnTo>
                            <a:lnTo>
                              <a:pt x="3932" y="1423"/>
                            </a:lnTo>
                            <a:lnTo>
                              <a:pt x="3962" y="1535"/>
                            </a:lnTo>
                            <a:lnTo>
                              <a:pt x="3985" y="1648"/>
                            </a:lnTo>
                            <a:lnTo>
                              <a:pt x="4001" y="1765"/>
                            </a:lnTo>
                            <a:lnTo>
                              <a:pt x="4011" y="1882"/>
                            </a:lnTo>
                            <a:lnTo>
                              <a:pt x="4015" y="2002"/>
                            </a:lnTo>
                            <a:lnTo>
                              <a:pt x="4011" y="2122"/>
                            </a:lnTo>
                            <a:lnTo>
                              <a:pt x="4001" y="2241"/>
                            </a:lnTo>
                            <a:lnTo>
                              <a:pt x="3985" y="2356"/>
                            </a:lnTo>
                            <a:lnTo>
                              <a:pt x="3962" y="2470"/>
                            </a:lnTo>
                            <a:lnTo>
                              <a:pt x="3932" y="2582"/>
                            </a:lnTo>
                            <a:lnTo>
                              <a:pt x="3896" y="2691"/>
                            </a:lnTo>
                            <a:lnTo>
                              <a:pt x="3853" y="2799"/>
                            </a:lnTo>
                            <a:lnTo>
                              <a:pt x="3803" y="2905"/>
                            </a:lnTo>
                            <a:lnTo>
                              <a:pt x="3746" y="3008"/>
                            </a:lnTo>
                            <a:lnTo>
                              <a:pt x="3684" y="3108"/>
                            </a:lnTo>
                            <a:lnTo>
                              <a:pt x="3617" y="3203"/>
                            </a:lnTo>
                            <a:lnTo>
                              <a:pt x="3545" y="3293"/>
                            </a:lnTo>
                            <a:lnTo>
                              <a:pt x="3468" y="3379"/>
                            </a:lnTo>
                            <a:lnTo>
                              <a:pt x="3388" y="3460"/>
                            </a:lnTo>
                            <a:lnTo>
                              <a:pt x="3301" y="3536"/>
                            </a:lnTo>
                            <a:lnTo>
                              <a:pt x="3211" y="3607"/>
                            </a:lnTo>
                            <a:lnTo>
                              <a:pt x="3115" y="3674"/>
                            </a:lnTo>
                            <a:lnTo>
                              <a:pt x="3016" y="3736"/>
                            </a:lnTo>
                            <a:lnTo>
                              <a:pt x="2912" y="3793"/>
                            </a:lnTo>
                            <a:lnTo>
                              <a:pt x="2806" y="3842"/>
                            </a:lnTo>
                            <a:lnTo>
                              <a:pt x="2699" y="3886"/>
                            </a:lnTo>
                            <a:lnTo>
                              <a:pt x="2588" y="3923"/>
                            </a:lnTo>
                            <a:lnTo>
                              <a:pt x="2477" y="3952"/>
                            </a:lnTo>
                            <a:lnTo>
                              <a:pt x="2363" y="3976"/>
                            </a:lnTo>
                            <a:lnTo>
                              <a:pt x="2246" y="3992"/>
                            </a:lnTo>
                            <a:lnTo>
                              <a:pt x="2128" y="4002"/>
                            </a:lnTo>
                            <a:lnTo>
                              <a:pt x="2008" y="4006"/>
                            </a:lnTo>
                            <a:lnTo>
                              <a:pt x="1888" y="4002"/>
                            </a:lnTo>
                            <a:lnTo>
                              <a:pt x="1769" y="3992"/>
                            </a:lnTo>
                            <a:lnTo>
                              <a:pt x="1653" y="3976"/>
                            </a:lnTo>
                            <a:lnTo>
                              <a:pt x="1539" y="3952"/>
                            </a:lnTo>
                            <a:lnTo>
                              <a:pt x="1427" y="3923"/>
                            </a:lnTo>
                            <a:lnTo>
                              <a:pt x="1318" y="3886"/>
                            </a:lnTo>
                            <a:lnTo>
                              <a:pt x="1210" y="3842"/>
                            </a:lnTo>
                            <a:lnTo>
                              <a:pt x="1103" y="3793"/>
                            </a:lnTo>
                            <a:lnTo>
                              <a:pt x="1000" y="3736"/>
                            </a:lnTo>
                            <a:lnTo>
                              <a:pt x="900" y="3674"/>
                            </a:lnTo>
                            <a:lnTo>
                              <a:pt x="804" y="3607"/>
                            </a:lnTo>
                            <a:lnTo>
                              <a:pt x="714" y="3536"/>
                            </a:lnTo>
                            <a:lnTo>
                              <a:pt x="628" y="3460"/>
                            </a:lnTo>
                            <a:lnTo>
                              <a:pt x="546" y="3379"/>
                            </a:lnTo>
                            <a:lnTo>
                              <a:pt x="470" y="3293"/>
                            </a:lnTo>
                            <a:lnTo>
                              <a:pt x="399" y="3203"/>
                            </a:lnTo>
                            <a:lnTo>
                              <a:pt x="332" y="3108"/>
                            </a:lnTo>
                            <a:lnTo>
                              <a:pt x="269" y="3008"/>
                            </a:lnTo>
                            <a:lnTo>
                              <a:pt x="213" y="2905"/>
                            </a:lnTo>
                            <a:lnTo>
                              <a:pt x="163" y="2799"/>
                            </a:lnTo>
                            <a:lnTo>
                              <a:pt x="120" y="2691"/>
                            </a:lnTo>
                            <a:lnTo>
                              <a:pt x="83" y="2582"/>
                            </a:lnTo>
                            <a:lnTo>
                              <a:pt x="53" y="2470"/>
                            </a:lnTo>
                            <a:lnTo>
                              <a:pt x="30" y="2356"/>
                            </a:lnTo>
                            <a:lnTo>
                              <a:pt x="13" y="2241"/>
                            </a:lnTo>
                            <a:lnTo>
                              <a:pt x="3" y="2122"/>
                            </a:lnTo>
                            <a:lnTo>
                              <a:pt x="0" y="2002"/>
                            </a:lnTo>
                            <a:lnTo>
                              <a:pt x="0" y="2002"/>
                            </a:lnTo>
                            <a:lnTo>
                              <a:pt x="3" y="1882"/>
                            </a:lnTo>
                            <a:lnTo>
                              <a:pt x="13" y="1765"/>
                            </a:lnTo>
                            <a:lnTo>
                              <a:pt x="30" y="1648"/>
                            </a:lnTo>
                            <a:lnTo>
                              <a:pt x="53" y="1535"/>
                            </a:lnTo>
                            <a:lnTo>
                              <a:pt x="83" y="1423"/>
                            </a:lnTo>
                            <a:lnTo>
                              <a:pt x="120" y="1313"/>
                            </a:lnTo>
                            <a:lnTo>
                              <a:pt x="163" y="1206"/>
                            </a:lnTo>
                            <a:lnTo>
                              <a:pt x="213" y="1101"/>
                            </a:lnTo>
                            <a:lnTo>
                              <a:pt x="269" y="997"/>
                            </a:lnTo>
                            <a:lnTo>
                              <a:pt x="332" y="897"/>
                            </a:lnTo>
                            <a:lnTo>
                              <a:pt x="399" y="803"/>
                            </a:lnTo>
                            <a:lnTo>
                              <a:pt x="470" y="711"/>
                            </a:lnTo>
                            <a:lnTo>
                              <a:pt x="546" y="626"/>
                            </a:lnTo>
                            <a:lnTo>
                              <a:pt x="628" y="545"/>
                            </a:lnTo>
                            <a:lnTo>
                              <a:pt x="714" y="469"/>
                            </a:lnTo>
                            <a:lnTo>
                              <a:pt x="804" y="397"/>
                            </a:lnTo>
                            <a:lnTo>
                              <a:pt x="900" y="330"/>
                            </a:lnTo>
                            <a:lnTo>
                              <a:pt x="1000" y="268"/>
                            </a:lnTo>
                            <a:lnTo>
                              <a:pt x="1103" y="211"/>
                            </a:lnTo>
                            <a:lnTo>
                              <a:pt x="1210" y="162"/>
                            </a:lnTo>
                            <a:lnTo>
                              <a:pt x="1318" y="119"/>
                            </a:lnTo>
                            <a:lnTo>
                              <a:pt x="1427" y="83"/>
                            </a:lnTo>
                            <a:lnTo>
                              <a:pt x="1539" y="53"/>
                            </a:lnTo>
                            <a:lnTo>
                              <a:pt x="1653" y="30"/>
                            </a:lnTo>
                            <a:lnTo>
                              <a:pt x="1769" y="12"/>
                            </a:lnTo>
                            <a:lnTo>
                              <a:pt x="1888" y="2"/>
                            </a:lnTo>
                            <a:lnTo>
                              <a:pt x="2008" y="0"/>
                            </a:lnTo>
                            <a:close/>
                          </a:path>
                        </a:pathLst>
                      </a:custGeom>
                      <a:solidFill>
                        <a:schemeClr val="accent2"/>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grpSp>
                    <p:nvGrpSpPr>
                      <p:cNvPr id="1204" name="Google Shape;1204;p27"/>
                      <p:cNvGrpSpPr/>
                      <p:nvPr/>
                    </p:nvGrpSpPr>
                    <p:grpSpPr>
                      <a:xfrm>
                        <a:off x="2088633" y="4936178"/>
                        <a:ext cx="55718" cy="74316"/>
                        <a:chOff x="2075850" y="4939003"/>
                        <a:chExt cx="55718" cy="74316"/>
                      </a:xfrm>
                    </p:grpSpPr>
                    <p:sp>
                      <p:nvSpPr>
                        <p:cNvPr id="1205" name="Google Shape;1205;p27"/>
                        <p:cNvSpPr/>
                        <p:nvPr/>
                      </p:nvSpPr>
                      <p:spPr>
                        <a:xfrm>
                          <a:off x="2076962" y="4981983"/>
                          <a:ext cx="53495" cy="31336"/>
                        </a:xfrm>
                        <a:custGeom>
                          <a:rect b="b" l="l" r="r" t="t"/>
                          <a:pathLst>
                            <a:path extrusionOk="0" h="918" w="1928">
                              <a:moveTo>
                                <a:pt x="181" y="0"/>
                              </a:moveTo>
                              <a:lnTo>
                                <a:pt x="213" y="5"/>
                              </a:lnTo>
                              <a:lnTo>
                                <a:pt x="244" y="18"/>
                              </a:lnTo>
                              <a:lnTo>
                                <a:pt x="272" y="36"/>
                              </a:lnTo>
                              <a:lnTo>
                                <a:pt x="295" y="58"/>
                              </a:lnTo>
                              <a:lnTo>
                                <a:pt x="313" y="86"/>
                              </a:lnTo>
                              <a:lnTo>
                                <a:pt x="326" y="116"/>
                              </a:lnTo>
                              <a:lnTo>
                                <a:pt x="347" y="175"/>
                              </a:lnTo>
                              <a:lnTo>
                                <a:pt x="373" y="230"/>
                              </a:lnTo>
                              <a:lnTo>
                                <a:pt x="402" y="281"/>
                              </a:lnTo>
                              <a:lnTo>
                                <a:pt x="437" y="329"/>
                              </a:lnTo>
                              <a:lnTo>
                                <a:pt x="476" y="375"/>
                              </a:lnTo>
                              <a:lnTo>
                                <a:pt x="519" y="416"/>
                              </a:lnTo>
                              <a:lnTo>
                                <a:pt x="567" y="455"/>
                              </a:lnTo>
                              <a:lnTo>
                                <a:pt x="628" y="494"/>
                              </a:lnTo>
                              <a:lnTo>
                                <a:pt x="690" y="527"/>
                              </a:lnTo>
                              <a:lnTo>
                                <a:pt x="755" y="552"/>
                              </a:lnTo>
                              <a:lnTo>
                                <a:pt x="823" y="569"/>
                              </a:lnTo>
                              <a:lnTo>
                                <a:pt x="892" y="580"/>
                              </a:lnTo>
                              <a:lnTo>
                                <a:pt x="964" y="584"/>
                              </a:lnTo>
                              <a:lnTo>
                                <a:pt x="1036" y="580"/>
                              </a:lnTo>
                              <a:lnTo>
                                <a:pt x="1105" y="569"/>
                              </a:lnTo>
                              <a:lnTo>
                                <a:pt x="1172" y="552"/>
                              </a:lnTo>
                              <a:lnTo>
                                <a:pt x="1237" y="527"/>
                              </a:lnTo>
                              <a:lnTo>
                                <a:pt x="1300" y="495"/>
                              </a:lnTo>
                              <a:lnTo>
                                <a:pt x="1359" y="455"/>
                              </a:lnTo>
                              <a:lnTo>
                                <a:pt x="1408" y="416"/>
                              </a:lnTo>
                              <a:lnTo>
                                <a:pt x="1451" y="375"/>
                              </a:lnTo>
                              <a:lnTo>
                                <a:pt x="1491" y="329"/>
                              </a:lnTo>
                              <a:lnTo>
                                <a:pt x="1526" y="281"/>
                              </a:lnTo>
                              <a:lnTo>
                                <a:pt x="1555" y="230"/>
                              </a:lnTo>
                              <a:lnTo>
                                <a:pt x="1580" y="175"/>
                              </a:lnTo>
                              <a:lnTo>
                                <a:pt x="1601" y="116"/>
                              </a:lnTo>
                              <a:lnTo>
                                <a:pt x="1615" y="86"/>
                              </a:lnTo>
                              <a:lnTo>
                                <a:pt x="1633" y="58"/>
                              </a:lnTo>
                              <a:lnTo>
                                <a:pt x="1656" y="36"/>
                              </a:lnTo>
                              <a:lnTo>
                                <a:pt x="1686" y="18"/>
                              </a:lnTo>
                              <a:lnTo>
                                <a:pt x="1717" y="5"/>
                              </a:lnTo>
                              <a:lnTo>
                                <a:pt x="1749" y="0"/>
                              </a:lnTo>
                              <a:lnTo>
                                <a:pt x="1781" y="0"/>
                              </a:lnTo>
                              <a:lnTo>
                                <a:pt x="1813" y="8"/>
                              </a:lnTo>
                              <a:lnTo>
                                <a:pt x="1844" y="20"/>
                              </a:lnTo>
                              <a:lnTo>
                                <a:pt x="1870" y="39"/>
                              </a:lnTo>
                              <a:lnTo>
                                <a:pt x="1893" y="62"/>
                              </a:lnTo>
                              <a:lnTo>
                                <a:pt x="1910" y="89"/>
                              </a:lnTo>
                              <a:lnTo>
                                <a:pt x="1922" y="120"/>
                              </a:lnTo>
                              <a:lnTo>
                                <a:pt x="1928" y="152"/>
                              </a:lnTo>
                              <a:lnTo>
                                <a:pt x="1927" y="183"/>
                              </a:lnTo>
                              <a:lnTo>
                                <a:pt x="1921" y="217"/>
                              </a:lnTo>
                              <a:lnTo>
                                <a:pt x="1894" y="293"/>
                              </a:lnTo>
                              <a:lnTo>
                                <a:pt x="1862" y="366"/>
                              </a:lnTo>
                              <a:lnTo>
                                <a:pt x="1824" y="436"/>
                              </a:lnTo>
                              <a:lnTo>
                                <a:pt x="1782" y="501"/>
                              </a:lnTo>
                              <a:lnTo>
                                <a:pt x="1734" y="563"/>
                              </a:lnTo>
                              <a:lnTo>
                                <a:pt x="1682" y="621"/>
                              </a:lnTo>
                              <a:lnTo>
                                <a:pt x="1624" y="674"/>
                              </a:lnTo>
                              <a:lnTo>
                                <a:pt x="1560" y="725"/>
                              </a:lnTo>
                              <a:lnTo>
                                <a:pt x="1492" y="769"/>
                              </a:lnTo>
                              <a:lnTo>
                                <a:pt x="1424" y="809"/>
                              </a:lnTo>
                              <a:lnTo>
                                <a:pt x="1352" y="842"/>
                              </a:lnTo>
                              <a:lnTo>
                                <a:pt x="1279" y="870"/>
                              </a:lnTo>
                              <a:lnTo>
                                <a:pt x="1203" y="891"/>
                              </a:lnTo>
                              <a:lnTo>
                                <a:pt x="1125" y="905"/>
                              </a:lnTo>
                              <a:lnTo>
                                <a:pt x="1046" y="914"/>
                              </a:lnTo>
                              <a:lnTo>
                                <a:pt x="964" y="918"/>
                              </a:lnTo>
                              <a:lnTo>
                                <a:pt x="882" y="914"/>
                              </a:lnTo>
                              <a:lnTo>
                                <a:pt x="802" y="905"/>
                              </a:lnTo>
                              <a:lnTo>
                                <a:pt x="725" y="891"/>
                              </a:lnTo>
                              <a:lnTo>
                                <a:pt x="649" y="870"/>
                              </a:lnTo>
                              <a:lnTo>
                                <a:pt x="575" y="842"/>
                              </a:lnTo>
                              <a:lnTo>
                                <a:pt x="504" y="809"/>
                              </a:lnTo>
                              <a:lnTo>
                                <a:pt x="435" y="769"/>
                              </a:lnTo>
                              <a:lnTo>
                                <a:pt x="368" y="725"/>
                              </a:lnTo>
                              <a:lnTo>
                                <a:pt x="305" y="674"/>
                              </a:lnTo>
                              <a:lnTo>
                                <a:pt x="246" y="621"/>
                              </a:lnTo>
                              <a:lnTo>
                                <a:pt x="193" y="563"/>
                              </a:lnTo>
                              <a:lnTo>
                                <a:pt x="146" y="501"/>
                              </a:lnTo>
                              <a:lnTo>
                                <a:pt x="102" y="436"/>
                              </a:lnTo>
                              <a:lnTo>
                                <a:pt x="65" y="366"/>
                              </a:lnTo>
                              <a:lnTo>
                                <a:pt x="34" y="293"/>
                              </a:lnTo>
                              <a:lnTo>
                                <a:pt x="7" y="217"/>
                              </a:lnTo>
                              <a:lnTo>
                                <a:pt x="0" y="183"/>
                              </a:lnTo>
                              <a:lnTo>
                                <a:pt x="0" y="152"/>
                              </a:lnTo>
                              <a:lnTo>
                                <a:pt x="5" y="120"/>
                              </a:lnTo>
                              <a:lnTo>
                                <a:pt x="17" y="89"/>
                              </a:lnTo>
                              <a:lnTo>
                                <a:pt x="36" y="62"/>
                              </a:lnTo>
                              <a:lnTo>
                                <a:pt x="58" y="39"/>
                              </a:lnTo>
                              <a:lnTo>
                                <a:pt x="85" y="20"/>
                              </a:lnTo>
                              <a:lnTo>
                                <a:pt x="117" y="8"/>
                              </a:lnTo>
                              <a:lnTo>
                                <a:pt x="150" y="0"/>
                              </a:lnTo>
                              <a:lnTo>
                                <a:pt x="181" y="0"/>
                              </a:lnTo>
                              <a:close/>
                            </a:path>
                          </a:pathLst>
                        </a:custGeom>
                        <a:solidFill>
                          <a:schemeClr val="accent2"/>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sp>
                      <p:nvSpPr>
                        <p:cNvPr id="1206" name="Google Shape;1206;p27"/>
                        <p:cNvSpPr/>
                        <p:nvPr/>
                      </p:nvSpPr>
                      <p:spPr>
                        <a:xfrm>
                          <a:off x="2075850" y="4939003"/>
                          <a:ext cx="18480" cy="22946"/>
                        </a:xfrm>
                        <a:custGeom>
                          <a:rect b="b" l="l" r="r" t="t"/>
                          <a:pathLst>
                            <a:path extrusionOk="0" h="668" w="669">
                              <a:moveTo>
                                <a:pt x="335" y="0"/>
                              </a:moveTo>
                              <a:lnTo>
                                <a:pt x="379" y="4"/>
                              </a:lnTo>
                              <a:lnTo>
                                <a:pt x="423" y="12"/>
                              </a:lnTo>
                              <a:lnTo>
                                <a:pt x="462" y="25"/>
                              </a:lnTo>
                              <a:lnTo>
                                <a:pt x="501" y="45"/>
                              </a:lnTo>
                              <a:lnTo>
                                <a:pt x="537" y="68"/>
                              </a:lnTo>
                              <a:lnTo>
                                <a:pt x="571" y="99"/>
                              </a:lnTo>
                              <a:lnTo>
                                <a:pt x="601" y="133"/>
                              </a:lnTo>
                              <a:lnTo>
                                <a:pt x="626" y="169"/>
                              </a:lnTo>
                              <a:lnTo>
                                <a:pt x="645" y="207"/>
                              </a:lnTo>
                              <a:lnTo>
                                <a:pt x="658" y="246"/>
                              </a:lnTo>
                              <a:lnTo>
                                <a:pt x="667" y="290"/>
                              </a:lnTo>
                              <a:lnTo>
                                <a:pt x="669" y="334"/>
                              </a:lnTo>
                              <a:lnTo>
                                <a:pt x="667" y="380"/>
                              </a:lnTo>
                              <a:lnTo>
                                <a:pt x="658" y="422"/>
                              </a:lnTo>
                              <a:lnTo>
                                <a:pt x="645" y="463"/>
                              </a:lnTo>
                              <a:lnTo>
                                <a:pt x="626" y="501"/>
                              </a:lnTo>
                              <a:lnTo>
                                <a:pt x="601" y="537"/>
                              </a:lnTo>
                              <a:lnTo>
                                <a:pt x="571" y="571"/>
                              </a:lnTo>
                              <a:lnTo>
                                <a:pt x="537" y="600"/>
                              </a:lnTo>
                              <a:lnTo>
                                <a:pt x="501" y="625"/>
                              </a:lnTo>
                              <a:lnTo>
                                <a:pt x="462" y="645"/>
                              </a:lnTo>
                              <a:lnTo>
                                <a:pt x="423" y="658"/>
                              </a:lnTo>
                              <a:lnTo>
                                <a:pt x="379" y="666"/>
                              </a:lnTo>
                              <a:lnTo>
                                <a:pt x="335" y="668"/>
                              </a:lnTo>
                              <a:lnTo>
                                <a:pt x="290" y="666"/>
                              </a:lnTo>
                              <a:lnTo>
                                <a:pt x="247" y="658"/>
                              </a:lnTo>
                              <a:lnTo>
                                <a:pt x="206" y="645"/>
                              </a:lnTo>
                              <a:lnTo>
                                <a:pt x="167" y="625"/>
                              </a:lnTo>
                              <a:lnTo>
                                <a:pt x="131" y="600"/>
                              </a:lnTo>
                              <a:lnTo>
                                <a:pt x="98" y="571"/>
                              </a:lnTo>
                              <a:lnTo>
                                <a:pt x="68" y="537"/>
                              </a:lnTo>
                              <a:lnTo>
                                <a:pt x="43" y="501"/>
                              </a:lnTo>
                              <a:lnTo>
                                <a:pt x="25" y="463"/>
                              </a:lnTo>
                              <a:lnTo>
                                <a:pt x="11" y="422"/>
                              </a:lnTo>
                              <a:lnTo>
                                <a:pt x="2" y="380"/>
                              </a:lnTo>
                              <a:lnTo>
                                <a:pt x="0" y="334"/>
                              </a:lnTo>
                              <a:lnTo>
                                <a:pt x="2" y="290"/>
                              </a:lnTo>
                              <a:lnTo>
                                <a:pt x="11" y="246"/>
                              </a:lnTo>
                              <a:lnTo>
                                <a:pt x="25" y="207"/>
                              </a:lnTo>
                              <a:lnTo>
                                <a:pt x="43" y="169"/>
                              </a:lnTo>
                              <a:lnTo>
                                <a:pt x="68" y="133"/>
                              </a:lnTo>
                              <a:lnTo>
                                <a:pt x="98" y="99"/>
                              </a:lnTo>
                              <a:lnTo>
                                <a:pt x="131" y="68"/>
                              </a:lnTo>
                              <a:lnTo>
                                <a:pt x="167" y="45"/>
                              </a:lnTo>
                              <a:lnTo>
                                <a:pt x="206" y="25"/>
                              </a:lnTo>
                              <a:lnTo>
                                <a:pt x="247" y="12"/>
                              </a:lnTo>
                              <a:lnTo>
                                <a:pt x="290" y="4"/>
                              </a:lnTo>
                              <a:lnTo>
                                <a:pt x="335" y="0"/>
                              </a:lnTo>
                              <a:close/>
                            </a:path>
                          </a:pathLst>
                        </a:custGeom>
                        <a:solidFill>
                          <a:schemeClr val="accent2"/>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sp>
                      <p:nvSpPr>
                        <p:cNvPr id="1207" name="Google Shape;1207;p27"/>
                        <p:cNvSpPr/>
                        <p:nvPr/>
                      </p:nvSpPr>
                      <p:spPr>
                        <a:xfrm>
                          <a:off x="2112949" y="4939003"/>
                          <a:ext cx="18619" cy="22946"/>
                        </a:xfrm>
                        <a:custGeom>
                          <a:rect b="b" l="l" r="r" t="t"/>
                          <a:pathLst>
                            <a:path extrusionOk="0" h="668" w="668">
                              <a:moveTo>
                                <a:pt x="333" y="0"/>
                              </a:moveTo>
                              <a:lnTo>
                                <a:pt x="379" y="4"/>
                              </a:lnTo>
                              <a:lnTo>
                                <a:pt x="421" y="12"/>
                              </a:lnTo>
                              <a:lnTo>
                                <a:pt x="462" y="25"/>
                              </a:lnTo>
                              <a:lnTo>
                                <a:pt x="501" y="45"/>
                              </a:lnTo>
                              <a:lnTo>
                                <a:pt x="537" y="68"/>
                              </a:lnTo>
                              <a:lnTo>
                                <a:pt x="570" y="99"/>
                              </a:lnTo>
                              <a:lnTo>
                                <a:pt x="600" y="133"/>
                              </a:lnTo>
                              <a:lnTo>
                                <a:pt x="625" y="169"/>
                              </a:lnTo>
                              <a:lnTo>
                                <a:pt x="644" y="207"/>
                              </a:lnTo>
                              <a:lnTo>
                                <a:pt x="658" y="246"/>
                              </a:lnTo>
                              <a:lnTo>
                                <a:pt x="665" y="290"/>
                              </a:lnTo>
                              <a:lnTo>
                                <a:pt x="668" y="334"/>
                              </a:lnTo>
                              <a:lnTo>
                                <a:pt x="665" y="380"/>
                              </a:lnTo>
                              <a:lnTo>
                                <a:pt x="658" y="422"/>
                              </a:lnTo>
                              <a:lnTo>
                                <a:pt x="644" y="463"/>
                              </a:lnTo>
                              <a:lnTo>
                                <a:pt x="625" y="501"/>
                              </a:lnTo>
                              <a:lnTo>
                                <a:pt x="600" y="537"/>
                              </a:lnTo>
                              <a:lnTo>
                                <a:pt x="570" y="571"/>
                              </a:lnTo>
                              <a:lnTo>
                                <a:pt x="537" y="600"/>
                              </a:lnTo>
                              <a:lnTo>
                                <a:pt x="501" y="625"/>
                              </a:lnTo>
                              <a:lnTo>
                                <a:pt x="462" y="645"/>
                              </a:lnTo>
                              <a:lnTo>
                                <a:pt x="421" y="658"/>
                              </a:lnTo>
                              <a:lnTo>
                                <a:pt x="379" y="666"/>
                              </a:lnTo>
                              <a:lnTo>
                                <a:pt x="333" y="668"/>
                              </a:lnTo>
                              <a:lnTo>
                                <a:pt x="289" y="666"/>
                              </a:lnTo>
                              <a:lnTo>
                                <a:pt x="246" y="658"/>
                              </a:lnTo>
                              <a:lnTo>
                                <a:pt x="206" y="645"/>
                              </a:lnTo>
                              <a:lnTo>
                                <a:pt x="167" y="625"/>
                              </a:lnTo>
                              <a:lnTo>
                                <a:pt x="131" y="600"/>
                              </a:lnTo>
                              <a:lnTo>
                                <a:pt x="98" y="571"/>
                              </a:lnTo>
                              <a:lnTo>
                                <a:pt x="67" y="537"/>
                              </a:lnTo>
                              <a:lnTo>
                                <a:pt x="43" y="501"/>
                              </a:lnTo>
                              <a:lnTo>
                                <a:pt x="23" y="463"/>
                              </a:lnTo>
                              <a:lnTo>
                                <a:pt x="10" y="422"/>
                              </a:lnTo>
                              <a:lnTo>
                                <a:pt x="2" y="380"/>
                              </a:lnTo>
                              <a:lnTo>
                                <a:pt x="0" y="334"/>
                              </a:lnTo>
                              <a:lnTo>
                                <a:pt x="2" y="290"/>
                              </a:lnTo>
                              <a:lnTo>
                                <a:pt x="10" y="246"/>
                              </a:lnTo>
                              <a:lnTo>
                                <a:pt x="23" y="207"/>
                              </a:lnTo>
                              <a:lnTo>
                                <a:pt x="43" y="169"/>
                              </a:lnTo>
                              <a:lnTo>
                                <a:pt x="67" y="133"/>
                              </a:lnTo>
                              <a:lnTo>
                                <a:pt x="98" y="99"/>
                              </a:lnTo>
                              <a:lnTo>
                                <a:pt x="131" y="68"/>
                              </a:lnTo>
                              <a:lnTo>
                                <a:pt x="167" y="45"/>
                              </a:lnTo>
                              <a:lnTo>
                                <a:pt x="206" y="25"/>
                              </a:lnTo>
                              <a:lnTo>
                                <a:pt x="246" y="12"/>
                              </a:lnTo>
                              <a:lnTo>
                                <a:pt x="289" y="4"/>
                              </a:lnTo>
                              <a:lnTo>
                                <a:pt x="333" y="0"/>
                              </a:lnTo>
                              <a:close/>
                            </a:path>
                          </a:pathLst>
                        </a:custGeom>
                        <a:solidFill>
                          <a:schemeClr val="accent2"/>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grpSp>
                </p:grpSp>
              </p:grpSp>
            </p:grpSp>
          </p:grpSp>
        </p:grpSp>
      </p:grpSp>
      <p:sp>
        <p:nvSpPr>
          <p:cNvPr id="1208" name="Google Shape;1208;p27"/>
          <p:cNvSpPr txBox="1"/>
          <p:nvPr>
            <p:ph type="title"/>
          </p:nvPr>
        </p:nvSpPr>
        <p:spPr>
          <a:xfrm>
            <a:off x="408955" y="504000"/>
            <a:ext cx="11383199" cy="369332"/>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accent5"/>
              </a:buClr>
              <a:buSzPts val="2400"/>
              <a:buFont typeface="Arial"/>
              <a:buNone/>
            </a:pPr>
            <a:r>
              <a:rPr b="1" lang="en-US" sz="2400">
                <a:latin typeface="Arial"/>
                <a:ea typeface="Arial"/>
                <a:cs typeface="Arial"/>
                <a:sym typeface="Arial"/>
              </a:rPr>
              <a:t>Customer Journey </a:t>
            </a:r>
            <a:r>
              <a:rPr b="1" lang="en-US" sz="2400">
                <a:latin typeface="Arial"/>
                <a:ea typeface="Arial"/>
                <a:cs typeface="Arial"/>
                <a:sym typeface="Arial"/>
              </a:rPr>
              <a:t>for </a:t>
            </a:r>
            <a:r>
              <a:rPr b="1" lang="en-US" sz="2400">
                <a:latin typeface="Arial"/>
                <a:ea typeface="Arial"/>
                <a:cs typeface="Arial"/>
                <a:sym typeface="Arial"/>
              </a:rPr>
              <a:t>Enterprise Custom Service</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2" name="Shape 1212"/>
        <p:cNvGrpSpPr/>
        <p:nvPr/>
      </p:nvGrpSpPr>
      <p:grpSpPr>
        <a:xfrm>
          <a:off x="0" y="0"/>
          <a:ext cx="0" cy="0"/>
          <a:chOff x="0" y="0"/>
          <a:chExt cx="0" cy="0"/>
        </a:xfrm>
      </p:grpSpPr>
      <p:grpSp>
        <p:nvGrpSpPr>
          <p:cNvPr id="1213" name="Google Shape;1213;g117d4823dca_3_1"/>
          <p:cNvGrpSpPr/>
          <p:nvPr/>
        </p:nvGrpSpPr>
        <p:grpSpPr>
          <a:xfrm>
            <a:off x="279373" y="804786"/>
            <a:ext cx="11609584" cy="1597263"/>
            <a:chOff x="277786" y="5260879"/>
            <a:chExt cx="11609584" cy="1597263"/>
          </a:xfrm>
        </p:grpSpPr>
        <p:grpSp>
          <p:nvGrpSpPr>
            <p:cNvPr id="1214" name="Google Shape;1214;g117d4823dca_3_1"/>
            <p:cNvGrpSpPr/>
            <p:nvPr/>
          </p:nvGrpSpPr>
          <p:grpSpPr>
            <a:xfrm>
              <a:off x="277786" y="5420537"/>
              <a:ext cx="11539684" cy="1137179"/>
              <a:chOff x="277786" y="5420537"/>
              <a:chExt cx="11539684" cy="1137179"/>
            </a:xfrm>
          </p:grpSpPr>
          <p:grpSp>
            <p:nvGrpSpPr>
              <p:cNvPr id="1215" name="Google Shape;1215;g117d4823dca_3_1"/>
              <p:cNvGrpSpPr/>
              <p:nvPr/>
            </p:nvGrpSpPr>
            <p:grpSpPr>
              <a:xfrm>
                <a:off x="1774589" y="5420537"/>
                <a:ext cx="10042882" cy="1137179"/>
                <a:chOff x="1305042" y="5519013"/>
                <a:chExt cx="7557858" cy="1137179"/>
              </a:xfrm>
            </p:grpSpPr>
            <p:grpSp>
              <p:nvGrpSpPr>
                <p:cNvPr id="1216" name="Google Shape;1216;g117d4823dca_3_1"/>
                <p:cNvGrpSpPr/>
                <p:nvPr/>
              </p:nvGrpSpPr>
              <p:grpSpPr>
                <a:xfrm>
                  <a:off x="1305042" y="5519013"/>
                  <a:ext cx="7557600" cy="398820"/>
                  <a:chOff x="1305042" y="5519013"/>
                  <a:chExt cx="7557600" cy="398820"/>
                </a:xfrm>
              </p:grpSpPr>
              <p:sp>
                <p:nvSpPr>
                  <p:cNvPr id="1217" name="Google Shape;1217;g117d4823dca_3_1"/>
                  <p:cNvSpPr/>
                  <p:nvPr/>
                </p:nvSpPr>
                <p:spPr>
                  <a:xfrm>
                    <a:off x="1305042" y="5540433"/>
                    <a:ext cx="7557600" cy="3774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rgbClr val="FFFFFF"/>
                      </a:solidFill>
                      <a:latin typeface="Calibri"/>
                      <a:ea typeface="Calibri"/>
                      <a:cs typeface="Calibri"/>
                      <a:sym typeface="Calibri"/>
                    </a:endParaRPr>
                  </a:p>
                </p:txBody>
              </p:sp>
              <p:sp>
                <p:nvSpPr>
                  <p:cNvPr id="1218" name="Google Shape;1218;g117d4823dca_3_1"/>
                  <p:cNvSpPr/>
                  <p:nvPr/>
                </p:nvSpPr>
                <p:spPr>
                  <a:xfrm>
                    <a:off x="4479947" y="5519013"/>
                    <a:ext cx="1485600" cy="3078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rgbClr val="FFFFFF"/>
                        </a:solidFill>
                        <a:latin typeface="Century"/>
                        <a:ea typeface="Century"/>
                        <a:cs typeface="Century"/>
                        <a:sym typeface="Century"/>
                      </a:rPr>
                      <a:t>Recommendations</a:t>
                    </a:r>
                    <a:endParaRPr/>
                  </a:p>
                </p:txBody>
              </p:sp>
            </p:grpSp>
            <p:grpSp>
              <p:nvGrpSpPr>
                <p:cNvPr id="1219" name="Google Shape;1219;g117d4823dca_3_1"/>
                <p:cNvGrpSpPr/>
                <p:nvPr/>
              </p:nvGrpSpPr>
              <p:grpSpPr>
                <a:xfrm>
                  <a:off x="1305042" y="5807492"/>
                  <a:ext cx="7557858" cy="848700"/>
                  <a:chOff x="1305042" y="5807492"/>
                  <a:chExt cx="7557858" cy="848700"/>
                </a:xfrm>
              </p:grpSpPr>
              <p:grpSp>
                <p:nvGrpSpPr>
                  <p:cNvPr id="1220" name="Google Shape;1220;g117d4823dca_3_1"/>
                  <p:cNvGrpSpPr/>
                  <p:nvPr/>
                </p:nvGrpSpPr>
                <p:grpSpPr>
                  <a:xfrm>
                    <a:off x="1305042" y="5807492"/>
                    <a:ext cx="1647300" cy="848700"/>
                    <a:chOff x="1305042" y="5807492"/>
                    <a:chExt cx="1647300" cy="848700"/>
                  </a:xfrm>
                </p:grpSpPr>
                <p:sp>
                  <p:nvSpPr>
                    <p:cNvPr id="1221" name="Google Shape;1221;g117d4823dca_3_1"/>
                    <p:cNvSpPr/>
                    <p:nvPr/>
                  </p:nvSpPr>
                  <p:spPr>
                    <a:xfrm>
                      <a:off x="1305042" y="5807492"/>
                      <a:ext cx="1647300" cy="848700"/>
                    </a:xfrm>
                    <a:prstGeom prst="rect">
                      <a:avLst/>
                    </a:prstGeom>
                    <a:solidFill>
                      <a:schemeClr val="accent6"/>
                    </a:solidFill>
                    <a:ln>
                      <a:noFill/>
                    </a:ln>
                    <a:effectLst>
                      <a:outerShdw blurRad="63500" sx="102000" rotWithShape="0" algn="ctr" sy="102000">
                        <a:srgbClr val="000000">
                          <a:alpha val="149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rgbClr val="FFFFFF"/>
                        </a:solidFill>
                        <a:latin typeface="Calibri"/>
                        <a:ea typeface="Calibri"/>
                        <a:cs typeface="Calibri"/>
                        <a:sym typeface="Calibri"/>
                      </a:endParaRPr>
                    </a:p>
                  </p:txBody>
                </p:sp>
                <p:sp>
                  <p:nvSpPr>
                    <p:cNvPr id="1222" name="Google Shape;1222;g117d4823dca_3_1"/>
                    <p:cNvSpPr/>
                    <p:nvPr/>
                  </p:nvSpPr>
                  <p:spPr>
                    <a:xfrm>
                      <a:off x="1308240" y="5872119"/>
                      <a:ext cx="1611300" cy="732900"/>
                    </a:xfrm>
                    <a:prstGeom prst="rect">
                      <a:avLst/>
                    </a:prstGeom>
                    <a:noFill/>
                    <a:ln>
                      <a:noFill/>
                    </a:ln>
                  </p:spPr>
                  <p:txBody>
                    <a:bodyPr anchorCtr="0" anchor="t" bIns="45700" lIns="91425" spcFirstLastPara="1" rIns="91425" wrap="square" tIns="45700">
                      <a:noAutofit/>
                    </a:bodyPr>
                    <a:lstStyle/>
                    <a:p>
                      <a:pPr indent="-182880" lvl="0" marL="182880" marR="0" rtl="0" algn="l">
                        <a:spcBef>
                          <a:spcPts val="0"/>
                        </a:spcBef>
                        <a:spcAft>
                          <a:spcPts val="0"/>
                        </a:spcAft>
                        <a:buClr>
                          <a:srgbClr val="3F3F3F"/>
                        </a:buClr>
                        <a:buSzPts val="800"/>
                        <a:buFont typeface="Courier New"/>
                        <a:buChar char="o"/>
                      </a:pPr>
                      <a:r>
                        <a:rPr lang="en-US" sz="800">
                          <a:solidFill>
                            <a:srgbClr val="3F3F3F"/>
                          </a:solidFill>
                          <a:latin typeface="Arial"/>
                          <a:ea typeface="Arial"/>
                          <a:cs typeface="Arial"/>
                          <a:sym typeface="Arial"/>
                        </a:rPr>
                        <a:t>Offer more competitive prices and service</a:t>
                      </a:r>
                      <a:endParaRPr sz="800">
                        <a:solidFill>
                          <a:srgbClr val="3F3F3F"/>
                        </a:solidFill>
                        <a:latin typeface="Arial"/>
                        <a:ea typeface="Arial"/>
                        <a:cs typeface="Arial"/>
                        <a:sym typeface="Arial"/>
                      </a:endParaRPr>
                    </a:p>
                    <a:p>
                      <a:pPr indent="-182880" lvl="0" marL="182880" marR="0" rtl="0" algn="l">
                        <a:spcBef>
                          <a:spcPts val="0"/>
                        </a:spcBef>
                        <a:spcAft>
                          <a:spcPts val="0"/>
                        </a:spcAft>
                        <a:buClr>
                          <a:srgbClr val="3F3F3F"/>
                        </a:buClr>
                        <a:buSzPts val="800"/>
                        <a:buChar char="o"/>
                      </a:pPr>
                      <a:r>
                        <a:rPr lang="en-US" sz="800">
                          <a:solidFill>
                            <a:srgbClr val="3F3F3F"/>
                          </a:solidFill>
                        </a:rPr>
                        <a:t>Offer fluent content and comfortable UI</a:t>
                      </a:r>
                      <a:endParaRPr sz="800">
                        <a:solidFill>
                          <a:srgbClr val="3F3F3F"/>
                        </a:solidFill>
                      </a:endParaRPr>
                    </a:p>
                    <a:p>
                      <a:pPr indent="-182880" lvl="0" marL="182880" marR="0" rtl="0" algn="l">
                        <a:spcBef>
                          <a:spcPts val="0"/>
                        </a:spcBef>
                        <a:spcAft>
                          <a:spcPts val="0"/>
                        </a:spcAft>
                        <a:buClr>
                          <a:srgbClr val="3F3F3F"/>
                        </a:buClr>
                        <a:buSzPts val="800"/>
                        <a:buFont typeface="Courier New"/>
                        <a:buChar char="o"/>
                      </a:pPr>
                      <a:r>
                        <a:rPr lang="en-US" sz="800">
                          <a:solidFill>
                            <a:srgbClr val="3F3F3F"/>
                          </a:solidFill>
                        </a:rPr>
                        <a:t>Attractive</a:t>
                      </a:r>
                      <a:r>
                        <a:rPr lang="en-US" sz="800">
                          <a:solidFill>
                            <a:srgbClr val="3F3F3F"/>
                          </a:solidFill>
                          <a:latin typeface="Arial"/>
                          <a:ea typeface="Arial"/>
                          <a:cs typeface="Arial"/>
                          <a:sym typeface="Arial"/>
                        </a:rPr>
                        <a:t> website appearance</a:t>
                      </a:r>
                      <a:endParaRPr/>
                    </a:p>
                  </p:txBody>
                </p:sp>
              </p:grpSp>
              <p:grpSp>
                <p:nvGrpSpPr>
                  <p:cNvPr id="1223" name="Google Shape;1223;g117d4823dca_3_1"/>
                  <p:cNvGrpSpPr/>
                  <p:nvPr/>
                </p:nvGrpSpPr>
                <p:grpSpPr>
                  <a:xfrm>
                    <a:off x="3275228" y="5807492"/>
                    <a:ext cx="1647300" cy="848700"/>
                    <a:chOff x="3275228" y="5807492"/>
                    <a:chExt cx="1647300" cy="848700"/>
                  </a:xfrm>
                </p:grpSpPr>
                <p:sp>
                  <p:nvSpPr>
                    <p:cNvPr id="1224" name="Google Shape;1224;g117d4823dca_3_1"/>
                    <p:cNvSpPr/>
                    <p:nvPr/>
                  </p:nvSpPr>
                  <p:spPr>
                    <a:xfrm>
                      <a:off x="3275228" y="5807492"/>
                      <a:ext cx="1647300" cy="848700"/>
                    </a:xfrm>
                    <a:prstGeom prst="rect">
                      <a:avLst/>
                    </a:prstGeom>
                    <a:solidFill>
                      <a:schemeClr val="accent6"/>
                    </a:solidFill>
                    <a:ln>
                      <a:noFill/>
                    </a:ln>
                    <a:effectLst>
                      <a:outerShdw blurRad="63500" sx="102000" rotWithShape="0" algn="ctr" sy="102000">
                        <a:srgbClr val="000000">
                          <a:alpha val="149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rgbClr val="FFFFFF"/>
                        </a:solidFill>
                        <a:latin typeface="Calibri"/>
                        <a:ea typeface="Calibri"/>
                        <a:cs typeface="Calibri"/>
                        <a:sym typeface="Calibri"/>
                      </a:endParaRPr>
                    </a:p>
                  </p:txBody>
                </p:sp>
                <p:sp>
                  <p:nvSpPr>
                    <p:cNvPr id="1225" name="Google Shape;1225;g117d4823dca_3_1"/>
                    <p:cNvSpPr/>
                    <p:nvPr/>
                  </p:nvSpPr>
                  <p:spPr>
                    <a:xfrm>
                      <a:off x="3282774" y="5872117"/>
                      <a:ext cx="1637100" cy="584700"/>
                    </a:xfrm>
                    <a:prstGeom prst="rect">
                      <a:avLst/>
                    </a:prstGeom>
                    <a:noFill/>
                    <a:ln>
                      <a:noFill/>
                    </a:ln>
                  </p:spPr>
                  <p:txBody>
                    <a:bodyPr anchorCtr="0" anchor="t" bIns="45700" lIns="91425" spcFirstLastPara="1" rIns="91425" wrap="square" tIns="45700">
                      <a:noAutofit/>
                    </a:bodyPr>
                    <a:lstStyle/>
                    <a:p>
                      <a:pPr indent="-182880" lvl="0" marL="182880" marR="0" rtl="0" algn="l">
                        <a:spcBef>
                          <a:spcPts val="0"/>
                        </a:spcBef>
                        <a:spcAft>
                          <a:spcPts val="0"/>
                        </a:spcAft>
                        <a:buClr>
                          <a:srgbClr val="3F3F3F"/>
                        </a:buClr>
                        <a:buSzPts val="800"/>
                        <a:buFont typeface="Courier New"/>
                        <a:buChar char="o"/>
                      </a:pPr>
                      <a:r>
                        <a:rPr lang="en-US" sz="800">
                          <a:solidFill>
                            <a:srgbClr val="3F3F3F"/>
                          </a:solidFill>
                          <a:latin typeface="Arial"/>
                          <a:ea typeface="Arial"/>
                          <a:cs typeface="Arial"/>
                          <a:sym typeface="Arial"/>
                        </a:rPr>
                        <a:t>Encourage more customer engagement on social media</a:t>
                      </a:r>
                      <a:endParaRPr/>
                    </a:p>
                    <a:p>
                      <a:pPr indent="-182880" lvl="0" marL="182880" marR="0" rtl="0" algn="l">
                        <a:spcBef>
                          <a:spcPts val="0"/>
                        </a:spcBef>
                        <a:spcAft>
                          <a:spcPts val="0"/>
                        </a:spcAft>
                        <a:buClr>
                          <a:srgbClr val="3F3F3F"/>
                        </a:buClr>
                        <a:buSzPts val="800"/>
                        <a:buFont typeface="Courier New"/>
                        <a:buChar char="o"/>
                      </a:pPr>
                      <a:r>
                        <a:rPr lang="en-US" sz="800">
                          <a:solidFill>
                            <a:srgbClr val="3F3F3F"/>
                          </a:solidFill>
                          <a:latin typeface="Arial"/>
                          <a:ea typeface="Arial"/>
                          <a:cs typeface="Arial"/>
                          <a:sym typeface="Arial"/>
                        </a:rPr>
                        <a:t>Make </a:t>
                      </a:r>
                      <a:r>
                        <a:rPr lang="en-US" sz="800">
                          <a:solidFill>
                            <a:srgbClr val="3F3F3F"/>
                          </a:solidFill>
                        </a:rPr>
                        <a:t>our the user's trial process is smoother</a:t>
                      </a:r>
                      <a:endParaRPr sz="800">
                        <a:solidFill>
                          <a:srgbClr val="3F3F3F"/>
                        </a:solidFill>
                      </a:endParaRPr>
                    </a:p>
                    <a:p>
                      <a:pPr indent="-182880" lvl="0" marL="182880" marR="0" rtl="0" algn="l">
                        <a:spcBef>
                          <a:spcPts val="0"/>
                        </a:spcBef>
                        <a:spcAft>
                          <a:spcPts val="0"/>
                        </a:spcAft>
                        <a:buClr>
                          <a:srgbClr val="3F3F3F"/>
                        </a:buClr>
                        <a:buSzPts val="800"/>
                        <a:buFont typeface="Courier New"/>
                        <a:buChar char="o"/>
                      </a:pPr>
                      <a:r>
                        <a:rPr lang="en-US" sz="800">
                          <a:solidFill>
                            <a:srgbClr val="3F3F3F"/>
                          </a:solidFill>
                        </a:rPr>
                        <a:t>Make UI </a:t>
                      </a:r>
                      <a:r>
                        <a:rPr lang="en-US" sz="800">
                          <a:solidFill>
                            <a:srgbClr val="3F3F3F"/>
                          </a:solidFill>
                          <a:latin typeface="Arial"/>
                          <a:ea typeface="Arial"/>
                          <a:cs typeface="Arial"/>
                          <a:sym typeface="Arial"/>
                        </a:rPr>
                        <a:t>more simple &amp; user- friendly</a:t>
                      </a:r>
                      <a:endParaRPr/>
                    </a:p>
                  </p:txBody>
                </p:sp>
              </p:grpSp>
              <p:grpSp>
                <p:nvGrpSpPr>
                  <p:cNvPr id="1226" name="Google Shape;1226;g117d4823dca_3_1"/>
                  <p:cNvGrpSpPr/>
                  <p:nvPr/>
                </p:nvGrpSpPr>
                <p:grpSpPr>
                  <a:xfrm>
                    <a:off x="5242792" y="5807492"/>
                    <a:ext cx="1649922" cy="848700"/>
                    <a:chOff x="5242792" y="5807492"/>
                    <a:chExt cx="1649922" cy="848700"/>
                  </a:xfrm>
                </p:grpSpPr>
                <p:sp>
                  <p:nvSpPr>
                    <p:cNvPr id="1227" name="Google Shape;1227;g117d4823dca_3_1"/>
                    <p:cNvSpPr/>
                    <p:nvPr/>
                  </p:nvSpPr>
                  <p:spPr>
                    <a:xfrm>
                      <a:off x="5245414" y="5807492"/>
                      <a:ext cx="1647300" cy="848700"/>
                    </a:xfrm>
                    <a:prstGeom prst="rect">
                      <a:avLst/>
                    </a:prstGeom>
                    <a:solidFill>
                      <a:schemeClr val="accent6"/>
                    </a:solidFill>
                    <a:ln>
                      <a:noFill/>
                    </a:ln>
                    <a:effectLst>
                      <a:outerShdw blurRad="63500" sx="102000" rotWithShape="0" algn="ctr" sy="102000">
                        <a:srgbClr val="000000">
                          <a:alpha val="149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rgbClr val="FFFFFF"/>
                        </a:solidFill>
                        <a:latin typeface="Calibri"/>
                        <a:ea typeface="Calibri"/>
                        <a:cs typeface="Calibri"/>
                        <a:sym typeface="Calibri"/>
                      </a:endParaRPr>
                    </a:p>
                  </p:txBody>
                </p:sp>
                <p:sp>
                  <p:nvSpPr>
                    <p:cNvPr id="1228" name="Google Shape;1228;g117d4823dca_3_1"/>
                    <p:cNvSpPr/>
                    <p:nvPr/>
                  </p:nvSpPr>
                  <p:spPr>
                    <a:xfrm>
                      <a:off x="5242792" y="5872117"/>
                      <a:ext cx="1647300" cy="584700"/>
                    </a:xfrm>
                    <a:prstGeom prst="rect">
                      <a:avLst/>
                    </a:prstGeom>
                    <a:noFill/>
                    <a:ln>
                      <a:noFill/>
                    </a:ln>
                  </p:spPr>
                  <p:txBody>
                    <a:bodyPr anchorCtr="0" anchor="t" bIns="45700" lIns="91425" spcFirstLastPara="1" rIns="91425" wrap="square" tIns="45700">
                      <a:noAutofit/>
                    </a:bodyPr>
                    <a:lstStyle/>
                    <a:p>
                      <a:pPr indent="-182880" lvl="0" marL="182880" marR="0" rtl="0" algn="l">
                        <a:spcBef>
                          <a:spcPts val="0"/>
                        </a:spcBef>
                        <a:spcAft>
                          <a:spcPts val="0"/>
                        </a:spcAft>
                        <a:buClr>
                          <a:srgbClr val="3F3F3F"/>
                        </a:buClr>
                        <a:buSzPts val="800"/>
                        <a:buFont typeface="Courier New"/>
                        <a:buChar char="o"/>
                      </a:pPr>
                      <a:r>
                        <a:rPr lang="en-US" sz="800">
                          <a:solidFill>
                            <a:srgbClr val="3F3F3F"/>
                          </a:solidFill>
                        </a:rPr>
                        <a:t>Provide</a:t>
                      </a:r>
                      <a:r>
                        <a:rPr lang="en-US" sz="800">
                          <a:solidFill>
                            <a:srgbClr val="3F3F3F"/>
                          </a:solidFill>
                          <a:latin typeface="Arial"/>
                          <a:ea typeface="Arial"/>
                          <a:cs typeface="Arial"/>
                          <a:sym typeface="Arial"/>
                        </a:rPr>
                        <a:t> </a:t>
                      </a:r>
                      <a:r>
                        <a:rPr lang="en-US" sz="800">
                          <a:solidFill>
                            <a:srgbClr val="3F3F3F"/>
                          </a:solidFill>
                        </a:rPr>
                        <a:t>customize design for each enterprise</a:t>
                      </a:r>
                      <a:endParaRPr/>
                    </a:p>
                    <a:p>
                      <a:pPr indent="-182880" lvl="0" marL="182880" marR="0" rtl="0" algn="l">
                        <a:spcBef>
                          <a:spcPts val="0"/>
                        </a:spcBef>
                        <a:spcAft>
                          <a:spcPts val="0"/>
                        </a:spcAft>
                        <a:buClr>
                          <a:srgbClr val="3F3F3F"/>
                        </a:buClr>
                        <a:buSzPts val="800"/>
                        <a:buFont typeface="Courier New"/>
                        <a:buChar char="o"/>
                      </a:pPr>
                      <a:r>
                        <a:rPr lang="en-US" sz="800">
                          <a:solidFill>
                            <a:srgbClr val="3F3F3F"/>
                          </a:solidFill>
                          <a:latin typeface="Arial"/>
                          <a:ea typeface="Arial"/>
                          <a:cs typeface="Arial"/>
                          <a:sym typeface="Arial"/>
                        </a:rPr>
                        <a:t>Streamline the buying process</a:t>
                      </a:r>
                      <a:endParaRPr/>
                    </a:p>
                    <a:p>
                      <a:pPr indent="-182880" lvl="0" marL="182880" marR="0" rtl="0" algn="l">
                        <a:spcBef>
                          <a:spcPts val="0"/>
                        </a:spcBef>
                        <a:spcAft>
                          <a:spcPts val="0"/>
                        </a:spcAft>
                        <a:buClr>
                          <a:srgbClr val="3F3F3F"/>
                        </a:buClr>
                        <a:buSzPts val="800"/>
                        <a:buFont typeface="Courier New"/>
                        <a:buChar char="o"/>
                      </a:pPr>
                      <a:r>
                        <a:rPr lang="en-US" sz="800">
                          <a:solidFill>
                            <a:srgbClr val="3F3F3F"/>
                          </a:solidFill>
                        </a:rPr>
                        <a:t>Offer the technical advice and tutorial to encourage multiple purchases and cooperate</a:t>
                      </a:r>
                      <a:endParaRPr/>
                    </a:p>
                  </p:txBody>
                </p:sp>
              </p:grpSp>
              <p:grpSp>
                <p:nvGrpSpPr>
                  <p:cNvPr id="1229" name="Google Shape;1229;g117d4823dca_3_1"/>
                  <p:cNvGrpSpPr/>
                  <p:nvPr/>
                </p:nvGrpSpPr>
                <p:grpSpPr>
                  <a:xfrm>
                    <a:off x="7215600" y="5807492"/>
                    <a:ext cx="1647300" cy="848700"/>
                    <a:chOff x="7215600" y="5807492"/>
                    <a:chExt cx="1647300" cy="848700"/>
                  </a:xfrm>
                </p:grpSpPr>
                <p:sp>
                  <p:nvSpPr>
                    <p:cNvPr id="1230" name="Google Shape;1230;g117d4823dca_3_1"/>
                    <p:cNvSpPr/>
                    <p:nvPr/>
                  </p:nvSpPr>
                  <p:spPr>
                    <a:xfrm>
                      <a:off x="7215600" y="5807492"/>
                      <a:ext cx="1647300" cy="848700"/>
                    </a:xfrm>
                    <a:prstGeom prst="rect">
                      <a:avLst/>
                    </a:prstGeom>
                    <a:solidFill>
                      <a:schemeClr val="accent6"/>
                    </a:solidFill>
                    <a:ln>
                      <a:noFill/>
                    </a:ln>
                    <a:effectLst>
                      <a:outerShdw blurRad="63500" sx="102000" rotWithShape="0" algn="ctr" sy="102000">
                        <a:srgbClr val="000000">
                          <a:alpha val="149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rgbClr val="FFFFFF"/>
                        </a:solidFill>
                        <a:latin typeface="Calibri"/>
                        <a:ea typeface="Calibri"/>
                        <a:cs typeface="Calibri"/>
                        <a:sym typeface="Calibri"/>
                      </a:endParaRPr>
                    </a:p>
                  </p:txBody>
                </p:sp>
                <p:sp>
                  <p:nvSpPr>
                    <p:cNvPr id="1231" name="Google Shape;1231;g117d4823dca_3_1"/>
                    <p:cNvSpPr/>
                    <p:nvPr/>
                  </p:nvSpPr>
                  <p:spPr>
                    <a:xfrm>
                      <a:off x="7225617" y="5872117"/>
                      <a:ext cx="1633800" cy="584700"/>
                    </a:xfrm>
                    <a:prstGeom prst="rect">
                      <a:avLst/>
                    </a:prstGeom>
                    <a:noFill/>
                    <a:ln>
                      <a:noFill/>
                    </a:ln>
                  </p:spPr>
                  <p:txBody>
                    <a:bodyPr anchorCtr="0" anchor="t" bIns="45700" lIns="91425" spcFirstLastPara="1" rIns="91425" wrap="square" tIns="45700">
                      <a:noAutofit/>
                    </a:bodyPr>
                    <a:lstStyle/>
                    <a:p>
                      <a:pPr indent="-182880" lvl="0" marL="182880" marR="0" rtl="0" algn="l">
                        <a:spcBef>
                          <a:spcPts val="0"/>
                        </a:spcBef>
                        <a:spcAft>
                          <a:spcPts val="0"/>
                        </a:spcAft>
                        <a:buClr>
                          <a:srgbClr val="3F3F3F"/>
                        </a:buClr>
                        <a:buSzPts val="800"/>
                        <a:buFont typeface="Courier New"/>
                        <a:buChar char="o"/>
                      </a:pPr>
                      <a:r>
                        <a:rPr lang="en-US" sz="800">
                          <a:solidFill>
                            <a:srgbClr val="3F3F3F"/>
                          </a:solidFill>
                        </a:rPr>
                        <a:t>Give discount for long-term customers</a:t>
                      </a:r>
                      <a:endParaRPr/>
                    </a:p>
                    <a:p>
                      <a:pPr indent="-182880" lvl="0" marL="182880" marR="0" rtl="0" algn="l">
                        <a:spcBef>
                          <a:spcPts val="0"/>
                        </a:spcBef>
                        <a:spcAft>
                          <a:spcPts val="0"/>
                        </a:spcAft>
                        <a:buClr>
                          <a:srgbClr val="3F3F3F"/>
                        </a:buClr>
                        <a:buSzPts val="800"/>
                        <a:buFont typeface="Courier New"/>
                        <a:buChar char="o"/>
                      </a:pPr>
                      <a:r>
                        <a:rPr lang="en-US" sz="800">
                          <a:solidFill>
                            <a:srgbClr val="3F3F3F"/>
                          </a:solidFill>
                          <a:latin typeface="Arial"/>
                          <a:ea typeface="Arial"/>
                          <a:cs typeface="Arial"/>
                          <a:sym typeface="Arial"/>
                        </a:rPr>
                        <a:t>Stay in contact with the customer &amp; request a review</a:t>
                      </a:r>
                      <a:endParaRPr/>
                    </a:p>
                    <a:p>
                      <a:pPr indent="-182880" lvl="0" marL="182880" marR="0" rtl="0" algn="l">
                        <a:spcBef>
                          <a:spcPts val="0"/>
                        </a:spcBef>
                        <a:spcAft>
                          <a:spcPts val="0"/>
                        </a:spcAft>
                        <a:buClr>
                          <a:srgbClr val="3F3F3F"/>
                        </a:buClr>
                        <a:buSzPts val="800"/>
                        <a:buFont typeface="Courier New"/>
                        <a:buChar char="o"/>
                      </a:pPr>
                      <a:r>
                        <a:rPr lang="en-US" sz="800">
                          <a:solidFill>
                            <a:srgbClr val="3F3F3F"/>
                          </a:solidFill>
                        </a:rPr>
                        <a:t>Provide free maintenance service to improve customer satisfaction</a:t>
                      </a:r>
                      <a:endParaRPr/>
                    </a:p>
                  </p:txBody>
                </p:sp>
              </p:grpSp>
            </p:grpSp>
          </p:grpSp>
          <p:grpSp>
            <p:nvGrpSpPr>
              <p:cNvPr id="1232" name="Google Shape;1232;g117d4823dca_3_1"/>
              <p:cNvGrpSpPr/>
              <p:nvPr/>
            </p:nvGrpSpPr>
            <p:grpSpPr>
              <a:xfrm>
                <a:off x="277786" y="5564984"/>
                <a:ext cx="1588182" cy="868590"/>
                <a:chOff x="277786" y="5564984"/>
                <a:chExt cx="1588182" cy="868590"/>
              </a:xfrm>
            </p:grpSpPr>
            <p:grpSp>
              <p:nvGrpSpPr>
                <p:cNvPr id="1233" name="Google Shape;1233;g117d4823dca_3_1"/>
                <p:cNvGrpSpPr/>
                <p:nvPr/>
              </p:nvGrpSpPr>
              <p:grpSpPr>
                <a:xfrm>
                  <a:off x="277786" y="6174122"/>
                  <a:ext cx="1588182" cy="259452"/>
                  <a:chOff x="33056" y="5843027"/>
                  <a:chExt cx="1195200" cy="259452"/>
                </a:xfrm>
              </p:grpSpPr>
              <p:sp>
                <p:nvSpPr>
                  <p:cNvPr id="1234" name="Google Shape;1234;g117d4823dca_3_1"/>
                  <p:cNvSpPr/>
                  <p:nvPr/>
                </p:nvSpPr>
                <p:spPr>
                  <a:xfrm>
                    <a:off x="33056" y="5843027"/>
                    <a:ext cx="1195200" cy="2463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rgbClr val="262626"/>
                        </a:solidFill>
                        <a:latin typeface="Century"/>
                        <a:ea typeface="Century"/>
                        <a:cs typeface="Century"/>
                        <a:sym typeface="Century"/>
                      </a:rPr>
                      <a:t>Ideas to Improve</a:t>
                    </a:r>
                    <a:endParaRPr/>
                  </a:p>
                </p:txBody>
              </p:sp>
              <p:grpSp>
                <p:nvGrpSpPr>
                  <p:cNvPr id="1235" name="Google Shape;1235;g117d4823dca_3_1"/>
                  <p:cNvGrpSpPr/>
                  <p:nvPr/>
                </p:nvGrpSpPr>
                <p:grpSpPr>
                  <a:xfrm>
                    <a:off x="413165" y="6073860"/>
                    <a:ext cx="443939" cy="28619"/>
                    <a:chOff x="413165" y="6150019"/>
                    <a:chExt cx="443939" cy="28619"/>
                  </a:xfrm>
                </p:grpSpPr>
                <p:cxnSp>
                  <p:nvCxnSpPr>
                    <p:cNvPr id="1236" name="Google Shape;1236;g117d4823dca_3_1"/>
                    <p:cNvCxnSpPr/>
                    <p:nvPr/>
                  </p:nvCxnSpPr>
                  <p:spPr>
                    <a:xfrm>
                      <a:off x="413165" y="6150019"/>
                      <a:ext cx="342600" cy="0"/>
                    </a:xfrm>
                    <a:prstGeom prst="straightConnector1">
                      <a:avLst/>
                    </a:prstGeom>
                    <a:noFill/>
                    <a:ln cap="flat" cmpd="sng" w="9525">
                      <a:solidFill>
                        <a:schemeClr val="accent1"/>
                      </a:solidFill>
                      <a:prstDash val="solid"/>
                      <a:miter lim="800000"/>
                      <a:headEnd len="sm" w="sm" type="none"/>
                      <a:tailEnd len="sm" w="sm" type="none"/>
                    </a:ln>
                  </p:spPr>
                </p:cxnSp>
                <p:cxnSp>
                  <p:nvCxnSpPr>
                    <p:cNvPr id="1237" name="Google Shape;1237;g117d4823dca_3_1"/>
                    <p:cNvCxnSpPr/>
                    <p:nvPr/>
                  </p:nvCxnSpPr>
                  <p:spPr>
                    <a:xfrm>
                      <a:off x="514504" y="6178638"/>
                      <a:ext cx="342600" cy="0"/>
                    </a:xfrm>
                    <a:prstGeom prst="straightConnector1">
                      <a:avLst/>
                    </a:prstGeom>
                    <a:noFill/>
                    <a:ln cap="flat" cmpd="sng" w="9525">
                      <a:solidFill>
                        <a:schemeClr val="accent1"/>
                      </a:solidFill>
                      <a:prstDash val="solid"/>
                      <a:miter lim="800000"/>
                      <a:headEnd len="sm" w="sm" type="none"/>
                      <a:tailEnd len="sm" w="sm" type="none"/>
                    </a:ln>
                  </p:spPr>
                </p:cxnSp>
              </p:grpSp>
            </p:grpSp>
            <p:grpSp>
              <p:nvGrpSpPr>
                <p:cNvPr id="1238" name="Google Shape;1238;g117d4823dca_3_1"/>
                <p:cNvGrpSpPr/>
                <p:nvPr/>
              </p:nvGrpSpPr>
              <p:grpSpPr>
                <a:xfrm>
                  <a:off x="782811" y="5564984"/>
                  <a:ext cx="578286" cy="576115"/>
                  <a:chOff x="385708" y="5549683"/>
                  <a:chExt cx="586556" cy="586555"/>
                </a:xfrm>
              </p:grpSpPr>
              <p:grpSp>
                <p:nvGrpSpPr>
                  <p:cNvPr id="1239" name="Google Shape;1239;g117d4823dca_3_1"/>
                  <p:cNvGrpSpPr/>
                  <p:nvPr/>
                </p:nvGrpSpPr>
                <p:grpSpPr>
                  <a:xfrm>
                    <a:off x="385708" y="5549683"/>
                    <a:ext cx="586556" cy="586555"/>
                    <a:chOff x="2303750" y="5105184"/>
                    <a:chExt cx="1087020" cy="1087019"/>
                  </a:xfrm>
                </p:grpSpPr>
                <p:sp>
                  <p:nvSpPr>
                    <p:cNvPr id="1240" name="Google Shape;1240;g117d4823dca_3_1"/>
                    <p:cNvSpPr/>
                    <p:nvPr/>
                  </p:nvSpPr>
                  <p:spPr>
                    <a:xfrm>
                      <a:off x="2402392" y="5203825"/>
                      <a:ext cx="887982" cy="887981"/>
                    </a:xfrm>
                    <a:custGeom>
                      <a:rect b="b" l="l" r="r" t="t"/>
                      <a:pathLst>
                        <a:path extrusionOk="0" h="3661776" w="3661780">
                          <a:moveTo>
                            <a:pt x="1830890" y="0"/>
                          </a:moveTo>
                          <a:cubicBezTo>
                            <a:pt x="2842063" y="0"/>
                            <a:pt x="3661780" y="819716"/>
                            <a:pt x="3661780" y="1830888"/>
                          </a:cubicBezTo>
                          <a:cubicBezTo>
                            <a:pt x="3661780" y="2842060"/>
                            <a:pt x="2842063" y="3661776"/>
                            <a:pt x="1830890" y="3661776"/>
                          </a:cubicBezTo>
                          <a:cubicBezTo>
                            <a:pt x="819717" y="3661776"/>
                            <a:pt x="0" y="2842060"/>
                            <a:pt x="0" y="1830888"/>
                          </a:cubicBezTo>
                          <a:cubicBezTo>
                            <a:pt x="0" y="819716"/>
                            <a:pt x="819717" y="0"/>
                            <a:pt x="1830890" y="0"/>
                          </a:cubicBezTo>
                          <a:close/>
                        </a:path>
                      </a:pathLst>
                    </a:custGeom>
                    <a:solidFill>
                      <a:srgbClr val="E8F5DB">
                        <a:alpha val="40000"/>
                      </a:srgbClr>
                    </a:solidFill>
                    <a:ln cap="flat" cmpd="sng" w="12700">
                      <a:solidFill>
                        <a:schemeClr val="accent1"/>
                      </a:solidFill>
                      <a:prstDash val="solid"/>
                      <a:miter lim="800000"/>
                      <a:headEnd len="sm" w="sm" type="none"/>
                      <a:tailEnd len="sm" w="sm" type="none"/>
                    </a:ln>
                    <a:effectLst>
                      <a:outerShdw blurRad="63500" sx="102000" rotWithShape="0" algn="ctr" sy="102000">
                        <a:srgbClr val="000000">
                          <a:alpha val="196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rgbClr val="FFFFFF"/>
                        </a:solidFill>
                        <a:latin typeface="Calibri"/>
                        <a:ea typeface="Calibri"/>
                        <a:cs typeface="Calibri"/>
                        <a:sym typeface="Calibri"/>
                      </a:endParaRPr>
                    </a:p>
                  </p:txBody>
                </p:sp>
                <p:grpSp>
                  <p:nvGrpSpPr>
                    <p:cNvPr id="1241" name="Google Shape;1241;g117d4823dca_3_1"/>
                    <p:cNvGrpSpPr/>
                    <p:nvPr/>
                  </p:nvGrpSpPr>
                  <p:grpSpPr>
                    <a:xfrm>
                      <a:off x="2303750" y="5105184"/>
                      <a:ext cx="1087020" cy="1087019"/>
                      <a:chOff x="2303750" y="5105184"/>
                      <a:chExt cx="1087020" cy="1087019"/>
                    </a:xfrm>
                  </p:grpSpPr>
                  <p:sp>
                    <p:nvSpPr>
                      <p:cNvPr id="1242" name="Google Shape;1242;g117d4823dca_3_1"/>
                      <p:cNvSpPr/>
                      <p:nvPr/>
                    </p:nvSpPr>
                    <p:spPr>
                      <a:xfrm>
                        <a:off x="2379878" y="5105184"/>
                        <a:ext cx="972054" cy="351351"/>
                      </a:xfrm>
                      <a:custGeom>
                        <a:rect b="b" l="l" r="r" t="t"/>
                        <a:pathLst>
                          <a:path extrusionOk="0" h="351351" w="972054">
                            <a:moveTo>
                              <a:pt x="467382" y="0"/>
                            </a:moveTo>
                            <a:cubicBezTo>
                              <a:pt x="692511" y="0"/>
                              <a:pt x="885671" y="136878"/>
                              <a:pt x="968180" y="331952"/>
                            </a:cubicBezTo>
                            <a:lnTo>
                              <a:pt x="972054" y="344430"/>
                            </a:lnTo>
                            <a:lnTo>
                              <a:pt x="939545" y="351351"/>
                            </a:lnTo>
                            <a:lnTo>
                              <a:pt x="937541" y="344894"/>
                            </a:lnTo>
                            <a:cubicBezTo>
                              <a:pt x="860080" y="161755"/>
                              <a:pt x="678738" y="33252"/>
                              <a:pt x="467382" y="33252"/>
                            </a:cubicBezTo>
                            <a:cubicBezTo>
                              <a:pt x="291252" y="33252"/>
                              <a:pt x="135965" y="122491"/>
                              <a:pt x="44268" y="258220"/>
                            </a:cubicBezTo>
                            <a:lnTo>
                              <a:pt x="29846" y="284791"/>
                            </a:lnTo>
                            <a:lnTo>
                              <a:pt x="0" y="270387"/>
                            </a:lnTo>
                            <a:lnTo>
                              <a:pt x="16695" y="239629"/>
                            </a:lnTo>
                            <a:cubicBezTo>
                              <a:pt x="114368" y="95054"/>
                              <a:pt x="279775" y="0"/>
                              <a:pt x="467382" y="0"/>
                            </a:cubicBezTo>
                            <a:close/>
                          </a:path>
                        </a:pathLst>
                      </a:cu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rgbClr val="000000"/>
                          </a:solidFill>
                          <a:latin typeface="Calibri"/>
                          <a:ea typeface="Calibri"/>
                          <a:cs typeface="Calibri"/>
                          <a:sym typeface="Calibri"/>
                        </a:endParaRPr>
                      </a:p>
                    </p:txBody>
                  </p:sp>
                  <p:sp>
                    <p:nvSpPr>
                      <p:cNvPr id="1243" name="Google Shape;1243;g117d4823dca_3_1"/>
                      <p:cNvSpPr/>
                      <p:nvPr/>
                    </p:nvSpPr>
                    <p:spPr>
                      <a:xfrm>
                        <a:off x="2303750" y="5467681"/>
                        <a:ext cx="589754" cy="724522"/>
                      </a:xfrm>
                      <a:custGeom>
                        <a:rect b="b" l="l" r="r" t="t"/>
                        <a:pathLst>
                          <a:path extrusionOk="0" h="724522" w="589754">
                            <a:moveTo>
                              <a:pt x="33230" y="0"/>
                            </a:moveTo>
                            <a:lnTo>
                              <a:pt x="63371" y="14545"/>
                            </a:lnTo>
                            <a:lnTo>
                              <a:pt x="43619" y="78177"/>
                            </a:lnTo>
                            <a:cubicBezTo>
                              <a:pt x="36822" y="111394"/>
                              <a:pt x="33252" y="145786"/>
                              <a:pt x="33252" y="181012"/>
                            </a:cubicBezTo>
                            <a:cubicBezTo>
                              <a:pt x="33252" y="462820"/>
                              <a:pt x="261702" y="691270"/>
                              <a:pt x="543510" y="691270"/>
                            </a:cubicBezTo>
                            <a:lnTo>
                              <a:pt x="586539" y="686932"/>
                            </a:lnTo>
                            <a:lnTo>
                              <a:pt x="589754" y="719860"/>
                            </a:lnTo>
                            <a:lnTo>
                              <a:pt x="543510" y="724522"/>
                            </a:lnTo>
                            <a:cubicBezTo>
                              <a:pt x="243338" y="724522"/>
                              <a:pt x="0" y="481184"/>
                              <a:pt x="0" y="181012"/>
                            </a:cubicBezTo>
                            <a:cubicBezTo>
                              <a:pt x="0" y="143491"/>
                              <a:pt x="3802" y="106857"/>
                              <a:pt x="11042" y="71476"/>
                            </a:cubicBezTo>
                            <a:lnTo>
                              <a:pt x="33230" y="0"/>
                            </a:lnTo>
                            <a:close/>
                          </a:path>
                        </a:pathLst>
                      </a:cu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rgbClr val="000000"/>
                          </a:solidFill>
                          <a:latin typeface="Calibri"/>
                          <a:ea typeface="Calibri"/>
                          <a:cs typeface="Calibri"/>
                          <a:sym typeface="Calibri"/>
                        </a:endParaRPr>
                      </a:p>
                    </p:txBody>
                  </p:sp>
                  <p:sp>
                    <p:nvSpPr>
                      <p:cNvPr id="1244" name="Google Shape;1244;g117d4823dca_3_1"/>
                      <p:cNvSpPr/>
                      <p:nvPr/>
                    </p:nvSpPr>
                    <p:spPr>
                      <a:xfrm>
                        <a:off x="2990558" y="5547395"/>
                        <a:ext cx="400212" cy="622266"/>
                      </a:xfrm>
                      <a:custGeom>
                        <a:rect b="b" l="l" r="r" t="t"/>
                        <a:pathLst>
                          <a:path extrusionOk="0" h="622266" w="400212">
                            <a:moveTo>
                              <a:pt x="390001" y="0"/>
                            </a:moveTo>
                            <a:lnTo>
                              <a:pt x="400212" y="101298"/>
                            </a:lnTo>
                            <a:cubicBezTo>
                              <a:pt x="400212" y="326427"/>
                              <a:pt x="263335" y="519587"/>
                              <a:pt x="68261" y="602096"/>
                            </a:cubicBezTo>
                            <a:lnTo>
                              <a:pt x="3284" y="622266"/>
                            </a:lnTo>
                            <a:lnTo>
                              <a:pt x="0" y="588629"/>
                            </a:lnTo>
                            <a:lnTo>
                              <a:pt x="55318" y="571457"/>
                            </a:lnTo>
                            <a:cubicBezTo>
                              <a:pt x="238457" y="493996"/>
                              <a:pt x="366960" y="312654"/>
                              <a:pt x="366960" y="101298"/>
                            </a:cubicBezTo>
                            <a:lnTo>
                              <a:pt x="357447" y="6931"/>
                            </a:lnTo>
                            <a:lnTo>
                              <a:pt x="390001" y="0"/>
                            </a:lnTo>
                            <a:close/>
                          </a:path>
                        </a:pathLst>
                      </a:cu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rgbClr val="000000"/>
                          </a:solidFill>
                          <a:latin typeface="Calibri"/>
                          <a:ea typeface="Calibri"/>
                          <a:cs typeface="Calibri"/>
                          <a:sym typeface="Calibri"/>
                        </a:endParaRPr>
                      </a:p>
                    </p:txBody>
                  </p:sp>
                </p:grpSp>
              </p:grpSp>
              <p:grpSp>
                <p:nvGrpSpPr>
                  <p:cNvPr id="1245" name="Google Shape;1245;g117d4823dca_3_1"/>
                  <p:cNvGrpSpPr/>
                  <p:nvPr/>
                </p:nvGrpSpPr>
                <p:grpSpPr>
                  <a:xfrm>
                    <a:off x="493096" y="5674890"/>
                    <a:ext cx="370282" cy="370282"/>
                    <a:chOff x="539712" y="3496598"/>
                    <a:chExt cx="251841" cy="251841"/>
                  </a:xfrm>
                </p:grpSpPr>
                <p:grpSp>
                  <p:nvGrpSpPr>
                    <p:cNvPr id="1246" name="Google Shape;1246;g117d4823dca_3_1"/>
                    <p:cNvGrpSpPr/>
                    <p:nvPr/>
                  </p:nvGrpSpPr>
                  <p:grpSpPr>
                    <a:xfrm>
                      <a:off x="543787" y="3500501"/>
                      <a:ext cx="241857" cy="241857"/>
                      <a:chOff x="-1040774" y="3160913"/>
                      <a:chExt cx="1076355" cy="1076356"/>
                    </a:xfrm>
                  </p:grpSpPr>
                  <p:sp>
                    <p:nvSpPr>
                      <p:cNvPr id="1247" name="Google Shape;1247;g117d4823dca_3_1"/>
                      <p:cNvSpPr/>
                      <p:nvPr/>
                    </p:nvSpPr>
                    <p:spPr>
                      <a:xfrm>
                        <a:off x="-1040774" y="3591455"/>
                        <a:ext cx="252349" cy="396548"/>
                      </a:xfrm>
                      <a:custGeom>
                        <a:rect b="b" l="l" r="r" t="t"/>
                        <a:pathLst>
                          <a:path extrusionOk="0" h="2234073" w="1421683">
                            <a:moveTo>
                              <a:pt x="1421683" y="812390"/>
                            </a:moveTo>
                            <a:lnTo>
                              <a:pt x="1015488" y="2234074"/>
                            </a:lnTo>
                            <a:lnTo>
                              <a:pt x="913939" y="2234074"/>
                            </a:lnTo>
                            <a:lnTo>
                              <a:pt x="0" y="1929427"/>
                            </a:lnTo>
                            <a:lnTo>
                              <a:pt x="0" y="0"/>
                            </a:lnTo>
                            <a:lnTo>
                              <a:pt x="203098" y="0"/>
                            </a:lnTo>
                            <a:lnTo>
                              <a:pt x="1421683" y="710842"/>
                            </a:lnTo>
                            <a:close/>
                          </a:path>
                        </a:pathLst>
                      </a:custGeom>
                      <a:solidFill>
                        <a:srgbClr val="E6E9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000">
                          <a:solidFill>
                            <a:srgbClr val="000000"/>
                          </a:solidFill>
                          <a:latin typeface="Calibri"/>
                          <a:ea typeface="Calibri"/>
                          <a:cs typeface="Calibri"/>
                          <a:sym typeface="Calibri"/>
                        </a:endParaRPr>
                      </a:p>
                    </p:txBody>
                  </p:sp>
                  <p:sp>
                    <p:nvSpPr>
                      <p:cNvPr id="1248" name="Google Shape;1248;g117d4823dca_3_1"/>
                      <p:cNvSpPr/>
                      <p:nvPr/>
                    </p:nvSpPr>
                    <p:spPr>
                      <a:xfrm>
                        <a:off x="-781679" y="3160913"/>
                        <a:ext cx="560813" cy="342473"/>
                      </a:xfrm>
                      <a:custGeom>
                        <a:rect b="b" l="l" r="r" t="t"/>
                        <a:pathLst>
                          <a:path extrusionOk="0" h="1929427" w="3159512">
                            <a:moveTo>
                              <a:pt x="3159513" y="780508"/>
                            </a:moveTo>
                            <a:lnTo>
                              <a:pt x="2728629" y="349620"/>
                            </a:lnTo>
                            <a:lnTo>
                              <a:pt x="2427752" y="545429"/>
                            </a:lnTo>
                            <a:cubicBezTo>
                              <a:pt x="2284454" y="457366"/>
                              <a:pt x="2126774" y="391072"/>
                              <a:pt x="1958584" y="350859"/>
                            </a:cubicBezTo>
                            <a:lnTo>
                              <a:pt x="1884454" y="0"/>
                            </a:lnTo>
                            <a:lnTo>
                              <a:pt x="1275161" y="0"/>
                            </a:lnTo>
                            <a:lnTo>
                              <a:pt x="1200929" y="350859"/>
                            </a:lnTo>
                            <a:cubicBezTo>
                              <a:pt x="1032738" y="391072"/>
                              <a:pt x="875059" y="457366"/>
                              <a:pt x="731761" y="545429"/>
                            </a:cubicBezTo>
                            <a:lnTo>
                              <a:pt x="430884" y="349620"/>
                            </a:lnTo>
                            <a:lnTo>
                              <a:pt x="0" y="780508"/>
                            </a:lnTo>
                            <a:lnTo>
                              <a:pt x="155992" y="1152589"/>
                            </a:lnTo>
                            <a:lnTo>
                              <a:pt x="170818" y="1929427"/>
                            </a:lnTo>
                            <a:lnTo>
                              <a:pt x="361222" y="1929427"/>
                            </a:lnTo>
                            <a:cubicBezTo>
                              <a:pt x="361222" y="1256463"/>
                              <a:pt x="906843" y="710842"/>
                              <a:pt x="1579807" y="710842"/>
                            </a:cubicBezTo>
                            <a:cubicBezTo>
                              <a:pt x="2252771" y="710842"/>
                              <a:pt x="2798393" y="1256463"/>
                              <a:pt x="2798393" y="1929427"/>
                            </a:cubicBezTo>
                            <a:lnTo>
                              <a:pt x="3001490" y="1929427"/>
                            </a:lnTo>
                            <a:lnTo>
                              <a:pt x="3000703" y="1152589"/>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000">
                          <a:solidFill>
                            <a:srgbClr val="000000"/>
                          </a:solidFill>
                          <a:latin typeface="Calibri"/>
                          <a:ea typeface="Calibri"/>
                          <a:cs typeface="Calibri"/>
                          <a:sym typeface="Calibri"/>
                        </a:endParaRPr>
                      </a:p>
                    </p:txBody>
                  </p:sp>
                  <p:sp>
                    <p:nvSpPr>
                      <p:cNvPr id="1249" name="Google Shape;1249;g117d4823dca_3_1"/>
                      <p:cNvSpPr/>
                      <p:nvPr/>
                    </p:nvSpPr>
                    <p:spPr>
                      <a:xfrm>
                        <a:off x="-1040774" y="3591455"/>
                        <a:ext cx="181437" cy="378523"/>
                      </a:xfrm>
                      <a:custGeom>
                        <a:rect b="b" l="l" r="r" t="t"/>
                        <a:pathLst>
                          <a:path extrusionOk="0" h="2132524" w="1022181">
                            <a:moveTo>
                              <a:pt x="1022181" y="477800"/>
                            </a:moveTo>
                            <a:lnTo>
                              <a:pt x="203098" y="0"/>
                            </a:lnTo>
                            <a:lnTo>
                              <a:pt x="0" y="0"/>
                            </a:lnTo>
                            <a:lnTo>
                              <a:pt x="0" y="1929427"/>
                            </a:lnTo>
                            <a:lnTo>
                              <a:pt x="609293" y="2132525"/>
                            </a:lnTo>
                            <a:lnTo>
                              <a:pt x="1015488" y="507744"/>
                            </a:lnTo>
                            <a:close/>
                          </a:path>
                        </a:pathLst>
                      </a:custGeom>
                      <a:solidFill>
                        <a:srgbClr val="E8F5D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000">
                          <a:solidFill>
                            <a:srgbClr val="000000"/>
                          </a:solidFill>
                          <a:latin typeface="Calibri"/>
                          <a:ea typeface="Calibri"/>
                          <a:cs typeface="Calibri"/>
                          <a:sym typeface="Calibri"/>
                        </a:endParaRPr>
                      </a:p>
                    </p:txBody>
                  </p:sp>
                  <p:sp>
                    <p:nvSpPr>
                      <p:cNvPr id="1250" name="Google Shape;1250;g117d4823dca_3_1"/>
                      <p:cNvSpPr/>
                      <p:nvPr/>
                    </p:nvSpPr>
                    <p:spPr>
                      <a:xfrm>
                        <a:off x="-986957" y="3323584"/>
                        <a:ext cx="1022538" cy="913685"/>
                      </a:xfrm>
                      <a:custGeom>
                        <a:rect b="b" l="l" r="r" t="t"/>
                        <a:pathLst>
                          <a:path extrusionOk="0" h="913685" w="1022538">
                            <a:moveTo>
                              <a:pt x="535716" y="550897"/>
                            </a:moveTo>
                            <a:lnTo>
                              <a:pt x="625415" y="631624"/>
                            </a:lnTo>
                            <a:lnTo>
                              <a:pt x="535716" y="550897"/>
                            </a:lnTo>
                            <a:close/>
                            <a:moveTo>
                              <a:pt x="215684" y="0"/>
                            </a:moveTo>
                            <a:cubicBezTo>
                              <a:pt x="252980" y="4975"/>
                              <a:pt x="285863" y="25192"/>
                              <a:pt x="308612" y="54143"/>
                            </a:cubicBezTo>
                            <a:lnTo>
                              <a:pt x="289339" y="92488"/>
                            </a:lnTo>
                            <a:lnTo>
                              <a:pt x="296950" y="104688"/>
                            </a:lnTo>
                            <a:cubicBezTo>
                              <a:pt x="302128" y="117822"/>
                              <a:pt x="304968" y="132084"/>
                              <a:pt x="304968" y="146818"/>
                            </a:cubicBezTo>
                            <a:lnTo>
                              <a:pt x="304968" y="178175"/>
                            </a:lnTo>
                            <a:cubicBezTo>
                              <a:pt x="304968" y="218005"/>
                              <a:pt x="283279" y="252691"/>
                              <a:pt x="251114" y="271314"/>
                            </a:cubicBezTo>
                            <a:lnTo>
                              <a:pt x="251150" y="303750"/>
                            </a:lnTo>
                            <a:lnTo>
                              <a:pt x="289744" y="313396"/>
                            </a:lnTo>
                            <a:lnTo>
                              <a:pt x="289753" y="313385"/>
                            </a:lnTo>
                            <a:lnTo>
                              <a:pt x="340313" y="326034"/>
                            </a:lnTo>
                            <a:lnTo>
                              <a:pt x="340807" y="326301"/>
                            </a:lnTo>
                            <a:lnTo>
                              <a:pt x="341380" y="326051"/>
                            </a:lnTo>
                            <a:lnTo>
                              <a:pt x="430542" y="303750"/>
                            </a:lnTo>
                            <a:lnTo>
                              <a:pt x="430542" y="271296"/>
                            </a:lnTo>
                            <a:cubicBezTo>
                              <a:pt x="398395" y="252675"/>
                              <a:pt x="376724" y="218005"/>
                              <a:pt x="376724" y="178175"/>
                            </a:cubicBezTo>
                            <a:lnTo>
                              <a:pt x="376724" y="142297"/>
                            </a:lnTo>
                            <a:cubicBezTo>
                              <a:pt x="376724" y="81752"/>
                              <a:pt x="426723" y="32883"/>
                              <a:pt x="487679" y="34714"/>
                            </a:cubicBezTo>
                            <a:cubicBezTo>
                              <a:pt x="546569" y="36492"/>
                              <a:pt x="591996" y="87883"/>
                              <a:pt x="591996" y="146818"/>
                            </a:cubicBezTo>
                            <a:lnTo>
                              <a:pt x="591996" y="178175"/>
                            </a:lnTo>
                            <a:cubicBezTo>
                              <a:pt x="591996" y="218005"/>
                              <a:pt x="570307" y="252691"/>
                              <a:pt x="538142" y="271314"/>
                            </a:cubicBezTo>
                            <a:lnTo>
                              <a:pt x="538178" y="303750"/>
                            </a:lnTo>
                            <a:lnTo>
                              <a:pt x="627341" y="326035"/>
                            </a:lnTo>
                            <a:lnTo>
                              <a:pt x="627891" y="326276"/>
                            </a:lnTo>
                            <a:lnTo>
                              <a:pt x="628408" y="326050"/>
                            </a:lnTo>
                            <a:lnTo>
                              <a:pt x="678967" y="313403"/>
                            </a:lnTo>
                            <a:lnTo>
                              <a:pt x="678969" y="313405"/>
                            </a:lnTo>
                            <a:lnTo>
                              <a:pt x="717570" y="303750"/>
                            </a:lnTo>
                            <a:lnTo>
                              <a:pt x="717570" y="271296"/>
                            </a:lnTo>
                            <a:cubicBezTo>
                              <a:pt x="685423" y="252675"/>
                              <a:pt x="663752" y="218005"/>
                              <a:pt x="663752" y="178175"/>
                            </a:cubicBezTo>
                            <a:lnTo>
                              <a:pt x="663752" y="142297"/>
                            </a:lnTo>
                            <a:cubicBezTo>
                              <a:pt x="663752" y="127161"/>
                              <a:pt x="666877" y="112754"/>
                              <a:pt x="672517" y="99687"/>
                            </a:cubicBezTo>
                            <a:lnTo>
                              <a:pt x="678570" y="90914"/>
                            </a:lnTo>
                            <a:lnTo>
                              <a:pt x="659319" y="53047"/>
                            </a:lnTo>
                            <a:cubicBezTo>
                              <a:pt x="681981" y="24702"/>
                              <a:pt x="715056" y="5046"/>
                              <a:pt x="752800" y="132"/>
                            </a:cubicBezTo>
                            <a:lnTo>
                              <a:pt x="735370" y="40942"/>
                            </a:lnTo>
                            <a:lnTo>
                              <a:pt x="735371" y="41588"/>
                            </a:lnTo>
                            <a:lnTo>
                              <a:pt x="774707" y="34714"/>
                            </a:lnTo>
                            <a:cubicBezTo>
                              <a:pt x="833597" y="36492"/>
                              <a:pt x="879024" y="87883"/>
                              <a:pt x="879024" y="146818"/>
                            </a:cubicBezTo>
                            <a:lnTo>
                              <a:pt x="879024" y="178175"/>
                            </a:lnTo>
                            <a:cubicBezTo>
                              <a:pt x="879024" y="218005"/>
                              <a:pt x="857335" y="252691"/>
                              <a:pt x="825170" y="271314"/>
                            </a:cubicBezTo>
                            <a:lnTo>
                              <a:pt x="825206" y="303750"/>
                            </a:lnTo>
                            <a:lnTo>
                              <a:pt x="914369" y="326035"/>
                            </a:lnTo>
                            <a:cubicBezTo>
                              <a:pt x="922355" y="328035"/>
                              <a:pt x="929745" y="331328"/>
                              <a:pt x="936338" y="335658"/>
                            </a:cubicBezTo>
                            <a:lnTo>
                              <a:pt x="939113" y="338216"/>
                            </a:lnTo>
                            <a:lnTo>
                              <a:pt x="1004599" y="303750"/>
                            </a:lnTo>
                            <a:lnTo>
                              <a:pt x="1022538" y="303750"/>
                            </a:lnTo>
                            <a:lnTo>
                              <a:pt x="1022538" y="536960"/>
                            </a:lnTo>
                            <a:lnTo>
                              <a:pt x="699631" y="698414"/>
                            </a:lnTo>
                            <a:lnTo>
                              <a:pt x="687307" y="687326"/>
                            </a:lnTo>
                            <a:lnTo>
                              <a:pt x="687307" y="687326"/>
                            </a:lnTo>
                            <a:lnTo>
                              <a:pt x="699631" y="714988"/>
                            </a:lnTo>
                            <a:cubicBezTo>
                              <a:pt x="699631" y="735562"/>
                              <a:pt x="682961" y="752232"/>
                              <a:pt x="662387" y="752232"/>
                            </a:cubicBezTo>
                            <a:lnTo>
                              <a:pt x="659286" y="752232"/>
                            </a:lnTo>
                            <a:cubicBezTo>
                              <a:pt x="650587" y="752232"/>
                              <a:pt x="642152" y="749184"/>
                              <a:pt x="635460" y="743603"/>
                            </a:cubicBezTo>
                            <a:lnTo>
                              <a:pt x="632630" y="741240"/>
                            </a:lnTo>
                            <a:lnTo>
                              <a:pt x="632974" y="741974"/>
                            </a:lnTo>
                            <a:lnTo>
                              <a:pt x="645813" y="769400"/>
                            </a:lnTo>
                            <a:lnTo>
                              <a:pt x="645812" y="769403"/>
                            </a:lnTo>
                            <a:lnTo>
                              <a:pt x="641793" y="785762"/>
                            </a:lnTo>
                            <a:lnTo>
                              <a:pt x="639504" y="784628"/>
                            </a:lnTo>
                            <a:lnTo>
                              <a:pt x="635077" y="795313"/>
                            </a:lnTo>
                            <a:cubicBezTo>
                              <a:pt x="628444" y="801946"/>
                              <a:pt x="619281" y="806050"/>
                              <a:pt x="609164" y="806050"/>
                            </a:cubicBezTo>
                            <a:lnTo>
                              <a:pt x="605275" y="806050"/>
                            </a:lnTo>
                            <a:cubicBezTo>
                              <a:pt x="596700" y="806050"/>
                              <a:pt x="588387" y="803036"/>
                              <a:pt x="581790" y="797544"/>
                            </a:cubicBezTo>
                            <a:lnTo>
                              <a:pt x="578816" y="795066"/>
                            </a:lnTo>
                            <a:lnTo>
                              <a:pt x="578813" y="795057"/>
                            </a:lnTo>
                            <a:lnTo>
                              <a:pt x="510069" y="737771"/>
                            </a:lnTo>
                            <a:lnTo>
                              <a:pt x="545294" y="767128"/>
                            </a:lnTo>
                            <a:lnTo>
                              <a:pt x="578812" y="795057"/>
                            </a:lnTo>
                            <a:lnTo>
                              <a:pt x="578816" y="795065"/>
                            </a:lnTo>
                            <a:lnTo>
                              <a:pt x="578816" y="795066"/>
                            </a:lnTo>
                            <a:lnTo>
                              <a:pt x="591996" y="823218"/>
                            </a:lnTo>
                            <a:lnTo>
                              <a:pt x="591994" y="823221"/>
                            </a:lnTo>
                            <a:lnTo>
                              <a:pt x="587975" y="839580"/>
                            </a:lnTo>
                            <a:lnTo>
                              <a:pt x="585686" y="838446"/>
                            </a:lnTo>
                            <a:lnTo>
                              <a:pt x="581259" y="849131"/>
                            </a:lnTo>
                            <a:cubicBezTo>
                              <a:pt x="574626" y="855764"/>
                              <a:pt x="565463" y="859867"/>
                              <a:pt x="555346" y="859867"/>
                            </a:cubicBezTo>
                            <a:cubicBezTo>
                              <a:pt x="544257" y="859867"/>
                              <a:pt x="533518" y="855979"/>
                              <a:pt x="524995" y="848875"/>
                            </a:cubicBezTo>
                            <a:cubicBezTo>
                              <a:pt x="533352" y="855847"/>
                              <a:pt x="538178" y="866166"/>
                              <a:pt x="538178" y="877035"/>
                            </a:cubicBezTo>
                            <a:cubicBezTo>
                              <a:pt x="538178" y="897271"/>
                              <a:pt x="521763" y="913685"/>
                              <a:pt x="501528" y="913685"/>
                            </a:cubicBezTo>
                            <a:lnTo>
                              <a:pt x="498227" y="913685"/>
                            </a:lnTo>
                            <a:cubicBezTo>
                              <a:pt x="489291" y="913685"/>
                              <a:pt x="480665" y="910418"/>
                              <a:pt x="473971" y="904514"/>
                            </a:cubicBezTo>
                            <a:lnTo>
                              <a:pt x="446239" y="880049"/>
                            </a:lnTo>
                            <a:lnTo>
                              <a:pt x="446238" y="880049"/>
                            </a:lnTo>
                            <a:lnTo>
                              <a:pt x="441685" y="884603"/>
                            </a:lnTo>
                            <a:cubicBezTo>
                              <a:pt x="434545" y="891743"/>
                              <a:pt x="424875" y="895745"/>
                              <a:pt x="414776" y="895745"/>
                            </a:cubicBezTo>
                            <a:cubicBezTo>
                              <a:pt x="404273" y="895745"/>
                              <a:pt x="394760" y="891484"/>
                              <a:pt x="387873" y="884596"/>
                            </a:cubicBezTo>
                            <a:lnTo>
                              <a:pt x="383216" y="873360"/>
                            </a:lnTo>
                            <a:lnTo>
                              <a:pt x="380902" y="874687"/>
                            </a:lnTo>
                            <a:cubicBezTo>
                              <a:pt x="378318" y="869554"/>
                              <a:pt x="376724" y="863836"/>
                              <a:pt x="376724" y="857694"/>
                            </a:cubicBezTo>
                            <a:lnTo>
                              <a:pt x="376724" y="857694"/>
                            </a:lnTo>
                            <a:lnTo>
                              <a:pt x="376724" y="857694"/>
                            </a:lnTo>
                            <a:lnTo>
                              <a:pt x="387693" y="831228"/>
                            </a:lnTo>
                            <a:lnTo>
                              <a:pt x="387396" y="830980"/>
                            </a:lnTo>
                            <a:lnTo>
                              <a:pt x="360959" y="841927"/>
                            </a:lnTo>
                            <a:cubicBezTo>
                              <a:pt x="350456" y="841927"/>
                              <a:pt x="340943" y="837666"/>
                              <a:pt x="334056" y="830778"/>
                            </a:cubicBezTo>
                            <a:lnTo>
                              <a:pt x="329399" y="819542"/>
                            </a:lnTo>
                            <a:lnTo>
                              <a:pt x="327085" y="820869"/>
                            </a:lnTo>
                            <a:cubicBezTo>
                              <a:pt x="324501" y="815736"/>
                              <a:pt x="322907" y="810018"/>
                              <a:pt x="322907" y="803876"/>
                            </a:cubicBezTo>
                            <a:lnTo>
                              <a:pt x="322907" y="803876"/>
                            </a:lnTo>
                            <a:lnTo>
                              <a:pt x="322907" y="803876"/>
                            </a:lnTo>
                            <a:lnTo>
                              <a:pt x="331122" y="784054"/>
                            </a:lnTo>
                            <a:lnTo>
                              <a:pt x="326414" y="780128"/>
                            </a:lnTo>
                            <a:lnTo>
                              <a:pt x="307141" y="788109"/>
                            </a:lnTo>
                            <a:cubicBezTo>
                              <a:pt x="296638" y="788109"/>
                              <a:pt x="287125" y="783848"/>
                              <a:pt x="280238" y="776960"/>
                            </a:cubicBezTo>
                            <a:lnTo>
                              <a:pt x="275581" y="765724"/>
                            </a:lnTo>
                            <a:lnTo>
                              <a:pt x="273267" y="767051"/>
                            </a:lnTo>
                            <a:cubicBezTo>
                              <a:pt x="270683" y="761918"/>
                              <a:pt x="269089" y="756200"/>
                              <a:pt x="269089" y="750058"/>
                            </a:cubicBezTo>
                            <a:lnTo>
                              <a:pt x="269089" y="750058"/>
                            </a:lnTo>
                            <a:lnTo>
                              <a:pt x="269089" y="750058"/>
                            </a:lnTo>
                            <a:lnTo>
                              <a:pt x="274551" y="736880"/>
                            </a:lnTo>
                            <a:lnTo>
                              <a:pt x="265434" y="729277"/>
                            </a:lnTo>
                            <a:lnTo>
                              <a:pt x="253323" y="734292"/>
                            </a:lnTo>
                            <a:cubicBezTo>
                              <a:pt x="232318" y="734292"/>
                              <a:pt x="215271" y="717246"/>
                              <a:pt x="215271" y="696241"/>
                            </a:cubicBezTo>
                            <a:lnTo>
                              <a:pt x="217980" y="689706"/>
                            </a:lnTo>
                            <a:lnTo>
                              <a:pt x="216163" y="688191"/>
                            </a:lnTo>
                            <a:lnTo>
                              <a:pt x="89696" y="608718"/>
                            </a:lnTo>
                            <a:lnTo>
                              <a:pt x="89696" y="608717"/>
                            </a:lnTo>
                            <a:lnTo>
                              <a:pt x="89696" y="608717"/>
                            </a:lnTo>
                            <a:lnTo>
                              <a:pt x="105393" y="483143"/>
                            </a:lnTo>
                            <a:lnTo>
                              <a:pt x="0" y="483143"/>
                            </a:lnTo>
                            <a:lnTo>
                              <a:pt x="0" y="395653"/>
                            </a:lnTo>
                            <a:cubicBezTo>
                              <a:pt x="0" y="362737"/>
                              <a:pt x="22407" y="334032"/>
                              <a:pt x="54352" y="326051"/>
                            </a:cubicBezTo>
                            <a:lnTo>
                              <a:pt x="143514" y="303750"/>
                            </a:lnTo>
                            <a:lnTo>
                              <a:pt x="143514" y="271296"/>
                            </a:lnTo>
                            <a:cubicBezTo>
                              <a:pt x="111367" y="252675"/>
                              <a:pt x="89696" y="218005"/>
                              <a:pt x="89696" y="178175"/>
                            </a:cubicBezTo>
                            <a:lnTo>
                              <a:pt x="89696" y="142297"/>
                            </a:lnTo>
                            <a:cubicBezTo>
                              <a:pt x="89696" y="81752"/>
                              <a:pt x="139695" y="32883"/>
                              <a:pt x="200651" y="34714"/>
                            </a:cubicBezTo>
                            <a:lnTo>
                              <a:pt x="232856" y="42524"/>
                            </a:lnTo>
                            <a:lnTo>
                              <a:pt x="232852" y="40941"/>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000">
                          <a:solidFill>
                            <a:srgbClr val="000000"/>
                          </a:solidFill>
                          <a:latin typeface="Calibri"/>
                          <a:ea typeface="Calibri"/>
                          <a:cs typeface="Calibri"/>
                          <a:sym typeface="Calibri"/>
                        </a:endParaRPr>
                      </a:p>
                    </p:txBody>
                  </p:sp>
                </p:grpSp>
                <p:sp>
                  <p:nvSpPr>
                    <p:cNvPr id="1251" name="Google Shape;1251;g117d4823dca_3_1"/>
                    <p:cNvSpPr/>
                    <p:nvPr/>
                  </p:nvSpPr>
                  <p:spPr>
                    <a:xfrm>
                      <a:off x="539712" y="3496598"/>
                      <a:ext cx="251841" cy="251841"/>
                    </a:xfrm>
                    <a:custGeom>
                      <a:rect b="b" l="l" r="r" t="t"/>
                      <a:pathLst>
                        <a:path extrusionOk="0" h="6296025" w="6296025">
                          <a:moveTo>
                            <a:pt x="6296025" y="2640269"/>
                          </a:moveTo>
                          <a:lnTo>
                            <a:pt x="6067833" y="2640269"/>
                          </a:lnTo>
                          <a:lnTo>
                            <a:pt x="5727733" y="2819223"/>
                          </a:lnTo>
                          <a:cubicBezTo>
                            <a:pt x="5689462" y="2798101"/>
                            <a:pt x="5649642" y="2780190"/>
                            <a:pt x="5606699" y="2769439"/>
                          </a:cubicBezTo>
                          <a:lnTo>
                            <a:pt x="5178887" y="2662381"/>
                          </a:lnTo>
                          <a:lnTo>
                            <a:pt x="5178887" y="2613739"/>
                          </a:lnTo>
                          <a:cubicBezTo>
                            <a:pt x="5368149" y="2481649"/>
                            <a:pt x="5483635" y="2263421"/>
                            <a:pt x="5483635" y="2030976"/>
                          </a:cubicBezTo>
                          <a:lnTo>
                            <a:pt x="5483635" y="1853469"/>
                          </a:lnTo>
                          <a:cubicBezTo>
                            <a:pt x="5483635" y="1458977"/>
                            <a:pt x="5174521" y="1128838"/>
                            <a:pt x="4794614" y="1117334"/>
                          </a:cubicBezTo>
                          <a:cubicBezTo>
                            <a:pt x="4775319" y="1116839"/>
                            <a:pt x="4756330" y="1117533"/>
                            <a:pt x="4737239" y="1118475"/>
                          </a:cubicBezTo>
                          <a:lnTo>
                            <a:pt x="4848168" y="858801"/>
                          </a:lnTo>
                          <a:lnTo>
                            <a:pt x="4310416" y="321208"/>
                          </a:lnTo>
                          <a:lnTo>
                            <a:pt x="3993432" y="527528"/>
                          </a:lnTo>
                          <a:cubicBezTo>
                            <a:pt x="3872982" y="459696"/>
                            <a:pt x="3745602" y="406890"/>
                            <a:pt x="3613309" y="369850"/>
                          </a:cubicBezTo>
                          <a:lnTo>
                            <a:pt x="3535015" y="0"/>
                          </a:lnTo>
                          <a:lnTo>
                            <a:pt x="2761112" y="0"/>
                          </a:lnTo>
                          <a:lnTo>
                            <a:pt x="2682818" y="369949"/>
                          </a:lnTo>
                          <a:cubicBezTo>
                            <a:pt x="2550525" y="406989"/>
                            <a:pt x="2423043" y="459796"/>
                            <a:pt x="2302695" y="527627"/>
                          </a:cubicBezTo>
                          <a:lnTo>
                            <a:pt x="1985711" y="321307"/>
                          </a:lnTo>
                          <a:lnTo>
                            <a:pt x="1448403" y="858603"/>
                          </a:lnTo>
                          <a:lnTo>
                            <a:pt x="1557441" y="1118475"/>
                          </a:lnTo>
                          <a:cubicBezTo>
                            <a:pt x="1553278" y="1118277"/>
                            <a:pt x="1549317" y="1117533"/>
                            <a:pt x="1545154" y="1117433"/>
                          </a:cubicBezTo>
                          <a:cubicBezTo>
                            <a:pt x="1350675" y="1111780"/>
                            <a:pt x="1167514" y="1182736"/>
                            <a:pt x="1028380" y="1317799"/>
                          </a:cubicBezTo>
                          <a:cubicBezTo>
                            <a:pt x="889048" y="1452770"/>
                            <a:pt x="812390" y="1633907"/>
                            <a:pt x="812390" y="1827878"/>
                          </a:cubicBezTo>
                          <a:lnTo>
                            <a:pt x="812390" y="2030976"/>
                          </a:lnTo>
                          <a:cubicBezTo>
                            <a:pt x="812390" y="2263421"/>
                            <a:pt x="927773" y="2481548"/>
                            <a:pt x="1117037" y="2613637"/>
                          </a:cubicBezTo>
                          <a:lnTo>
                            <a:pt x="1117037" y="2662381"/>
                          </a:lnTo>
                          <a:lnTo>
                            <a:pt x="837976" y="2732145"/>
                          </a:lnTo>
                          <a:lnTo>
                            <a:pt x="332166" y="2437171"/>
                          </a:lnTo>
                          <a:lnTo>
                            <a:pt x="0" y="2437171"/>
                          </a:lnTo>
                          <a:lnTo>
                            <a:pt x="0" y="4541389"/>
                          </a:lnTo>
                          <a:lnTo>
                            <a:pt x="999026" y="4874342"/>
                          </a:lnTo>
                          <a:lnTo>
                            <a:pt x="1193594" y="4874342"/>
                          </a:lnTo>
                          <a:lnTo>
                            <a:pt x="1217891" y="4789257"/>
                          </a:lnTo>
                          <a:lnTo>
                            <a:pt x="1524120" y="4973060"/>
                          </a:lnTo>
                          <a:cubicBezTo>
                            <a:pt x="1529134" y="5139575"/>
                            <a:pt x="1662658" y="5273543"/>
                            <a:pt x="1829021" y="5279395"/>
                          </a:cubicBezTo>
                          <a:cubicBezTo>
                            <a:pt x="1834872" y="5445059"/>
                            <a:pt x="1968003" y="5578190"/>
                            <a:pt x="2133667" y="5584041"/>
                          </a:cubicBezTo>
                          <a:cubicBezTo>
                            <a:pt x="2139519" y="5749705"/>
                            <a:pt x="2272649" y="5882836"/>
                            <a:pt x="2438313" y="5888688"/>
                          </a:cubicBezTo>
                          <a:cubicBezTo>
                            <a:pt x="2444356" y="6058223"/>
                            <a:pt x="2583198" y="6194476"/>
                            <a:pt x="2754117" y="6194476"/>
                          </a:cubicBezTo>
                          <a:cubicBezTo>
                            <a:pt x="2817585" y="6194476"/>
                            <a:pt x="2879810" y="6174687"/>
                            <a:pt x="2932120" y="6139437"/>
                          </a:cubicBezTo>
                          <a:lnTo>
                            <a:pt x="3022067" y="6218874"/>
                          </a:lnTo>
                          <a:cubicBezTo>
                            <a:pt x="3078452" y="6268506"/>
                            <a:pt x="3151034" y="6296025"/>
                            <a:pt x="3226408" y="6296025"/>
                          </a:cubicBezTo>
                          <a:lnTo>
                            <a:pt x="3245195" y="6296025"/>
                          </a:lnTo>
                          <a:cubicBezTo>
                            <a:pt x="3414185" y="6296025"/>
                            <a:pt x="3551682" y="6159417"/>
                            <a:pt x="3553814" y="5990985"/>
                          </a:cubicBezTo>
                          <a:cubicBezTo>
                            <a:pt x="3720964" y="5988853"/>
                            <a:pt x="3856328" y="5853488"/>
                            <a:pt x="3858461" y="5686339"/>
                          </a:cubicBezTo>
                          <a:cubicBezTo>
                            <a:pt x="4025711" y="5684206"/>
                            <a:pt x="4161165" y="5548639"/>
                            <a:pt x="4163107" y="5381388"/>
                          </a:cubicBezTo>
                          <a:cubicBezTo>
                            <a:pt x="4331894" y="5377428"/>
                            <a:pt x="4468147" y="5239537"/>
                            <a:pt x="4468147" y="5069798"/>
                          </a:cubicBezTo>
                          <a:cubicBezTo>
                            <a:pt x="4468147" y="5059592"/>
                            <a:pt x="4467652" y="5049526"/>
                            <a:pt x="4466611" y="5039359"/>
                          </a:cubicBezTo>
                          <a:lnTo>
                            <a:pt x="6296025" y="4124722"/>
                          </a:lnTo>
                          <a:close/>
                          <a:moveTo>
                            <a:pt x="5280537" y="1853469"/>
                          </a:moveTo>
                          <a:lnTo>
                            <a:pt x="5280537" y="2030976"/>
                          </a:lnTo>
                          <a:cubicBezTo>
                            <a:pt x="5280537" y="2211212"/>
                            <a:pt x="5183152" y="2379606"/>
                            <a:pt x="5026373" y="2470390"/>
                          </a:cubicBezTo>
                          <a:lnTo>
                            <a:pt x="4975599" y="2499750"/>
                          </a:lnTo>
                          <a:lnTo>
                            <a:pt x="4975992" y="2821102"/>
                          </a:lnTo>
                          <a:lnTo>
                            <a:pt x="5483343" y="2947835"/>
                          </a:lnTo>
                          <a:lnTo>
                            <a:pt x="4366598" y="3535612"/>
                          </a:lnTo>
                          <a:lnTo>
                            <a:pt x="4366598" y="3262052"/>
                          </a:lnTo>
                          <a:cubicBezTo>
                            <a:pt x="4366598" y="3125545"/>
                            <a:pt x="4311457" y="3000551"/>
                            <a:pt x="4221168" y="2908167"/>
                          </a:cubicBezTo>
                          <a:lnTo>
                            <a:pt x="4569696" y="2821102"/>
                          </a:lnTo>
                          <a:lnTo>
                            <a:pt x="4569696" y="2499497"/>
                          </a:lnTo>
                          <a:lnTo>
                            <a:pt x="4519023" y="2470200"/>
                          </a:lnTo>
                          <a:cubicBezTo>
                            <a:pt x="4362333" y="2379606"/>
                            <a:pt x="4265049" y="2211212"/>
                            <a:pt x="4265049" y="2030976"/>
                          </a:cubicBezTo>
                          <a:lnTo>
                            <a:pt x="4265049" y="1827878"/>
                          </a:lnTo>
                          <a:cubicBezTo>
                            <a:pt x="4265049" y="1689391"/>
                            <a:pt x="4319784" y="1559878"/>
                            <a:pt x="4419302" y="1463432"/>
                          </a:cubicBezTo>
                          <a:cubicBezTo>
                            <a:pt x="4518718" y="1367037"/>
                            <a:pt x="4650618" y="1315082"/>
                            <a:pt x="4788508" y="1320426"/>
                          </a:cubicBezTo>
                          <a:cubicBezTo>
                            <a:pt x="5059783" y="1328563"/>
                            <a:pt x="5280537" y="1567710"/>
                            <a:pt x="5280537" y="1853469"/>
                          </a:cubicBezTo>
                          <a:close/>
                          <a:moveTo>
                            <a:pt x="3301123" y="3455782"/>
                          </a:moveTo>
                          <a:lnTo>
                            <a:pt x="2841437" y="3308866"/>
                          </a:lnTo>
                          <a:cubicBezTo>
                            <a:pt x="2631942" y="3241729"/>
                            <a:pt x="2405183" y="3231714"/>
                            <a:pt x="2190738" y="3279214"/>
                          </a:cubicBezTo>
                          <a:lnTo>
                            <a:pt x="2132525" y="3292110"/>
                          </a:lnTo>
                          <a:lnTo>
                            <a:pt x="2132525" y="3262052"/>
                          </a:lnTo>
                          <a:cubicBezTo>
                            <a:pt x="2132525" y="3122029"/>
                            <a:pt x="2227473" y="3000450"/>
                            <a:pt x="2363244" y="2966431"/>
                          </a:cubicBezTo>
                          <a:lnTo>
                            <a:pt x="2944915" y="2821102"/>
                          </a:lnTo>
                          <a:lnTo>
                            <a:pt x="2944915" y="2499497"/>
                          </a:lnTo>
                          <a:lnTo>
                            <a:pt x="2894242" y="2470200"/>
                          </a:lnTo>
                          <a:cubicBezTo>
                            <a:pt x="2737552" y="2379606"/>
                            <a:pt x="2640269" y="2211212"/>
                            <a:pt x="2640269" y="2030976"/>
                          </a:cubicBezTo>
                          <a:lnTo>
                            <a:pt x="2640269" y="1827878"/>
                          </a:lnTo>
                          <a:cubicBezTo>
                            <a:pt x="2640269" y="1689391"/>
                            <a:pt x="2695003" y="1559878"/>
                            <a:pt x="2794521" y="1463432"/>
                          </a:cubicBezTo>
                          <a:cubicBezTo>
                            <a:pt x="2893937" y="1367037"/>
                            <a:pt x="3026674" y="1315082"/>
                            <a:pt x="3163727" y="1320426"/>
                          </a:cubicBezTo>
                          <a:cubicBezTo>
                            <a:pt x="3435002" y="1328563"/>
                            <a:pt x="3655757" y="1567710"/>
                            <a:pt x="3655757" y="1853469"/>
                          </a:cubicBezTo>
                          <a:lnTo>
                            <a:pt x="3655757" y="2030976"/>
                          </a:lnTo>
                          <a:cubicBezTo>
                            <a:pt x="3655757" y="2211212"/>
                            <a:pt x="3558371" y="2379606"/>
                            <a:pt x="3401593" y="2470390"/>
                          </a:cubicBezTo>
                          <a:lnTo>
                            <a:pt x="3350818" y="2499750"/>
                          </a:lnTo>
                          <a:lnTo>
                            <a:pt x="3351212" y="2821102"/>
                          </a:lnTo>
                          <a:lnTo>
                            <a:pt x="3932782" y="2966431"/>
                          </a:lnTo>
                          <a:cubicBezTo>
                            <a:pt x="4068552" y="3000450"/>
                            <a:pt x="4163501" y="3122029"/>
                            <a:pt x="4163501" y="3262052"/>
                          </a:cubicBezTo>
                          <a:lnTo>
                            <a:pt x="4163501" y="3642568"/>
                          </a:lnTo>
                          <a:lnTo>
                            <a:pt x="4138405" y="3655757"/>
                          </a:lnTo>
                          <a:lnTo>
                            <a:pt x="4076181" y="3655757"/>
                          </a:lnTo>
                          <a:lnTo>
                            <a:pt x="3451872" y="3477348"/>
                          </a:lnTo>
                          <a:cubicBezTo>
                            <a:pt x="3402672" y="3463423"/>
                            <a:pt x="3351999" y="3457711"/>
                            <a:pt x="3301123" y="3455782"/>
                          </a:cubicBezTo>
                          <a:close/>
                          <a:moveTo>
                            <a:pt x="2155284" y="1519855"/>
                          </a:moveTo>
                          <a:cubicBezTo>
                            <a:pt x="2345980" y="1150357"/>
                            <a:pt x="2729822" y="913939"/>
                            <a:pt x="3148013" y="913939"/>
                          </a:cubicBezTo>
                          <a:cubicBezTo>
                            <a:pt x="3562243" y="913939"/>
                            <a:pt x="3944434" y="1147184"/>
                            <a:pt x="4136577" y="1511681"/>
                          </a:cubicBezTo>
                          <a:cubicBezTo>
                            <a:pt x="4088228" y="1608622"/>
                            <a:pt x="4061952" y="1715972"/>
                            <a:pt x="4061952" y="1827878"/>
                          </a:cubicBezTo>
                          <a:lnTo>
                            <a:pt x="4061952" y="2030976"/>
                          </a:lnTo>
                          <a:cubicBezTo>
                            <a:pt x="4061952" y="2263421"/>
                            <a:pt x="4177337" y="2481548"/>
                            <a:pt x="4366598" y="2613637"/>
                          </a:cubicBezTo>
                          <a:lnTo>
                            <a:pt x="4366598" y="2662381"/>
                          </a:lnTo>
                          <a:lnTo>
                            <a:pt x="3960403" y="2764082"/>
                          </a:lnTo>
                          <a:lnTo>
                            <a:pt x="3554106" y="2662381"/>
                          </a:lnTo>
                          <a:lnTo>
                            <a:pt x="3554106" y="2613739"/>
                          </a:lnTo>
                          <a:cubicBezTo>
                            <a:pt x="3743368" y="2481649"/>
                            <a:pt x="3858854" y="2263421"/>
                            <a:pt x="3858854" y="2030976"/>
                          </a:cubicBezTo>
                          <a:lnTo>
                            <a:pt x="3858854" y="1853469"/>
                          </a:lnTo>
                          <a:cubicBezTo>
                            <a:pt x="3858854" y="1458977"/>
                            <a:pt x="3549740" y="1128838"/>
                            <a:pt x="3169833" y="1117334"/>
                          </a:cubicBezTo>
                          <a:cubicBezTo>
                            <a:pt x="2975456" y="1111632"/>
                            <a:pt x="2792198" y="1182637"/>
                            <a:pt x="2653064" y="1317710"/>
                          </a:cubicBezTo>
                          <a:cubicBezTo>
                            <a:pt x="2513828" y="1452770"/>
                            <a:pt x="2437171" y="1633907"/>
                            <a:pt x="2437171" y="1827878"/>
                          </a:cubicBezTo>
                          <a:lnTo>
                            <a:pt x="2437171" y="2030976"/>
                          </a:lnTo>
                          <a:cubicBezTo>
                            <a:pt x="2437171" y="2263421"/>
                            <a:pt x="2552556" y="2481548"/>
                            <a:pt x="2741817" y="2613637"/>
                          </a:cubicBezTo>
                          <a:lnTo>
                            <a:pt x="2741817" y="2662381"/>
                          </a:lnTo>
                          <a:lnTo>
                            <a:pt x="2335622" y="2764082"/>
                          </a:lnTo>
                          <a:lnTo>
                            <a:pt x="1929326" y="2662381"/>
                          </a:lnTo>
                          <a:lnTo>
                            <a:pt x="1929326" y="2613739"/>
                          </a:lnTo>
                          <a:cubicBezTo>
                            <a:pt x="2118587" y="2481649"/>
                            <a:pt x="2234074" y="2263421"/>
                            <a:pt x="2234074" y="2030976"/>
                          </a:cubicBezTo>
                          <a:lnTo>
                            <a:pt x="2234074" y="1853469"/>
                          </a:lnTo>
                          <a:cubicBezTo>
                            <a:pt x="2234074" y="1733971"/>
                            <a:pt x="2205310" y="1620516"/>
                            <a:pt x="2155284" y="1519855"/>
                          </a:cubicBezTo>
                          <a:close/>
                          <a:moveTo>
                            <a:pt x="1688249" y="905709"/>
                          </a:moveTo>
                          <a:lnTo>
                            <a:pt x="2012684" y="581278"/>
                          </a:lnTo>
                          <a:lnTo>
                            <a:pt x="2298240" y="767120"/>
                          </a:lnTo>
                          <a:lnTo>
                            <a:pt x="2352873" y="733601"/>
                          </a:lnTo>
                          <a:cubicBezTo>
                            <a:pt x="2489786" y="649704"/>
                            <a:pt x="2637743" y="588270"/>
                            <a:pt x="2792592" y="551230"/>
                          </a:cubicBezTo>
                          <a:lnTo>
                            <a:pt x="2855070" y="536255"/>
                          </a:lnTo>
                          <a:lnTo>
                            <a:pt x="2925722" y="203098"/>
                          </a:lnTo>
                          <a:lnTo>
                            <a:pt x="3370404" y="203098"/>
                          </a:lnTo>
                          <a:lnTo>
                            <a:pt x="3440854" y="536156"/>
                          </a:lnTo>
                          <a:lnTo>
                            <a:pt x="3503332" y="551081"/>
                          </a:lnTo>
                          <a:cubicBezTo>
                            <a:pt x="3658181" y="588169"/>
                            <a:pt x="3806150" y="649605"/>
                            <a:pt x="3943051" y="733502"/>
                          </a:cubicBezTo>
                          <a:lnTo>
                            <a:pt x="3997697" y="767021"/>
                          </a:lnTo>
                          <a:lnTo>
                            <a:pt x="4283252" y="581179"/>
                          </a:lnTo>
                          <a:lnTo>
                            <a:pt x="4607282" y="905311"/>
                          </a:lnTo>
                          <a:lnTo>
                            <a:pt x="4492100" y="1175001"/>
                          </a:lnTo>
                          <a:cubicBezTo>
                            <a:pt x="4413704" y="1208719"/>
                            <a:pt x="4341008" y="1256170"/>
                            <a:pt x="4277743" y="1317507"/>
                          </a:cubicBezTo>
                          <a:cubicBezTo>
                            <a:pt x="4273580" y="1321569"/>
                            <a:pt x="4270013" y="1325935"/>
                            <a:pt x="4265938" y="1330099"/>
                          </a:cubicBezTo>
                          <a:cubicBezTo>
                            <a:pt x="4026702" y="949788"/>
                            <a:pt x="3603738" y="710842"/>
                            <a:pt x="3148013" y="710842"/>
                          </a:cubicBezTo>
                          <a:cubicBezTo>
                            <a:pt x="2689012" y="710842"/>
                            <a:pt x="2264868" y="952020"/>
                            <a:pt x="2026216" y="1336204"/>
                          </a:cubicBezTo>
                          <a:cubicBezTo>
                            <a:pt x="1962354" y="1269360"/>
                            <a:pt x="1886383" y="1215214"/>
                            <a:pt x="1802199" y="1177381"/>
                          </a:cubicBezTo>
                          <a:close/>
                          <a:moveTo>
                            <a:pt x="1320134" y="2821102"/>
                          </a:moveTo>
                          <a:lnTo>
                            <a:pt x="1320134" y="2499497"/>
                          </a:lnTo>
                          <a:lnTo>
                            <a:pt x="1269462" y="2470200"/>
                          </a:lnTo>
                          <a:cubicBezTo>
                            <a:pt x="1112773" y="2379606"/>
                            <a:pt x="1015488" y="2211212"/>
                            <a:pt x="1015488" y="2030976"/>
                          </a:cubicBezTo>
                          <a:lnTo>
                            <a:pt x="1015488" y="1827878"/>
                          </a:lnTo>
                          <a:cubicBezTo>
                            <a:pt x="1015488" y="1689391"/>
                            <a:pt x="1070229" y="1559878"/>
                            <a:pt x="1169744" y="1463432"/>
                          </a:cubicBezTo>
                          <a:cubicBezTo>
                            <a:pt x="1269162" y="1367037"/>
                            <a:pt x="1401348" y="1315082"/>
                            <a:pt x="1538947" y="1320426"/>
                          </a:cubicBezTo>
                          <a:cubicBezTo>
                            <a:pt x="1810221" y="1328563"/>
                            <a:pt x="2030976" y="1567710"/>
                            <a:pt x="2030976" y="1853469"/>
                          </a:cubicBezTo>
                          <a:lnTo>
                            <a:pt x="2030976" y="2030976"/>
                          </a:lnTo>
                          <a:cubicBezTo>
                            <a:pt x="2030976" y="2211212"/>
                            <a:pt x="1933591" y="2379606"/>
                            <a:pt x="1776812" y="2470390"/>
                          </a:cubicBezTo>
                          <a:lnTo>
                            <a:pt x="1726038" y="2499750"/>
                          </a:lnTo>
                          <a:lnTo>
                            <a:pt x="1726431" y="2821102"/>
                          </a:lnTo>
                          <a:lnTo>
                            <a:pt x="2074858" y="2908167"/>
                          </a:lnTo>
                          <a:cubicBezTo>
                            <a:pt x="1984568" y="3000551"/>
                            <a:pt x="1929427" y="3125545"/>
                            <a:pt x="1929427" y="3262052"/>
                          </a:cubicBezTo>
                          <a:lnTo>
                            <a:pt x="1929427" y="3337274"/>
                          </a:lnTo>
                          <a:lnTo>
                            <a:pt x="1612684" y="3407686"/>
                          </a:lnTo>
                          <a:lnTo>
                            <a:pt x="1620909" y="3378922"/>
                          </a:lnTo>
                          <a:lnTo>
                            <a:pt x="1624781" y="3191247"/>
                          </a:lnTo>
                          <a:lnTo>
                            <a:pt x="1089220" y="2878819"/>
                          </a:lnTo>
                          <a:close/>
                          <a:moveTo>
                            <a:pt x="203098" y="2640269"/>
                          </a:moveTo>
                          <a:lnTo>
                            <a:pt x="277127" y="2640269"/>
                          </a:lnTo>
                          <a:lnTo>
                            <a:pt x="1007455" y="3066253"/>
                          </a:lnTo>
                          <a:lnTo>
                            <a:pt x="638944" y="4540247"/>
                          </a:lnTo>
                          <a:lnTo>
                            <a:pt x="203098" y="4394905"/>
                          </a:lnTo>
                          <a:close/>
                          <a:moveTo>
                            <a:pt x="1031950" y="4671245"/>
                          </a:moveTo>
                          <a:lnTo>
                            <a:pt x="832076" y="4604654"/>
                          </a:lnTo>
                          <a:lnTo>
                            <a:pt x="1190074" y="3172803"/>
                          </a:lnTo>
                          <a:lnTo>
                            <a:pt x="1421683" y="3307876"/>
                          </a:lnTo>
                          <a:lnTo>
                            <a:pt x="1421683" y="3336881"/>
                          </a:lnTo>
                          <a:lnTo>
                            <a:pt x="1040479" y="4671245"/>
                          </a:lnTo>
                          <a:close/>
                          <a:moveTo>
                            <a:pt x="1726329" y="4963591"/>
                          </a:moveTo>
                          <a:cubicBezTo>
                            <a:pt x="1726329" y="4933647"/>
                            <a:pt x="1738427" y="4904286"/>
                            <a:pt x="1759650" y="4883075"/>
                          </a:cubicBezTo>
                          <a:lnTo>
                            <a:pt x="1938160" y="4704565"/>
                          </a:lnTo>
                          <a:cubicBezTo>
                            <a:pt x="1959371" y="4683342"/>
                            <a:pt x="1988732" y="4671245"/>
                            <a:pt x="2018676" y="4671245"/>
                          </a:cubicBezTo>
                          <a:cubicBezTo>
                            <a:pt x="2081458" y="4671245"/>
                            <a:pt x="2132525" y="4722311"/>
                            <a:pt x="2132525" y="4785093"/>
                          </a:cubicBezTo>
                          <a:cubicBezTo>
                            <a:pt x="2132525" y="4815038"/>
                            <a:pt x="2120428" y="4844398"/>
                            <a:pt x="2099204" y="4865609"/>
                          </a:cubicBezTo>
                          <a:lnTo>
                            <a:pt x="1920694" y="5044119"/>
                          </a:lnTo>
                          <a:cubicBezTo>
                            <a:pt x="1899483" y="5065343"/>
                            <a:pt x="1870123" y="5077440"/>
                            <a:pt x="1840178" y="5077440"/>
                          </a:cubicBezTo>
                          <a:cubicBezTo>
                            <a:pt x="1777396" y="5077440"/>
                            <a:pt x="1726329" y="5026373"/>
                            <a:pt x="1726329" y="4963591"/>
                          </a:cubicBezTo>
                          <a:close/>
                          <a:moveTo>
                            <a:pt x="2030976" y="5268237"/>
                          </a:moveTo>
                          <a:cubicBezTo>
                            <a:pt x="2030976" y="5238293"/>
                            <a:pt x="2043073" y="5208933"/>
                            <a:pt x="2064297" y="5187722"/>
                          </a:cubicBezTo>
                          <a:lnTo>
                            <a:pt x="2242807" y="5009212"/>
                          </a:lnTo>
                          <a:cubicBezTo>
                            <a:pt x="2264018" y="4987988"/>
                            <a:pt x="2293378" y="4975891"/>
                            <a:pt x="2323322" y="4975891"/>
                          </a:cubicBezTo>
                          <a:cubicBezTo>
                            <a:pt x="2386105" y="4975891"/>
                            <a:pt x="2437171" y="5026957"/>
                            <a:pt x="2437171" y="5089740"/>
                          </a:cubicBezTo>
                          <a:cubicBezTo>
                            <a:pt x="2437171" y="5119684"/>
                            <a:pt x="2425074" y="5149044"/>
                            <a:pt x="2403850" y="5170256"/>
                          </a:cubicBezTo>
                          <a:lnTo>
                            <a:pt x="2225340" y="5348765"/>
                          </a:lnTo>
                          <a:cubicBezTo>
                            <a:pt x="2204129" y="5369989"/>
                            <a:pt x="2174769" y="5382086"/>
                            <a:pt x="2144825" y="5382086"/>
                          </a:cubicBezTo>
                          <a:cubicBezTo>
                            <a:pt x="2082042" y="5382086"/>
                            <a:pt x="2030976" y="5331020"/>
                            <a:pt x="2030976" y="5268237"/>
                          </a:cubicBezTo>
                          <a:close/>
                          <a:moveTo>
                            <a:pt x="2335622" y="5572884"/>
                          </a:moveTo>
                          <a:cubicBezTo>
                            <a:pt x="2335622" y="5542939"/>
                            <a:pt x="2347719" y="5513579"/>
                            <a:pt x="2368943" y="5492368"/>
                          </a:cubicBezTo>
                          <a:lnTo>
                            <a:pt x="2547453" y="5313858"/>
                          </a:lnTo>
                          <a:cubicBezTo>
                            <a:pt x="2568664" y="5292634"/>
                            <a:pt x="2598024" y="5280537"/>
                            <a:pt x="2627969" y="5280537"/>
                          </a:cubicBezTo>
                          <a:cubicBezTo>
                            <a:pt x="2690751" y="5280537"/>
                            <a:pt x="2741817" y="5331604"/>
                            <a:pt x="2741817" y="5394386"/>
                          </a:cubicBezTo>
                          <a:cubicBezTo>
                            <a:pt x="2741817" y="5424330"/>
                            <a:pt x="2729720" y="5453691"/>
                            <a:pt x="2708497" y="5474902"/>
                          </a:cubicBezTo>
                          <a:lnTo>
                            <a:pt x="2529987" y="5653412"/>
                          </a:lnTo>
                          <a:cubicBezTo>
                            <a:pt x="2508776" y="5674635"/>
                            <a:pt x="2479415" y="5686733"/>
                            <a:pt x="2449471" y="5686733"/>
                          </a:cubicBezTo>
                          <a:cubicBezTo>
                            <a:pt x="2386689" y="5686733"/>
                            <a:pt x="2335622" y="5635666"/>
                            <a:pt x="2335622" y="5572884"/>
                          </a:cubicBezTo>
                          <a:close/>
                          <a:moveTo>
                            <a:pt x="2754117" y="5991379"/>
                          </a:moveTo>
                          <a:cubicBezTo>
                            <a:pt x="2691335" y="5991379"/>
                            <a:pt x="2640269" y="5940312"/>
                            <a:pt x="2640269" y="5877530"/>
                          </a:cubicBezTo>
                          <a:cubicBezTo>
                            <a:pt x="2640269" y="5847586"/>
                            <a:pt x="2652366" y="5818226"/>
                            <a:pt x="2673589" y="5797014"/>
                          </a:cubicBezTo>
                          <a:lnTo>
                            <a:pt x="2852099" y="5618504"/>
                          </a:lnTo>
                          <a:cubicBezTo>
                            <a:pt x="2873310" y="5597281"/>
                            <a:pt x="2902671" y="5585184"/>
                            <a:pt x="2932615" y="5585184"/>
                          </a:cubicBezTo>
                          <a:cubicBezTo>
                            <a:pt x="2995398" y="5585184"/>
                            <a:pt x="3046464" y="5636250"/>
                            <a:pt x="3046464" y="5699033"/>
                          </a:cubicBezTo>
                          <a:cubicBezTo>
                            <a:pt x="3046464" y="5728977"/>
                            <a:pt x="3034367" y="5758337"/>
                            <a:pt x="3013143" y="5779548"/>
                          </a:cubicBezTo>
                          <a:lnTo>
                            <a:pt x="2834633" y="5958058"/>
                          </a:lnTo>
                          <a:cubicBezTo>
                            <a:pt x="2813422" y="5979282"/>
                            <a:pt x="2784062" y="5991379"/>
                            <a:pt x="2754117" y="5991379"/>
                          </a:cubicBezTo>
                          <a:close/>
                          <a:moveTo>
                            <a:pt x="3245195" y="6092928"/>
                          </a:moveTo>
                          <a:lnTo>
                            <a:pt x="3226408" y="6092928"/>
                          </a:lnTo>
                          <a:cubicBezTo>
                            <a:pt x="3200526" y="6092928"/>
                            <a:pt x="3175736" y="6083509"/>
                            <a:pt x="3156441" y="6066398"/>
                          </a:cubicBezTo>
                          <a:lnTo>
                            <a:pt x="3080483" y="5999414"/>
                          </a:lnTo>
                          <a:lnTo>
                            <a:pt x="3156746" y="5923151"/>
                          </a:lnTo>
                          <a:cubicBezTo>
                            <a:pt x="3183961" y="5895923"/>
                            <a:pt x="3205083" y="5863554"/>
                            <a:pt x="3220709" y="5828787"/>
                          </a:cubicBezTo>
                          <a:lnTo>
                            <a:pt x="3313029" y="5905646"/>
                          </a:lnTo>
                          <a:cubicBezTo>
                            <a:pt x="3337173" y="5925778"/>
                            <a:pt x="3351110" y="5955431"/>
                            <a:pt x="3351110" y="5987012"/>
                          </a:cubicBezTo>
                          <a:cubicBezTo>
                            <a:pt x="3351110" y="6045428"/>
                            <a:pt x="3303611" y="6092928"/>
                            <a:pt x="3245195" y="6092928"/>
                          </a:cubicBezTo>
                          <a:close/>
                          <a:moveTo>
                            <a:pt x="4155859" y="5178989"/>
                          </a:moveTo>
                          <a:lnTo>
                            <a:pt x="4138316" y="5178989"/>
                          </a:lnTo>
                          <a:cubicBezTo>
                            <a:pt x="4112828" y="5178989"/>
                            <a:pt x="4087935" y="5169963"/>
                            <a:pt x="4068451" y="5153601"/>
                          </a:cubicBezTo>
                          <a:lnTo>
                            <a:pt x="3517764" y="4694702"/>
                          </a:lnTo>
                          <a:lnTo>
                            <a:pt x="3387655" y="4850795"/>
                          </a:lnTo>
                          <a:lnTo>
                            <a:pt x="3922424" y="5296354"/>
                          </a:lnTo>
                          <a:cubicBezTo>
                            <a:pt x="3946465" y="5316486"/>
                            <a:pt x="3960403" y="5346138"/>
                            <a:pt x="3960403" y="5377720"/>
                          </a:cubicBezTo>
                          <a:cubicBezTo>
                            <a:pt x="3960403" y="5436135"/>
                            <a:pt x="3912903" y="5483635"/>
                            <a:pt x="3854488" y="5483635"/>
                          </a:cubicBezTo>
                          <a:lnTo>
                            <a:pt x="3832325" y="5483635"/>
                          </a:lnTo>
                          <a:cubicBezTo>
                            <a:pt x="3807686" y="5483635"/>
                            <a:pt x="3783581" y="5474902"/>
                            <a:pt x="3764592" y="5459035"/>
                          </a:cubicBezTo>
                          <a:lnTo>
                            <a:pt x="3213017" y="4999438"/>
                          </a:lnTo>
                          <a:lnTo>
                            <a:pt x="3082907" y="5155531"/>
                          </a:lnTo>
                          <a:lnTo>
                            <a:pt x="3617676" y="5601152"/>
                          </a:lnTo>
                          <a:cubicBezTo>
                            <a:pt x="3641819" y="5621132"/>
                            <a:pt x="3655757" y="5650784"/>
                            <a:pt x="3655757" y="5682366"/>
                          </a:cubicBezTo>
                          <a:cubicBezTo>
                            <a:pt x="3655757" y="5740782"/>
                            <a:pt x="3608257" y="5788281"/>
                            <a:pt x="3549841" y="5788281"/>
                          </a:cubicBezTo>
                          <a:cubicBezTo>
                            <a:pt x="3510872" y="5788281"/>
                            <a:pt x="3472893" y="5774445"/>
                            <a:pt x="3442987" y="5749604"/>
                          </a:cubicBezTo>
                          <a:lnTo>
                            <a:pt x="3216342" y="5560685"/>
                          </a:lnTo>
                          <a:cubicBezTo>
                            <a:pt x="3166406" y="5458641"/>
                            <a:pt x="3063816" y="5387494"/>
                            <a:pt x="2943671" y="5383229"/>
                          </a:cubicBezTo>
                          <a:cubicBezTo>
                            <a:pt x="2937819" y="5217564"/>
                            <a:pt x="2804689" y="5084434"/>
                            <a:pt x="2639025" y="5078582"/>
                          </a:cubicBezTo>
                          <a:cubicBezTo>
                            <a:pt x="2633173" y="4912918"/>
                            <a:pt x="2500043" y="4779788"/>
                            <a:pt x="2334378" y="4773936"/>
                          </a:cubicBezTo>
                          <a:cubicBezTo>
                            <a:pt x="2328438" y="4604400"/>
                            <a:pt x="2189595" y="4468147"/>
                            <a:pt x="2018676" y="4468147"/>
                          </a:cubicBezTo>
                          <a:cubicBezTo>
                            <a:pt x="1935228" y="4468147"/>
                            <a:pt x="1853557" y="4501963"/>
                            <a:pt x="1794558" y="4560963"/>
                          </a:cubicBezTo>
                          <a:lnTo>
                            <a:pt x="1616047" y="4739473"/>
                          </a:lnTo>
                          <a:cubicBezTo>
                            <a:pt x="1605398" y="4750135"/>
                            <a:pt x="1596563" y="4762232"/>
                            <a:pt x="1587588" y="4774228"/>
                          </a:cubicBezTo>
                          <a:lnTo>
                            <a:pt x="1275656" y="4587048"/>
                          </a:lnTo>
                          <a:lnTo>
                            <a:pt x="1549114" y="3629976"/>
                          </a:lnTo>
                          <a:lnTo>
                            <a:pt x="2234670" y="3477551"/>
                          </a:lnTo>
                          <a:cubicBezTo>
                            <a:pt x="2414513" y="3437338"/>
                            <a:pt x="2604117" y="3446058"/>
                            <a:pt x="2779505" y="3502190"/>
                          </a:cubicBezTo>
                          <a:lnTo>
                            <a:pt x="2929099" y="3550044"/>
                          </a:lnTo>
                          <a:lnTo>
                            <a:pt x="2421951" y="3803612"/>
                          </a:lnTo>
                          <a:cubicBezTo>
                            <a:pt x="2306072" y="3861685"/>
                            <a:pt x="2234074" y="3978250"/>
                            <a:pt x="2234074" y="4107865"/>
                          </a:cubicBezTo>
                          <a:lnTo>
                            <a:pt x="2234074" y="4127946"/>
                          </a:lnTo>
                          <a:cubicBezTo>
                            <a:pt x="2234074" y="4315532"/>
                            <a:pt x="2386689" y="4468147"/>
                            <a:pt x="2574275" y="4468147"/>
                          </a:cubicBezTo>
                          <a:cubicBezTo>
                            <a:pt x="2635902" y="4468147"/>
                            <a:pt x="2696552" y="4451391"/>
                            <a:pt x="2749256" y="4419607"/>
                          </a:cubicBezTo>
                          <a:lnTo>
                            <a:pt x="3127386" y="4192848"/>
                          </a:lnTo>
                          <a:cubicBezTo>
                            <a:pt x="3203344" y="4147341"/>
                            <a:pt x="3305299" y="4157306"/>
                            <a:pt x="3370899" y="4216306"/>
                          </a:cubicBezTo>
                          <a:lnTo>
                            <a:pt x="4228898" y="4988483"/>
                          </a:lnTo>
                          <a:cubicBezTo>
                            <a:pt x="4251861" y="5009313"/>
                            <a:pt x="4265049" y="5038864"/>
                            <a:pt x="4265049" y="5069798"/>
                          </a:cubicBezTo>
                          <a:cubicBezTo>
                            <a:pt x="4265049" y="5130055"/>
                            <a:pt x="4216115" y="5178989"/>
                            <a:pt x="4155859" y="5178989"/>
                          </a:cubicBezTo>
                          <a:close/>
                          <a:moveTo>
                            <a:pt x="6092928" y="3999182"/>
                          </a:moveTo>
                          <a:lnTo>
                            <a:pt x="4382122" y="4854654"/>
                          </a:lnTo>
                          <a:cubicBezTo>
                            <a:pt x="4376563" y="4848752"/>
                            <a:pt x="4370762" y="4843154"/>
                            <a:pt x="4364669" y="4837696"/>
                          </a:cubicBezTo>
                          <a:lnTo>
                            <a:pt x="3506810" y="4065519"/>
                          </a:lnTo>
                          <a:cubicBezTo>
                            <a:pt x="3431638" y="3997697"/>
                            <a:pt x="3334456" y="3960403"/>
                            <a:pt x="3233199" y="3960403"/>
                          </a:cubicBezTo>
                          <a:cubicBezTo>
                            <a:pt x="3159170" y="3960403"/>
                            <a:pt x="3086474" y="3980535"/>
                            <a:pt x="3022816" y="4018717"/>
                          </a:cubicBezTo>
                          <a:lnTo>
                            <a:pt x="2644534" y="4245565"/>
                          </a:lnTo>
                          <a:cubicBezTo>
                            <a:pt x="2623310" y="4258360"/>
                            <a:pt x="2599065" y="4265049"/>
                            <a:pt x="2574275" y="4265049"/>
                          </a:cubicBezTo>
                          <a:cubicBezTo>
                            <a:pt x="2498608" y="4265049"/>
                            <a:pt x="2437171" y="4203612"/>
                            <a:pt x="2437171" y="4127946"/>
                          </a:cubicBezTo>
                          <a:lnTo>
                            <a:pt x="2437171" y="4107865"/>
                          </a:lnTo>
                          <a:cubicBezTo>
                            <a:pt x="2437171" y="4055554"/>
                            <a:pt x="2466227" y="4008651"/>
                            <a:pt x="2512939" y="3985295"/>
                          </a:cubicBezTo>
                          <a:lnTo>
                            <a:pt x="3079391" y="3702063"/>
                          </a:lnTo>
                          <a:cubicBezTo>
                            <a:pt x="3176319" y="3653523"/>
                            <a:pt x="3291412" y="3642669"/>
                            <a:pt x="3395881" y="3672715"/>
                          </a:cubicBezTo>
                          <a:lnTo>
                            <a:pt x="4034038" y="3854983"/>
                          </a:lnTo>
                          <a:lnTo>
                            <a:pt x="4188596" y="3858854"/>
                          </a:lnTo>
                          <a:lnTo>
                            <a:pt x="6092928" y="2856555"/>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000">
                        <a:solidFill>
                          <a:srgbClr val="000000"/>
                        </a:solidFill>
                        <a:latin typeface="Calibri"/>
                        <a:ea typeface="Calibri"/>
                        <a:cs typeface="Calibri"/>
                        <a:sym typeface="Calibri"/>
                      </a:endParaRPr>
                    </a:p>
                  </p:txBody>
                </p:sp>
              </p:grpSp>
            </p:grpSp>
          </p:grpSp>
        </p:grpSp>
        <p:grpSp>
          <p:nvGrpSpPr>
            <p:cNvPr id="1252" name="Google Shape;1252;g117d4823dca_3_1"/>
            <p:cNvGrpSpPr/>
            <p:nvPr/>
          </p:nvGrpSpPr>
          <p:grpSpPr>
            <a:xfrm>
              <a:off x="401100" y="5260879"/>
              <a:ext cx="11486270" cy="1597263"/>
              <a:chOff x="228365" y="5359355"/>
              <a:chExt cx="8013863" cy="1597263"/>
            </a:xfrm>
          </p:grpSpPr>
          <p:grpSp>
            <p:nvGrpSpPr>
              <p:cNvPr id="1253" name="Google Shape;1253;g117d4823dca_3_1"/>
              <p:cNvGrpSpPr/>
              <p:nvPr/>
            </p:nvGrpSpPr>
            <p:grpSpPr>
              <a:xfrm>
                <a:off x="228873" y="5359355"/>
                <a:ext cx="8013355" cy="1597263"/>
                <a:chOff x="228873" y="5493974"/>
                <a:chExt cx="8013355" cy="1432908"/>
              </a:xfrm>
            </p:grpSpPr>
            <p:sp>
              <p:nvSpPr>
                <p:cNvPr id="1254" name="Google Shape;1254;g117d4823dca_3_1"/>
                <p:cNvSpPr/>
                <p:nvPr/>
              </p:nvSpPr>
              <p:spPr>
                <a:xfrm>
                  <a:off x="413428" y="5493974"/>
                  <a:ext cx="7828800" cy="411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cxnSp>
              <p:nvCxnSpPr>
                <p:cNvPr id="1255" name="Google Shape;1255;g117d4823dca_3_1"/>
                <p:cNvCxnSpPr/>
                <p:nvPr/>
              </p:nvCxnSpPr>
              <p:spPr>
                <a:xfrm>
                  <a:off x="228873" y="5514482"/>
                  <a:ext cx="0" cy="1412400"/>
                </a:xfrm>
                <a:prstGeom prst="straightConnector1">
                  <a:avLst/>
                </a:prstGeom>
                <a:noFill/>
                <a:ln cap="flat" cmpd="sng" w="9525">
                  <a:solidFill>
                    <a:srgbClr val="D8D8D8"/>
                  </a:solidFill>
                  <a:prstDash val="solid"/>
                  <a:miter lim="800000"/>
                  <a:headEnd len="sm" w="sm" type="none"/>
                  <a:tailEnd len="sm" w="sm" type="none"/>
                </a:ln>
              </p:spPr>
            </p:cxnSp>
          </p:grpSp>
          <p:cxnSp>
            <p:nvCxnSpPr>
              <p:cNvPr id="1256" name="Google Shape;1256;g117d4823dca_3_1"/>
              <p:cNvCxnSpPr/>
              <p:nvPr/>
            </p:nvCxnSpPr>
            <p:spPr>
              <a:xfrm rot="10800000">
                <a:off x="228365" y="5385180"/>
                <a:ext cx="184800" cy="0"/>
              </a:xfrm>
              <a:prstGeom prst="straightConnector1">
                <a:avLst/>
              </a:prstGeom>
              <a:noFill/>
              <a:ln cap="flat" cmpd="sng" w="9525">
                <a:solidFill>
                  <a:srgbClr val="D8D8D8"/>
                </a:solidFill>
                <a:prstDash val="solid"/>
                <a:miter lim="800000"/>
                <a:headEnd len="sm" w="sm" type="none"/>
                <a:tailEnd len="sm" w="sm" type="none"/>
              </a:ln>
            </p:spPr>
          </p:cxnSp>
        </p:grpSp>
      </p:grpSp>
      <p:grpSp>
        <p:nvGrpSpPr>
          <p:cNvPr id="1257" name="Google Shape;1257;g117d4823dca_3_1"/>
          <p:cNvGrpSpPr/>
          <p:nvPr/>
        </p:nvGrpSpPr>
        <p:grpSpPr>
          <a:xfrm>
            <a:off x="186519" y="2182781"/>
            <a:ext cx="11702300" cy="4423073"/>
            <a:chOff x="184932" y="740349"/>
            <a:chExt cx="11702300" cy="4423073"/>
          </a:xfrm>
        </p:grpSpPr>
        <p:grpSp>
          <p:nvGrpSpPr>
            <p:cNvPr id="1258" name="Google Shape;1258;g117d4823dca_3_1"/>
            <p:cNvGrpSpPr/>
            <p:nvPr/>
          </p:nvGrpSpPr>
          <p:grpSpPr>
            <a:xfrm>
              <a:off x="344213" y="740349"/>
              <a:ext cx="11543020" cy="674100"/>
              <a:chOff x="344213" y="740349"/>
              <a:chExt cx="11543020" cy="674100"/>
            </a:xfrm>
          </p:grpSpPr>
          <p:grpSp>
            <p:nvGrpSpPr>
              <p:cNvPr id="1259" name="Google Shape;1259;g117d4823dca_3_1"/>
              <p:cNvGrpSpPr/>
              <p:nvPr/>
            </p:nvGrpSpPr>
            <p:grpSpPr>
              <a:xfrm>
                <a:off x="344213" y="740349"/>
                <a:ext cx="11543020" cy="674100"/>
                <a:chOff x="228600" y="754417"/>
                <a:chExt cx="8686800" cy="674100"/>
              </a:xfrm>
            </p:grpSpPr>
            <p:sp>
              <p:nvSpPr>
                <p:cNvPr id="1260" name="Google Shape;1260;g117d4823dca_3_1"/>
                <p:cNvSpPr/>
                <p:nvPr/>
              </p:nvSpPr>
              <p:spPr>
                <a:xfrm>
                  <a:off x="228600" y="754417"/>
                  <a:ext cx="8686800" cy="674100"/>
                </a:xfrm>
                <a:prstGeom prst="rightArrow">
                  <a:avLst>
                    <a:gd fmla="val 50000" name="adj1"/>
                    <a:gd fmla="val 50000" name="adj2"/>
                  </a:avLst>
                </a:prstGeom>
                <a:solidFill>
                  <a:srgbClr val="BEE6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rgbClr val="FFFFFF"/>
                    </a:solidFill>
                    <a:latin typeface="Calibri"/>
                    <a:ea typeface="Calibri"/>
                    <a:cs typeface="Calibri"/>
                    <a:sym typeface="Calibri"/>
                  </a:endParaRPr>
                </a:p>
              </p:txBody>
            </p:sp>
            <p:sp>
              <p:nvSpPr>
                <p:cNvPr id="1261" name="Google Shape;1261;g117d4823dca_3_1"/>
                <p:cNvSpPr/>
                <p:nvPr/>
              </p:nvSpPr>
              <p:spPr>
                <a:xfrm>
                  <a:off x="247234" y="961457"/>
                  <a:ext cx="1267200" cy="2769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200">
                      <a:solidFill>
                        <a:srgbClr val="262626"/>
                      </a:solidFill>
                      <a:latin typeface="Century"/>
                      <a:ea typeface="Century"/>
                      <a:cs typeface="Century"/>
                      <a:sym typeface="Century"/>
                    </a:rPr>
                    <a:t>Buying Cycle</a:t>
                  </a:r>
                  <a:endParaRPr/>
                </a:p>
              </p:txBody>
            </p:sp>
          </p:grpSp>
          <p:grpSp>
            <p:nvGrpSpPr>
              <p:cNvPr id="1262" name="Google Shape;1262;g117d4823dca_3_1"/>
              <p:cNvGrpSpPr/>
              <p:nvPr/>
            </p:nvGrpSpPr>
            <p:grpSpPr>
              <a:xfrm>
                <a:off x="2703947" y="925377"/>
                <a:ext cx="8153729" cy="302889"/>
                <a:chOff x="2703947" y="925377"/>
                <a:chExt cx="8153729" cy="302889"/>
              </a:xfrm>
            </p:grpSpPr>
            <p:grpSp>
              <p:nvGrpSpPr>
                <p:cNvPr id="1263" name="Google Shape;1263;g117d4823dca_3_1"/>
                <p:cNvGrpSpPr/>
                <p:nvPr/>
              </p:nvGrpSpPr>
              <p:grpSpPr>
                <a:xfrm>
                  <a:off x="2703947" y="951860"/>
                  <a:ext cx="269527" cy="250864"/>
                  <a:chOff x="4051677" y="1821569"/>
                  <a:chExt cx="1040644" cy="1050958"/>
                </a:xfrm>
              </p:grpSpPr>
              <p:grpSp>
                <p:nvGrpSpPr>
                  <p:cNvPr id="1264" name="Google Shape;1264;g117d4823dca_3_1"/>
                  <p:cNvGrpSpPr/>
                  <p:nvPr/>
                </p:nvGrpSpPr>
                <p:grpSpPr>
                  <a:xfrm>
                    <a:off x="4066933" y="1836963"/>
                    <a:ext cx="1009983" cy="1020172"/>
                    <a:chOff x="4066933" y="1836963"/>
                    <a:chExt cx="1009983" cy="1020172"/>
                  </a:xfrm>
                </p:grpSpPr>
                <p:grpSp>
                  <p:nvGrpSpPr>
                    <p:cNvPr id="1265" name="Google Shape;1265;g117d4823dca_3_1"/>
                    <p:cNvGrpSpPr/>
                    <p:nvPr/>
                  </p:nvGrpSpPr>
                  <p:grpSpPr>
                    <a:xfrm>
                      <a:off x="4274388" y="1836963"/>
                      <a:ext cx="802528" cy="1020163"/>
                      <a:chOff x="3190998" y="1062037"/>
                      <a:chExt cx="3724027" cy="4733934"/>
                    </a:xfrm>
                  </p:grpSpPr>
                  <p:sp>
                    <p:nvSpPr>
                      <p:cNvPr id="1266" name="Google Shape;1266;g117d4823dca_3_1"/>
                      <p:cNvSpPr/>
                      <p:nvPr/>
                    </p:nvSpPr>
                    <p:spPr>
                      <a:xfrm>
                        <a:off x="3190998" y="1062037"/>
                        <a:ext cx="3724027" cy="4733934"/>
                      </a:xfrm>
                      <a:custGeom>
                        <a:rect b="b" l="l" r="r" t="t"/>
                        <a:pathLst>
                          <a:path extrusionOk="0" h="4733934" w="3724027">
                            <a:moveTo>
                              <a:pt x="2705529" y="0"/>
                            </a:moveTo>
                            <a:lnTo>
                              <a:pt x="281997" y="0"/>
                            </a:lnTo>
                            <a:cubicBezTo>
                              <a:pt x="126254" y="0"/>
                              <a:pt x="0" y="126254"/>
                              <a:pt x="0" y="281997"/>
                            </a:cubicBezTo>
                            <a:lnTo>
                              <a:pt x="0" y="4451938"/>
                            </a:lnTo>
                            <a:cubicBezTo>
                              <a:pt x="0" y="4607681"/>
                              <a:pt x="126254" y="4733935"/>
                              <a:pt x="281997" y="4733935"/>
                            </a:cubicBezTo>
                            <a:lnTo>
                              <a:pt x="3442030" y="4733935"/>
                            </a:lnTo>
                            <a:cubicBezTo>
                              <a:pt x="3597774" y="4733935"/>
                              <a:pt x="3724027" y="4607681"/>
                              <a:pt x="3724027" y="4451938"/>
                            </a:cubicBezTo>
                            <a:lnTo>
                              <a:pt x="3724027" y="1018499"/>
                            </a:lnTo>
                            <a:cubicBezTo>
                              <a:pt x="3724027" y="943708"/>
                              <a:pt x="3694319" y="871976"/>
                              <a:pt x="3641427" y="819093"/>
                            </a:cubicBezTo>
                            <a:lnTo>
                              <a:pt x="2904925" y="82591"/>
                            </a:lnTo>
                            <a:cubicBezTo>
                              <a:pt x="2852052" y="29708"/>
                              <a:pt x="2780319" y="0"/>
                              <a:pt x="2705529" y="0"/>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000">
                          <a:solidFill>
                            <a:srgbClr val="000000"/>
                          </a:solidFill>
                          <a:latin typeface="Calibri"/>
                          <a:ea typeface="Calibri"/>
                          <a:cs typeface="Calibri"/>
                          <a:sym typeface="Calibri"/>
                        </a:endParaRPr>
                      </a:p>
                    </p:txBody>
                  </p:sp>
                  <p:sp>
                    <p:nvSpPr>
                      <p:cNvPr id="1267" name="Google Shape;1267;g117d4823dca_3_1"/>
                      <p:cNvSpPr/>
                      <p:nvPr/>
                    </p:nvSpPr>
                    <p:spPr>
                      <a:xfrm>
                        <a:off x="6032077" y="1362770"/>
                        <a:ext cx="882948" cy="4433201"/>
                      </a:xfrm>
                      <a:custGeom>
                        <a:rect b="b" l="l" r="r" t="t"/>
                        <a:pathLst>
                          <a:path extrusionOk="0" h="4433201" w="882948">
                            <a:moveTo>
                              <a:pt x="800357" y="518360"/>
                            </a:moveTo>
                            <a:lnTo>
                              <a:pt x="281997" y="0"/>
                            </a:lnTo>
                            <a:lnTo>
                              <a:pt x="281997" y="4151205"/>
                            </a:lnTo>
                            <a:cubicBezTo>
                              <a:pt x="281997" y="4306948"/>
                              <a:pt x="155743" y="4433202"/>
                              <a:pt x="0" y="4433202"/>
                            </a:cubicBezTo>
                            <a:lnTo>
                              <a:pt x="600951" y="4433202"/>
                            </a:lnTo>
                            <a:cubicBezTo>
                              <a:pt x="756695" y="4433202"/>
                              <a:pt x="882948" y="4306948"/>
                              <a:pt x="882948" y="4151205"/>
                            </a:cubicBezTo>
                            <a:lnTo>
                              <a:pt x="882948" y="717766"/>
                            </a:lnTo>
                            <a:cubicBezTo>
                              <a:pt x="882948" y="642976"/>
                              <a:pt x="853240" y="571243"/>
                              <a:pt x="800357" y="518360"/>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000">
                          <a:solidFill>
                            <a:srgbClr val="000000"/>
                          </a:solidFill>
                          <a:latin typeface="Calibri"/>
                          <a:ea typeface="Calibri"/>
                          <a:cs typeface="Calibri"/>
                          <a:sym typeface="Calibri"/>
                        </a:endParaRPr>
                      </a:p>
                    </p:txBody>
                  </p:sp>
                  <p:sp>
                    <p:nvSpPr>
                      <p:cNvPr id="1268" name="Google Shape;1268;g117d4823dca_3_1"/>
                      <p:cNvSpPr/>
                      <p:nvPr/>
                    </p:nvSpPr>
                    <p:spPr>
                      <a:xfrm>
                        <a:off x="6013332" y="1087364"/>
                        <a:ext cx="876356" cy="876366"/>
                      </a:xfrm>
                      <a:custGeom>
                        <a:rect b="b" l="l" r="r" t="t"/>
                        <a:pathLst>
                          <a:path extrusionOk="0" h="876366" w="876356">
                            <a:moveTo>
                              <a:pt x="819102" y="793766"/>
                            </a:moveTo>
                            <a:lnTo>
                              <a:pt x="82601" y="57264"/>
                            </a:lnTo>
                            <a:cubicBezTo>
                              <a:pt x="58483" y="33147"/>
                              <a:pt x="30451" y="13859"/>
                              <a:pt x="0" y="0"/>
                            </a:cubicBezTo>
                            <a:lnTo>
                              <a:pt x="0" y="701535"/>
                            </a:lnTo>
                            <a:cubicBezTo>
                              <a:pt x="0" y="798090"/>
                              <a:pt x="78276" y="876367"/>
                              <a:pt x="174831" y="876367"/>
                            </a:cubicBezTo>
                            <a:lnTo>
                              <a:pt x="876357" y="876367"/>
                            </a:lnTo>
                            <a:cubicBezTo>
                              <a:pt x="862508" y="845915"/>
                              <a:pt x="843210" y="817883"/>
                              <a:pt x="819102" y="793766"/>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000">
                          <a:solidFill>
                            <a:srgbClr val="000000"/>
                          </a:solidFill>
                          <a:latin typeface="Calibri"/>
                          <a:ea typeface="Calibri"/>
                          <a:cs typeface="Calibri"/>
                          <a:sym typeface="Calibri"/>
                        </a:endParaRPr>
                      </a:p>
                    </p:txBody>
                  </p:sp>
                </p:grpSp>
                <p:sp>
                  <p:nvSpPr>
                    <p:cNvPr id="1269" name="Google Shape;1269;g117d4823dca_3_1"/>
                    <p:cNvSpPr/>
                    <p:nvPr/>
                  </p:nvSpPr>
                  <p:spPr>
                    <a:xfrm>
                      <a:off x="4066933" y="2118425"/>
                      <a:ext cx="573669" cy="573781"/>
                    </a:xfrm>
                    <a:custGeom>
                      <a:rect b="b" l="l" r="r" t="t"/>
                      <a:pathLst>
                        <a:path extrusionOk="0" h="573781" w="573669">
                          <a:moveTo>
                            <a:pt x="283277" y="0"/>
                          </a:moveTo>
                          <a:cubicBezTo>
                            <a:pt x="439726" y="0"/>
                            <a:pt x="566553" y="126827"/>
                            <a:pt x="566553" y="283276"/>
                          </a:cubicBezTo>
                          <a:cubicBezTo>
                            <a:pt x="566553" y="341945"/>
                            <a:pt x="548718" y="396447"/>
                            <a:pt x="518174" y="441658"/>
                          </a:cubicBezTo>
                          <a:lnTo>
                            <a:pt x="504661" y="458036"/>
                          </a:lnTo>
                          <a:lnTo>
                            <a:pt x="573669" y="527044"/>
                          </a:lnTo>
                          <a:lnTo>
                            <a:pt x="526932" y="573781"/>
                          </a:lnTo>
                          <a:lnTo>
                            <a:pt x="457914" y="504762"/>
                          </a:lnTo>
                          <a:lnTo>
                            <a:pt x="441659" y="518173"/>
                          </a:lnTo>
                          <a:cubicBezTo>
                            <a:pt x="396448" y="548717"/>
                            <a:pt x="341945" y="566552"/>
                            <a:pt x="283277" y="566552"/>
                          </a:cubicBezTo>
                          <a:cubicBezTo>
                            <a:pt x="126827" y="566552"/>
                            <a:pt x="0" y="439725"/>
                            <a:pt x="0" y="283276"/>
                          </a:cubicBezTo>
                          <a:cubicBezTo>
                            <a:pt x="0" y="126827"/>
                            <a:pt x="126827" y="0"/>
                            <a:pt x="283277" y="0"/>
                          </a:cubicBezTo>
                          <a:close/>
                        </a:path>
                      </a:pathLst>
                    </a:custGeom>
                    <a:solidFill>
                      <a:srgbClr val="E8F5D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000">
                        <a:solidFill>
                          <a:srgbClr val="000000"/>
                        </a:solidFill>
                        <a:latin typeface="Calibri"/>
                        <a:ea typeface="Calibri"/>
                        <a:cs typeface="Calibri"/>
                        <a:sym typeface="Calibri"/>
                      </a:endParaRPr>
                    </a:p>
                  </p:txBody>
                </p:sp>
                <p:sp>
                  <p:nvSpPr>
                    <p:cNvPr id="1270" name="Google Shape;1270;g117d4823dca_3_1"/>
                    <p:cNvSpPr/>
                    <p:nvPr/>
                  </p:nvSpPr>
                  <p:spPr>
                    <a:xfrm>
                      <a:off x="4370748" y="1936851"/>
                      <a:ext cx="434895" cy="920284"/>
                    </a:xfrm>
                    <a:custGeom>
                      <a:rect b="b" l="l" r="r" t="t"/>
                      <a:pathLst>
                        <a:path extrusionOk="0" h="920284" w="434895">
                          <a:moveTo>
                            <a:pt x="250106" y="688325"/>
                          </a:moveTo>
                          <a:cubicBezTo>
                            <a:pt x="258126" y="680305"/>
                            <a:pt x="271129" y="680305"/>
                            <a:pt x="279149" y="688325"/>
                          </a:cubicBezTo>
                          <a:lnTo>
                            <a:pt x="419109" y="828285"/>
                          </a:lnTo>
                          <a:cubicBezTo>
                            <a:pt x="440157" y="849331"/>
                            <a:pt x="440157" y="883454"/>
                            <a:pt x="419109" y="904500"/>
                          </a:cubicBezTo>
                          <a:cubicBezTo>
                            <a:pt x="398063" y="925546"/>
                            <a:pt x="363940" y="925546"/>
                            <a:pt x="342894" y="904500"/>
                          </a:cubicBezTo>
                          <a:lnTo>
                            <a:pt x="202934" y="764540"/>
                          </a:lnTo>
                          <a:cubicBezTo>
                            <a:pt x="194914" y="756520"/>
                            <a:pt x="194914" y="743517"/>
                            <a:pt x="202934" y="735497"/>
                          </a:cubicBezTo>
                          <a:close/>
                          <a:moveTo>
                            <a:pt x="17715" y="0"/>
                          </a:moveTo>
                          <a:lnTo>
                            <a:pt x="323123" y="0"/>
                          </a:lnTo>
                          <a:cubicBezTo>
                            <a:pt x="332906" y="0"/>
                            <a:pt x="340837" y="7932"/>
                            <a:pt x="340837" y="17714"/>
                          </a:cubicBezTo>
                          <a:lnTo>
                            <a:pt x="340837" y="76714"/>
                          </a:lnTo>
                          <a:cubicBezTo>
                            <a:pt x="340837" y="86499"/>
                            <a:pt x="332906" y="94430"/>
                            <a:pt x="323121" y="94430"/>
                          </a:cubicBezTo>
                          <a:lnTo>
                            <a:pt x="17715" y="94430"/>
                          </a:lnTo>
                          <a:cubicBezTo>
                            <a:pt x="7932" y="94430"/>
                            <a:pt x="0" y="86499"/>
                            <a:pt x="0" y="76716"/>
                          </a:cubicBezTo>
                          <a:lnTo>
                            <a:pt x="0" y="17714"/>
                          </a:lnTo>
                          <a:cubicBezTo>
                            <a:pt x="0" y="7932"/>
                            <a:pt x="7932" y="0"/>
                            <a:pt x="17715"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000">
                        <a:solidFill>
                          <a:srgbClr val="000000"/>
                        </a:solidFill>
                        <a:latin typeface="Calibri"/>
                        <a:ea typeface="Calibri"/>
                        <a:cs typeface="Calibri"/>
                        <a:sym typeface="Calibri"/>
                      </a:endParaRPr>
                    </a:p>
                  </p:txBody>
                </p:sp>
              </p:grpSp>
              <p:sp>
                <p:nvSpPr>
                  <p:cNvPr id="1271" name="Google Shape;1271;g117d4823dca_3_1"/>
                  <p:cNvSpPr/>
                  <p:nvPr/>
                </p:nvSpPr>
                <p:spPr>
                  <a:xfrm>
                    <a:off x="4051677" y="1821569"/>
                    <a:ext cx="1040644" cy="1050958"/>
                  </a:xfrm>
                  <a:custGeom>
                    <a:rect b="b" l="l" r="r" t="t"/>
                    <a:pathLst>
                      <a:path extrusionOk="0" h="1050958" w="1040644">
                        <a:moveTo>
                          <a:pt x="580064" y="814491"/>
                        </a:moveTo>
                        <a:lnTo>
                          <a:pt x="533105" y="861449"/>
                        </a:lnTo>
                        <a:cubicBezTo>
                          <a:pt x="533103" y="861453"/>
                          <a:pt x="533099" y="861455"/>
                          <a:pt x="533095" y="861459"/>
                        </a:cubicBezTo>
                        <a:lnTo>
                          <a:pt x="532892" y="861663"/>
                        </a:lnTo>
                        <a:cubicBezTo>
                          <a:pt x="530882" y="863674"/>
                          <a:pt x="530886" y="866932"/>
                          <a:pt x="532892" y="868937"/>
                        </a:cubicBezTo>
                        <a:lnTo>
                          <a:pt x="672850" y="1008895"/>
                        </a:lnTo>
                        <a:cubicBezTo>
                          <a:pt x="687898" y="1023941"/>
                          <a:pt x="712248" y="1023941"/>
                          <a:pt x="727297" y="1008895"/>
                        </a:cubicBezTo>
                        <a:cubicBezTo>
                          <a:pt x="742306" y="993884"/>
                          <a:pt x="742306" y="969462"/>
                          <a:pt x="727297" y="954451"/>
                        </a:cubicBezTo>
                        <a:lnTo>
                          <a:pt x="587339" y="814491"/>
                        </a:lnTo>
                        <a:cubicBezTo>
                          <a:pt x="585333" y="812485"/>
                          <a:pt x="582067" y="812485"/>
                          <a:pt x="580064" y="814491"/>
                        </a:cubicBezTo>
                        <a:close/>
                        <a:moveTo>
                          <a:pt x="521844" y="778473"/>
                        </a:moveTo>
                        <a:cubicBezTo>
                          <a:pt x="513940" y="787354"/>
                          <a:pt x="505637" y="795641"/>
                          <a:pt x="496931" y="803390"/>
                        </a:cubicBezTo>
                        <a:cubicBezTo>
                          <a:pt x="496911" y="803406"/>
                          <a:pt x="496892" y="803427"/>
                          <a:pt x="496872" y="803447"/>
                        </a:cubicBezTo>
                        <a:lnTo>
                          <a:pt x="522220" y="828798"/>
                        </a:lnTo>
                        <a:lnTo>
                          <a:pt x="547195" y="803823"/>
                        </a:lnTo>
                        <a:close/>
                        <a:moveTo>
                          <a:pt x="352052" y="699973"/>
                        </a:moveTo>
                        <a:cubicBezTo>
                          <a:pt x="337557" y="714444"/>
                          <a:pt x="318020" y="722626"/>
                          <a:pt x="297238" y="722688"/>
                        </a:cubicBezTo>
                        <a:lnTo>
                          <a:pt x="297004" y="722688"/>
                        </a:lnTo>
                        <a:cubicBezTo>
                          <a:pt x="276377" y="722688"/>
                          <a:pt x="256945" y="714678"/>
                          <a:pt x="242433" y="700435"/>
                        </a:cubicBezTo>
                        <a:cubicBezTo>
                          <a:pt x="217029" y="704187"/>
                          <a:pt x="196858" y="708923"/>
                          <a:pt x="186385" y="713637"/>
                        </a:cubicBezTo>
                        <a:cubicBezTo>
                          <a:pt x="176011" y="718313"/>
                          <a:pt x="168820" y="727700"/>
                          <a:pt x="166585" y="738963"/>
                        </a:cubicBezTo>
                        <a:cubicBezTo>
                          <a:pt x="242457" y="802086"/>
                          <a:pt x="353292" y="802372"/>
                          <a:pt x="429472" y="739803"/>
                        </a:cubicBezTo>
                        <a:cubicBezTo>
                          <a:pt x="427607" y="727766"/>
                          <a:pt x="419991" y="717888"/>
                          <a:pt x="408211" y="712703"/>
                        </a:cubicBezTo>
                        <a:cubicBezTo>
                          <a:pt x="397699" y="708075"/>
                          <a:pt x="377489" y="703512"/>
                          <a:pt x="352052" y="699973"/>
                        </a:cubicBezTo>
                        <a:close/>
                        <a:moveTo>
                          <a:pt x="659908" y="678089"/>
                        </a:moveTo>
                        <a:lnTo>
                          <a:pt x="792635" y="678089"/>
                        </a:lnTo>
                        <a:cubicBezTo>
                          <a:pt x="801135" y="678089"/>
                          <a:pt x="808027" y="684982"/>
                          <a:pt x="808027" y="693482"/>
                        </a:cubicBezTo>
                        <a:cubicBezTo>
                          <a:pt x="808027" y="701982"/>
                          <a:pt x="801137" y="708875"/>
                          <a:pt x="792635" y="708875"/>
                        </a:cubicBezTo>
                        <a:lnTo>
                          <a:pt x="659908" y="708875"/>
                        </a:lnTo>
                        <a:cubicBezTo>
                          <a:pt x="651408" y="708875"/>
                          <a:pt x="644515" y="701982"/>
                          <a:pt x="644515" y="693482"/>
                        </a:cubicBezTo>
                        <a:cubicBezTo>
                          <a:pt x="644515" y="684982"/>
                          <a:pt x="651406" y="678089"/>
                          <a:pt x="659908" y="678089"/>
                        </a:cubicBezTo>
                        <a:close/>
                        <a:moveTo>
                          <a:pt x="273391" y="663655"/>
                        </a:moveTo>
                        <a:lnTo>
                          <a:pt x="273430" y="672859"/>
                        </a:lnTo>
                        <a:cubicBezTo>
                          <a:pt x="273446" y="676841"/>
                          <a:pt x="272555" y="680643"/>
                          <a:pt x="270966" y="684073"/>
                        </a:cubicBezTo>
                        <a:cubicBezTo>
                          <a:pt x="278594" y="689129"/>
                          <a:pt x="287593" y="691902"/>
                          <a:pt x="297010" y="691902"/>
                        </a:cubicBezTo>
                        <a:cubicBezTo>
                          <a:pt x="297058" y="691902"/>
                          <a:pt x="297105" y="691902"/>
                          <a:pt x="297152" y="691902"/>
                        </a:cubicBezTo>
                        <a:cubicBezTo>
                          <a:pt x="306658" y="691873"/>
                          <a:pt x="315725" y="689024"/>
                          <a:pt x="323379" y="683859"/>
                        </a:cubicBezTo>
                        <a:cubicBezTo>
                          <a:pt x="321762" y="680444"/>
                          <a:pt x="320848" y="676644"/>
                          <a:pt x="320832" y="672662"/>
                        </a:cubicBezTo>
                        <a:lnTo>
                          <a:pt x="320795" y="664078"/>
                        </a:lnTo>
                        <a:cubicBezTo>
                          <a:pt x="313467" y="665993"/>
                          <a:pt x="305792" y="667032"/>
                          <a:pt x="297887" y="667032"/>
                        </a:cubicBezTo>
                        <a:cubicBezTo>
                          <a:pt x="289414" y="667032"/>
                          <a:pt x="281195" y="665854"/>
                          <a:pt x="273391" y="663655"/>
                        </a:cubicBezTo>
                        <a:close/>
                        <a:moveTo>
                          <a:pt x="659908" y="585283"/>
                        </a:moveTo>
                        <a:lnTo>
                          <a:pt x="925364" y="585283"/>
                        </a:lnTo>
                        <a:cubicBezTo>
                          <a:pt x="933864" y="585283"/>
                          <a:pt x="940756" y="592174"/>
                          <a:pt x="940756" y="600676"/>
                        </a:cubicBezTo>
                        <a:cubicBezTo>
                          <a:pt x="940756" y="609178"/>
                          <a:pt x="933864" y="616070"/>
                          <a:pt x="925364" y="616068"/>
                        </a:cubicBezTo>
                        <a:lnTo>
                          <a:pt x="659908" y="616068"/>
                        </a:lnTo>
                        <a:cubicBezTo>
                          <a:pt x="651408" y="616068"/>
                          <a:pt x="644515" y="609176"/>
                          <a:pt x="644515" y="600676"/>
                        </a:cubicBezTo>
                        <a:cubicBezTo>
                          <a:pt x="644515" y="592176"/>
                          <a:pt x="651406" y="585283"/>
                          <a:pt x="659908" y="585283"/>
                        </a:cubicBezTo>
                        <a:close/>
                        <a:moveTo>
                          <a:pt x="351695" y="528751"/>
                        </a:moveTo>
                        <a:cubicBezTo>
                          <a:pt x="340051" y="527659"/>
                          <a:pt x="328141" y="530422"/>
                          <a:pt x="318165" y="536532"/>
                        </a:cubicBezTo>
                        <a:cubicBezTo>
                          <a:pt x="304757" y="544743"/>
                          <a:pt x="289362" y="549085"/>
                          <a:pt x="273639" y="549085"/>
                        </a:cubicBezTo>
                        <a:lnTo>
                          <a:pt x="222596" y="549085"/>
                        </a:lnTo>
                        <a:lnTo>
                          <a:pt x="222596" y="562494"/>
                        </a:lnTo>
                        <a:cubicBezTo>
                          <a:pt x="231051" y="564118"/>
                          <a:pt x="237617" y="571296"/>
                          <a:pt x="238167" y="580160"/>
                        </a:cubicBezTo>
                        <a:cubicBezTo>
                          <a:pt x="240119" y="611610"/>
                          <a:pt x="266350" y="636244"/>
                          <a:pt x="297887" y="636244"/>
                        </a:cubicBezTo>
                        <a:cubicBezTo>
                          <a:pt x="329490" y="636244"/>
                          <a:pt x="355682" y="611590"/>
                          <a:pt x="357515" y="580114"/>
                        </a:cubicBezTo>
                        <a:cubicBezTo>
                          <a:pt x="358038" y="571165"/>
                          <a:pt x="364707" y="563942"/>
                          <a:pt x="373277" y="562437"/>
                        </a:cubicBezTo>
                        <a:cubicBezTo>
                          <a:pt x="373224" y="552757"/>
                          <a:pt x="373199" y="540248"/>
                          <a:pt x="373187" y="530766"/>
                        </a:cubicBezTo>
                        <a:close/>
                        <a:moveTo>
                          <a:pt x="659908" y="492476"/>
                        </a:moveTo>
                        <a:lnTo>
                          <a:pt x="925361" y="492476"/>
                        </a:lnTo>
                        <a:cubicBezTo>
                          <a:pt x="933864" y="492476"/>
                          <a:pt x="940756" y="499369"/>
                          <a:pt x="940756" y="507869"/>
                        </a:cubicBezTo>
                        <a:cubicBezTo>
                          <a:pt x="940756" y="516369"/>
                          <a:pt x="933866" y="523261"/>
                          <a:pt x="925364" y="523261"/>
                        </a:cubicBezTo>
                        <a:lnTo>
                          <a:pt x="659908" y="523261"/>
                        </a:lnTo>
                        <a:cubicBezTo>
                          <a:pt x="651408" y="523261"/>
                          <a:pt x="644515" y="516369"/>
                          <a:pt x="644515" y="507869"/>
                        </a:cubicBezTo>
                        <a:cubicBezTo>
                          <a:pt x="644515" y="499369"/>
                          <a:pt x="651406" y="492476"/>
                          <a:pt x="659908" y="492476"/>
                        </a:cubicBezTo>
                        <a:close/>
                        <a:moveTo>
                          <a:pt x="261284" y="454755"/>
                        </a:moveTo>
                        <a:cubicBezTo>
                          <a:pt x="239951" y="454755"/>
                          <a:pt x="222596" y="472110"/>
                          <a:pt x="222598" y="493445"/>
                        </a:cubicBezTo>
                        <a:lnTo>
                          <a:pt x="222598" y="518301"/>
                        </a:lnTo>
                        <a:lnTo>
                          <a:pt x="273641" y="518301"/>
                        </a:lnTo>
                        <a:cubicBezTo>
                          <a:pt x="283685" y="518301"/>
                          <a:pt x="293521" y="515528"/>
                          <a:pt x="302087" y="510283"/>
                        </a:cubicBezTo>
                        <a:cubicBezTo>
                          <a:pt x="317703" y="500720"/>
                          <a:pt x="336346" y="496397"/>
                          <a:pt x="354573" y="498103"/>
                        </a:cubicBezTo>
                        <a:lnTo>
                          <a:pt x="373180" y="499847"/>
                        </a:lnTo>
                        <a:lnTo>
                          <a:pt x="373180" y="491585"/>
                        </a:lnTo>
                        <a:cubicBezTo>
                          <a:pt x="373180" y="487755"/>
                          <a:pt x="370064" y="484639"/>
                          <a:pt x="366234" y="484639"/>
                        </a:cubicBezTo>
                        <a:lnTo>
                          <a:pt x="365481" y="484639"/>
                        </a:lnTo>
                        <a:cubicBezTo>
                          <a:pt x="352833" y="484639"/>
                          <a:pt x="342543" y="474349"/>
                          <a:pt x="342543" y="461701"/>
                        </a:cubicBezTo>
                        <a:cubicBezTo>
                          <a:pt x="342543" y="457871"/>
                          <a:pt x="339427" y="454755"/>
                          <a:pt x="335596" y="454755"/>
                        </a:cubicBezTo>
                        <a:close/>
                        <a:moveTo>
                          <a:pt x="659908" y="399670"/>
                        </a:moveTo>
                        <a:lnTo>
                          <a:pt x="925361" y="399670"/>
                        </a:lnTo>
                        <a:cubicBezTo>
                          <a:pt x="933864" y="399670"/>
                          <a:pt x="940756" y="406563"/>
                          <a:pt x="940756" y="415063"/>
                        </a:cubicBezTo>
                        <a:cubicBezTo>
                          <a:pt x="940756" y="423563"/>
                          <a:pt x="933866" y="430455"/>
                          <a:pt x="925364" y="430455"/>
                        </a:cubicBezTo>
                        <a:lnTo>
                          <a:pt x="659908" y="430455"/>
                        </a:lnTo>
                        <a:cubicBezTo>
                          <a:pt x="651408" y="430455"/>
                          <a:pt x="644515" y="423563"/>
                          <a:pt x="644515" y="415063"/>
                        </a:cubicBezTo>
                        <a:cubicBezTo>
                          <a:pt x="644515" y="406563"/>
                          <a:pt x="651406" y="399670"/>
                          <a:pt x="659908" y="399670"/>
                        </a:cubicBezTo>
                        <a:close/>
                        <a:moveTo>
                          <a:pt x="298531" y="342961"/>
                        </a:moveTo>
                        <a:cubicBezTo>
                          <a:pt x="359293" y="342961"/>
                          <a:pt x="420055" y="366090"/>
                          <a:pt x="466314" y="412349"/>
                        </a:cubicBezTo>
                        <a:cubicBezTo>
                          <a:pt x="558831" y="504864"/>
                          <a:pt x="558831" y="655399"/>
                          <a:pt x="466314" y="747915"/>
                        </a:cubicBezTo>
                        <a:cubicBezTo>
                          <a:pt x="374207" y="840025"/>
                          <a:pt x="223671" y="840838"/>
                          <a:pt x="130750" y="747911"/>
                        </a:cubicBezTo>
                        <a:cubicBezTo>
                          <a:pt x="95990" y="713149"/>
                          <a:pt x="73179" y="669263"/>
                          <a:pt x="64780" y="620997"/>
                        </a:cubicBezTo>
                        <a:cubicBezTo>
                          <a:pt x="63322" y="612622"/>
                          <a:pt x="68930" y="604650"/>
                          <a:pt x="77307" y="603192"/>
                        </a:cubicBezTo>
                        <a:cubicBezTo>
                          <a:pt x="85682" y="601735"/>
                          <a:pt x="93654" y="607345"/>
                          <a:pt x="95111" y="615720"/>
                        </a:cubicBezTo>
                        <a:cubicBezTo>
                          <a:pt x="101573" y="652860"/>
                          <a:pt x="117869" y="687015"/>
                          <a:pt x="142481" y="715345"/>
                        </a:cubicBezTo>
                        <a:cubicBezTo>
                          <a:pt x="149127" y="702346"/>
                          <a:pt x="159926" y="691789"/>
                          <a:pt x="173745" y="685563"/>
                        </a:cubicBezTo>
                        <a:cubicBezTo>
                          <a:pt x="191917" y="677381"/>
                          <a:pt x="223310" y="672014"/>
                          <a:pt x="242626" y="669302"/>
                        </a:cubicBezTo>
                        <a:lnTo>
                          <a:pt x="242535" y="648092"/>
                        </a:lnTo>
                        <a:cubicBezTo>
                          <a:pt x="224737" y="634329"/>
                          <a:pt x="212131" y="614090"/>
                          <a:pt x="208406" y="590799"/>
                        </a:cubicBezTo>
                        <a:cubicBezTo>
                          <a:pt x="198662" y="586671"/>
                          <a:pt x="191808" y="577011"/>
                          <a:pt x="191808" y="565781"/>
                        </a:cubicBezTo>
                        <a:lnTo>
                          <a:pt x="191808" y="493439"/>
                        </a:lnTo>
                        <a:cubicBezTo>
                          <a:pt x="191808" y="455130"/>
                          <a:pt x="222976" y="423965"/>
                          <a:pt x="261284" y="423965"/>
                        </a:cubicBezTo>
                        <a:lnTo>
                          <a:pt x="335596" y="423965"/>
                        </a:lnTo>
                        <a:cubicBezTo>
                          <a:pt x="353904" y="423965"/>
                          <a:pt x="369207" y="437069"/>
                          <a:pt x="372618" y="454389"/>
                        </a:cubicBezTo>
                        <a:cubicBezTo>
                          <a:pt x="390392" y="457433"/>
                          <a:pt x="403964" y="472954"/>
                          <a:pt x="403964" y="491581"/>
                        </a:cubicBezTo>
                        <a:cubicBezTo>
                          <a:pt x="403964" y="511279"/>
                          <a:pt x="403946" y="545092"/>
                          <a:pt x="404083" y="565493"/>
                        </a:cubicBezTo>
                        <a:cubicBezTo>
                          <a:pt x="404130" y="572803"/>
                          <a:pt x="401320" y="579685"/>
                          <a:pt x="396166" y="584874"/>
                        </a:cubicBezTo>
                        <a:cubicBezTo>
                          <a:pt x="393584" y="587475"/>
                          <a:pt x="390569" y="589493"/>
                          <a:pt x="387282" y="590858"/>
                        </a:cubicBezTo>
                        <a:cubicBezTo>
                          <a:pt x="383470" y="614882"/>
                          <a:pt x="370206" y="635647"/>
                          <a:pt x="351519" y="649406"/>
                        </a:cubicBezTo>
                        <a:lnTo>
                          <a:pt x="351601" y="668844"/>
                        </a:lnTo>
                        <a:cubicBezTo>
                          <a:pt x="370939" y="671394"/>
                          <a:pt x="402377" y="676497"/>
                          <a:pt x="420613" y="684525"/>
                        </a:cubicBezTo>
                        <a:cubicBezTo>
                          <a:pt x="435655" y="691146"/>
                          <a:pt x="447156" y="702350"/>
                          <a:pt x="453917" y="716109"/>
                        </a:cubicBezTo>
                        <a:cubicBezTo>
                          <a:pt x="524908" y="635093"/>
                          <a:pt x="521793" y="511367"/>
                          <a:pt x="444543" y="434117"/>
                        </a:cubicBezTo>
                        <a:cubicBezTo>
                          <a:pt x="364030" y="353606"/>
                          <a:pt x="233027" y="353606"/>
                          <a:pt x="152516" y="434117"/>
                        </a:cubicBezTo>
                        <a:cubicBezTo>
                          <a:pt x="121191" y="465445"/>
                          <a:pt x="101103" y="505075"/>
                          <a:pt x="94424" y="548723"/>
                        </a:cubicBezTo>
                        <a:cubicBezTo>
                          <a:pt x="93139" y="557129"/>
                          <a:pt x="85288" y="562903"/>
                          <a:pt x="76880" y="561612"/>
                        </a:cubicBezTo>
                        <a:cubicBezTo>
                          <a:pt x="68474" y="560327"/>
                          <a:pt x="62706" y="552471"/>
                          <a:pt x="63991" y="544068"/>
                        </a:cubicBezTo>
                        <a:cubicBezTo>
                          <a:pt x="71668" y="493893"/>
                          <a:pt x="94752" y="448346"/>
                          <a:pt x="130748" y="412349"/>
                        </a:cubicBezTo>
                        <a:cubicBezTo>
                          <a:pt x="177006" y="366090"/>
                          <a:pt x="237768" y="342961"/>
                          <a:pt x="298531" y="342961"/>
                        </a:cubicBezTo>
                        <a:close/>
                        <a:moveTo>
                          <a:pt x="299464" y="312308"/>
                        </a:moveTo>
                        <a:cubicBezTo>
                          <a:pt x="230887" y="311998"/>
                          <a:pt x="162000" y="337821"/>
                          <a:pt x="109111" y="390710"/>
                        </a:cubicBezTo>
                        <a:cubicBezTo>
                          <a:pt x="4664" y="495159"/>
                          <a:pt x="4664" y="665107"/>
                          <a:pt x="109111" y="769554"/>
                        </a:cubicBezTo>
                        <a:cubicBezTo>
                          <a:pt x="205592" y="866035"/>
                          <a:pt x="358777" y="874147"/>
                          <a:pt x="464561" y="790392"/>
                        </a:cubicBezTo>
                        <a:cubicBezTo>
                          <a:pt x="480921" y="777440"/>
                          <a:pt x="495854" y="762501"/>
                          <a:pt x="508794" y="746160"/>
                        </a:cubicBezTo>
                        <a:cubicBezTo>
                          <a:pt x="593090" y="639697"/>
                          <a:pt x="584130" y="486887"/>
                          <a:pt x="487955" y="390710"/>
                        </a:cubicBezTo>
                        <a:cubicBezTo>
                          <a:pt x="436307" y="339063"/>
                          <a:pt x="368041" y="312619"/>
                          <a:pt x="299464" y="312308"/>
                        </a:cubicBezTo>
                        <a:close/>
                        <a:moveTo>
                          <a:pt x="336786" y="130676"/>
                        </a:moveTo>
                        <a:cubicBezTo>
                          <a:pt x="335505" y="130676"/>
                          <a:pt x="334464" y="131718"/>
                          <a:pt x="334464" y="132997"/>
                        </a:cubicBezTo>
                        <a:lnTo>
                          <a:pt x="334464" y="191995"/>
                        </a:lnTo>
                        <a:cubicBezTo>
                          <a:pt x="334464" y="193275"/>
                          <a:pt x="335507" y="194316"/>
                          <a:pt x="336786" y="194316"/>
                        </a:cubicBezTo>
                        <a:lnTo>
                          <a:pt x="642192" y="194316"/>
                        </a:lnTo>
                        <a:cubicBezTo>
                          <a:pt x="643473" y="194316"/>
                          <a:pt x="644514" y="193274"/>
                          <a:pt x="644514" y="191995"/>
                        </a:cubicBezTo>
                        <a:lnTo>
                          <a:pt x="644516" y="191995"/>
                        </a:lnTo>
                        <a:lnTo>
                          <a:pt x="644516" y="132997"/>
                        </a:lnTo>
                        <a:cubicBezTo>
                          <a:pt x="644516" y="131716"/>
                          <a:pt x="643475" y="130676"/>
                          <a:pt x="642194" y="130676"/>
                        </a:cubicBezTo>
                        <a:close/>
                        <a:moveTo>
                          <a:pt x="336786" y="99888"/>
                        </a:moveTo>
                        <a:lnTo>
                          <a:pt x="642194" y="99888"/>
                        </a:lnTo>
                        <a:cubicBezTo>
                          <a:pt x="660448" y="99888"/>
                          <a:pt x="675301" y="114741"/>
                          <a:pt x="675303" y="132997"/>
                        </a:cubicBezTo>
                        <a:lnTo>
                          <a:pt x="675303" y="191997"/>
                        </a:lnTo>
                        <a:cubicBezTo>
                          <a:pt x="675303" y="210253"/>
                          <a:pt x="660450" y="225106"/>
                          <a:pt x="642194" y="225106"/>
                        </a:cubicBezTo>
                        <a:lnTo>
                          <a:pt x="336786" y="225106"/>
                        </a:lnTo>
                        <a:cubicBezTo>
                          <a:pt x="318529" y="225106"/>
                          <a:pt x="303676" y="210253"/>
                          <a:pt x="303676" y="191997"/>
                        </a:cubicBezTo>
                        <a:lnTo>
                          <a:pt x="303676" y="132997"/>
                        </a:lnTo>
                        <a:cubicBezTo>
                          <a:pt x="303676" y="114741"/>
                          <a:pt x="318529" y="99888"/>
                          <a:pt x="336786" y="99888"/>
                        </a:cubicBezTo>
                        <a:close/>
                        <a:moveTo>
                          <a:pt x="846328" y="52556"/>
                        </a:moveTo>
                        <a:lnTo>
                          <a:pt x="846328" y="172035"/>
                        </a:lnTo>
                        <a:cubicBezTo>
                          <a:pt x="846328" y="184320"/>
                          <a:pt x="856322" y="194316"/>
                          <a:pt x="868612" y="194316"/>
                        </a:cubicBezTo>
                        <a:lnTo>
                          <a:pt x="988088" y="194316"/>
                        </a:lnTo>
                        <a:close/>
                        <a:moveTo>
                          <a:pt x="283486" y="0"/>
                        </a:moveTo>
                        <a:lnTo>
                          <a:pt x="805761" y="0"/>
                        </a:lnTo>
                        <a:cubicBezTo>
                          <a:pt x="826200" y="0"/>
                          <a:pt x="845521" y="8200"/>
                          <a:pt x="859623" y="22312"/>
                        </a:cubicBezTo>
                        <a:lnTo>
                          <a:pt x="1018336" y="181025"/>
                        </a:lnTo>
                        <a:cubicBezTo>
                          <a:pt x="1032717" y="195396"/>
                          <a:pt x="1040644" y="214906"/>
                          <a:pt x="1040644" y="234883"/>
                        </a:cubicBezTo>
                        <a:lnTo>
                          <a:pt x="1040644" y="974795"/>
                        </a:lnTo>
                        <a:cubicBezTo>
                          <a:pt x="1040644" y="1016790"/>
                          <a:pt x="1006476" y="1050958"/>
                          <a:pt x="964479" y="1050958"/>
                        </a:cubicBezTo>
                        <a:lnTo>
                          <a:pt x="283486" y="1050958"/>
                        </a:lnTo>
                        <a:cubicBezTo>
                          <a:pt x="241491" y="1050958"/>
                          <a:pt x="207322" y="1016792"/>
                          <a:pt x="207322" y="974795"/>
                        </a:cubicBezTo>
                        <a:lnTo>
                          <a:pt x="207322" y="925459"/>
                        </a:lnTo>
                        <a:cubicBezTo>
                          <a:pt x="207322" y="916959"/>
                          <a:pt x="214215" y="910066"/>
                          <a:pt x="222715" y="910066"/>
                        </a:cubicBezTo>
                        <a:cubicBezTo>
                          <a:pt x="231215" y="910066"/>
                          <a:pt x="238108" y="916957"/>
                          <a:pt x="238108" y="925459"/>
                        </a:cubicBezTo>
                        <a:lnTo>
                          <a:pt x="238108" y="974795"/>
                        </a:lnTo>
                        <a:cubicBezTo>
                          <a:pt x="238108" y="999816"/>
                          <a:pt x="258466" y="1020172"/>
                          <a:pt x="283486" y="1020172"/>
                        </a:cubicBezTo>
                        <a:lnTo>
                          <a:pt x="640586" y="1020172"/>
                        </a:lnTo>
                        <a:lnTo>
                          <a:pt x="511121" y="890708"/>
                        </a:lnTo>
                        <a:cubicBezTo>
                          <a:pt x="500926" y="880514"/>
                          <a:pt x="498188" y="865676"/>
                          <a:pt x="502831" y="852947"/>
                        </a:cubicBezTo>
                        <a:lnTo>
                          <a:pt x="472688" y="822804"/>
                        </a:lnTo>
                        <a:cubicBezTo>
                          <a:pt x="354709" y="907550"/>
                          <a:pt x="191215" y="895203"/>
                          <a:pt x="87338" y="791324"/>
                        </a:cubicBezTo>
                        <a:cubicBezTo>
                          <a:pt x="-29113" y="674873"/>
                          <a:pt x="-29113" y="485393"/>
                          <a:pt x="87338" y="368942"/>
                        </a:cubicBezTo>
                        <a:cubicBezTo>
                          <a:pt x="205019" y="251259"/>
                          <a:pt x="394336" y="253558"/>
                          <a:pt x="509721" y="368942"/>
                        </a:cubicBezTo>
                        <a:cubicBezTo>
                          <a:pt x="613688" y="472911"/>
                          <a:pt x="626224" y="636248"/>
                          <a:pt x="541211" y="754301"/>
                        </a:cubicBezTo>
                        <a:lnTo>
                          <a:pt x="571344" y="784434"/>
                        </a:lnTo>
                        <a:cubicBezTo>
                          <a:pt x="584073" y="779791"/>
                          <a:pt x="598911" y="782529"/>
                          <a:pt x="609105" y="792722"/>
                        </a:cubicBezTo>
                        <a:lnTo>
                          <a:pt x="749065" y="932682"/>
                        </a:lnTo>
                        <a:cubicBezTo>
                          <a:pt x="772810" y="956427"/>
                          <a:pt x="775676" y="993260"/>
                          <a:pt x="757676" y="1020172"/>
                        </a:cubicBezTo>
                        <a:lnTo>
                          <a:pt x="964477" y="1020172"/>
                        </a:lnTo>
                        <a:cubicBezTo>
                          <a:pt x="989499" y="1020172"/>
                          <a:pt x="1009855" y="999814"/>
                          <a:pt x="1009855" y="974795"/>
                        </a:cubicBezTo>
                        <a:lnTo>
                          <a:pt x="1009855" y="234883"/>
                        </a:lnTo>
                        <a:cubicBezTo>
                          <a:pt x="1009855" y="231607"/>
                          <a:pt x="1009491" y="228317"/>
                          <a:pt x="1008781" y="225104"/>
                        </a:cubicBezTo>
                        <a:lnTo>
                          <a:pt x="868609" y="225104"/>
                        </a:lnTo>
                        <a:cubicBezTo>
                          <a:pt x="839347" y="225104"/>
                          <a:pt x="815540" y="201297"/>
                          <a:pt x="815540" y="172035"/>
                        </a:cubicBezTo>
                        <a:lnTo>
                          <a:pt x="815540" y="31847"/>
                        </a:lnTo>
                        <a:cubicBezTo>
                          <a:pt x="812348" y="31143"/>
                          <a:pt x="809082" y="30788"/>
                          <a:pt x="805761" y="30788"/>
                        </a:cubicBezTo>
                        <a:lnTo>
                          <a:pt x="283486" y="30788"/>
                        </a:lnTo>
                        <a:cubicBezTo>
                          <a:pt x="258464" y="30788"/>
                          <a:pt x="238108" y="51144"/>
                          <a:pt x="238108" y="76166"/>
                        </a:cubicBezTo>
                        <a:lnTo>
                          <a:pt x="238108" y="233770"/>
                        </a:lnTo>
                        <a:cubicBezTo>
                          <a:pt x="238108" y="242270"/>
                          <a:pt x="231215" y="249163"/>
                          <a:pt x="222715" y="249163"/>
                        </a:cubicBezTo>
                        <a:cubicBezTo>
                          <a:pt x="214215" y="249163"/>
                          <a:pt x="207322" y="242272"/>
                          <a:pt x="207322" y="233770"/>
                        </a:cubicBezTo>
                        <a:lnTo>
                          <a:pt x="207322" y="76166"/>
                        </a:lnTo>
                        <a:cubicBezTo>
                          <a:pt x="207322" y="34168"/>
                          <a:pt x="241489" y="0"/>
                          <a:pt x="283486" y="0"/>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000">
                      <a:solidFill>
                        <a:srgbClr val="000000"/>
                      </a:solidFill>
                      <a:latin typeface="Calibri"/>
                      <a:ea typeface="Calibri"/>
                      <a:cs typeface="Calibri"/>
                      <a:sym typeface="Calibri"/>
                    </a:endParaRPr>
                  </a:p>
                </p:txBody>
              </p:sp>
            </p:grpSp>
            <p:grpSp>
              <p:nvGrpSpPr>
                <p:cNvPr id="1272" name="Google Shape;1272;g117d4823dca_3_1"/>
                <p:cNvGrpSpPr/>
                <p:nvPr/>
              </p:nvGrpSpPr>
              <p:grpSpPr>
                <a:xfrm>
                  <a:off x="5314603" y="937693"/>
                  <a:ext cx="286766" cy="290573"/>
                  <a:chOff x="-295248" y="5514130"/>
                  <a:chExt cx="379672" cy="417430"/>
                </a:xfrm>
              </p:grpSpPr>
              <p:grpSp>
                <p:nvGrpSpPr>
                  <p:cNvPr id="1273" name="Google Shape;1273;g117d4823dca_3_1"/>
                  <p:cNvGrpSpPr/>
                  <p:nvPr/>
                </p:nvGrpSpPr>
                <p:grpSpPr>
                  <a:xfrm>
                    <a:off x="-286894" y="5522918"/>
                    <a:ext cx="362618" cy="400029"/>
                    <a:chOff x="-286894" y="5522918"/>
                    <a:chExt cx="362618" cy="400029"/>
                  </a:xfrm>
                </p:grpSpPr>
                <p:sp>
                  <p:nvSpPr>
                    <p:cNvPr id="1274" name="Google Shape;1274;g117d4823dca_3_1"/>
                    <p:cNvSpPr/>
                    <p:nvPr/>
                  </p:nvSpPr>
                  <p:spPr>
                    <a:xfrm>
                      <a:off x="-146128" y="5701008"/>
                      <a:ext cx="221852" cy="221939"/>
                    </a:xfrm>
                    <a:custGeom>
                      <a:rect b="b" l="l" r="r" t="t"/>
                      <a:pathLst>
                        <a:path extrusionOk="0" h="221939" w="221852">
                          <a:moveTo>
                            <a:pt x="97702" y="172524"/>
                          </a:moveTo>
                          <a:lnTo>
                            <a:pt x="99355" y="189575"/>
                          </a:lnTo>
                          <a:lnTo>
                            <a:pt x="99356" y="189575"/>
                          </a:lnTo>
                          <a:lnTo>
                            <a:pt x="97703" y="172524"/>
                          </a:lnTo>
                          <a:close/>
                          <a:moveTo>
                            <a:pt x="49591" y="124412"/>
                          </a:moveTo>
                          <a:lnTo>
                            <a:pt x="58378" y="145292"/>
                          </a:lnTo>
                          <a:lnTo>
                            <a:pt x="47502" y="158429"/>
                          </a:lnTo>
                          <a:lnTo>
                            <a:pt x="47503" y="158430"/>
                          </a:lnTo>
                          <a:lnTo>
                            <a:pt x="58378" y="145293"/>
                          </a:lnTo>
                          <a:cubicBezTo>
                            <a:pt x="54289" y="139116"/>
                            <a:pt x="51244" y="131982"/>
                            <a:pt x="49591" y="124412"/>
                          </a:cubicBezTo>
                          <a:close/>
                          <a:moveTo>
                            <a:pt x="58378" y="77257"/>
                          </a:moveTo>
                          <a:lnTo>
                            <a:pt x="49590" y="98137"/>
                          </a:lnTo>
                          <a:lnTo>
                            <a:pt x="32538" y="99790"/>
                          </a:lnTo>
                          <a:lnTo>
                            <a:pt x="32538" y="122758"/>
                          </a:lnTo>
                          <a:lnTo>
                            <a:pt x="32539" y="122758"/>
                          </a:lnTo>
                          <a:lnTo>
                            <a:pt x="32539" y="99791"/>
                          </a:lnTo>
                          <a:lnTo>
                            <a:pt x="49591" y="98138"/>
                          </a:lnTo>
                          <a:cubicBezTo>
                            <a:pt x="51244" y="90569"/>
                            <a:pt x="54289" y="83609"/>
                            <a:pt x="58378" y="77258"/>
                          </a:cubicBezTo>
                          <a:close/>
                          <a:moveTo>
                            <a:pt x="110753" y="73778"/>
                          </a:moveTo>
                          <a:cubicBezTo>
                            <a:pt x="90047" y="73778"/>
                            <a:pt x="73256" y="90569"/>
                            <a:pt x="73256" y="111275"/>
                          </a:cubicBezTo>
                          <a:cubicBezTo>
                            <a:pt x="73256" y="131982"/>
                            <a:pt x="90047" y="148773"/>
                            <a:pt x="110753" y="148773"/>
                          </a:cubicBezTo>
                          <a:cubicBezTo>
                            <a:pt x="131459" y="148773"/>
                            <a:pt x="148251" y="131982"/>
                            <a:pt x="148251" y="111275"/>
                          </a:cubicBezTo>
                          <a:cubicBezTo>
                            <a:pt x="148251" y="90569"/>
                            <a:pt x="131459" y="73778"/>
                            <a:pt x="110753" y="73778"/>
                          </a:cubicBezTo>
                          <a:close/>
                          <a:moveTo>
                            <a:pt x="158134" y="48079"/>
                          </a:moveTo>
                          <a:lnTo>
                            <a:pt x="174003" y="64121"/>
                          </a:lnTo>
                          <a:lnTo>
                            <a:pt x="163128" y="77258"/>
                          </a:lnTo>
                          <a:cubicBezTo>
                            <a:pt x="167217" y="83435"/>
                            <a:pt x="170262" y="90569"/>
                            <a:pt x="171915" y="98138"/>
                          </a:cubicBezTo>
                          <a:lnTo>
                            <a:pt x="188966" y="99791"/>
                          </a:lnTo>
                          <a:lnTo>
                            <a:pt x="188966" y="99790"/>
                          </a:lnTo>
                          <a:lnTo>
                            <a:pt x="172001" y="98137"/>
                          </a:lnTo>
                          <a:cubicBezTo>
                            <a:pt x="170348" y="90568"/>
                            <a:pt x="167302" y="83347"/>
                            <a:pt x="163213" y="77257"/>
                          </a:cubicBezTo>
                          <a:lnTo>
                            <a:pt x="174089" y="64120"/>
                          </a:lnTo>
                          <a:close/>
                          <a:moveTo>
                            <a:pt x="157993" y="47938"/>
                          </a:moveTo>
                          <a:lnTo>
                            <a:pt x="144856" y="58813"/>
                          </a:lnTo>
                          <a:lnTo>
                            <a:pt x="123977" y="50026"/>
                          </a:lnTo>
                          <a:lnTo>
                            <a:pt x="123977" y="50026"/>
                          </a:lnTo>
                          <a:cubicBezTo>
                            <a:pt x="131546" y="51680"/>
                            <a:pt x="138506" y="54725"/>
                            <a:pt x="144858" y="58814"/>
                          </a:cubicBezTo>
                          <a:lnTo>
                            <a:pt x="157994" y="47939"/>
                          </a:lnTo>
                          <a:close/>
                          <a:moveTo>
                            <a:pt x="63685" y="47938"/>
                          </a:moveTo>
                          <a:lnTo>
                            <a:pt x="47502" y="64120"/>
                          </a:lnTo>
                          <a:lnTo>
                            <a:pt x="47503" y="64121"/>
                          </a:lnTo>
                          <a:lnTo>
                            <a:pt x="63685" y="47938"/>
                          </a:lnTo>
                          <a:close/>
                          <a:moveTo>
                            <a:pt x="99355" y="32973"/>
                          </a:moveTo>
                          <a:lnTo>
                            <a:pt x="97702" y="50026"/>
                          </a:lnTo>
                          <a:cubicBezTo>
                            <a:pt x="90133" y="51679"/>
                            <a:pt x="82912" y="54724"/>
                            <a:pt x="76822" y="58813"/>
                          </a:cubicBezTo>
                          <a:lnTo>
                            <a:pt x="69306" y="52591"/>
                          </a:lnTo>
                          <a:lnTo>
                            <a:pt x="76823" y="58814"/>
                          </a:lnTo>
                          <a:cubicBezTo>
                            <a:pt x="83000" y="54725"/>
                            <a:pt x="90134" y="51680"/>
                            <a:pt x="97703" y="50026"/>
                          </a:cubicBezTo>
                          <a:lnTo>
                            <a:pt x="99356" y="32974"/>
                          </a:lnTo>
                          <a:lnTo>
                            <a:pt x="122323" y="32974"/>
                          </a:lnTo>
                          <a:lnTo>
                            <a:pt x="122323" y="32973"/>
                          </a:lnTo>
                          <a:close/>
                          <a:moveTo>
                            <a:pt x="110926" y="0"/>
                          </a:moveTo>
                          <a:cubicBezTo>
                            <a:pt x="116146" y="87"/>
                            <a:pt x="121279" y="435"/>
                            <a:pt x="126412" y="1131"/>
                          </a:cubicBezTo>
                          <a:cubicBezTo>
                            <a:pt x="180353" y="8700"/>
                            <a:pt x="221852" y="54985"/>
                            <a:pt x="221852" y="111013"/>
                          </a:cubicBezTo>
                          <a:cubicBezTo>
                            <a:pt x="221852" y="172262"/>
                            <a:pt x="172175" y="221939"/>
                            <a:pt x="110926" y="221939"/>
                          </a:cubicBezTo>
                          <a:cubicBezTo>
                            <a:pt x="68818" y="221939"/>
                            <a:pt x="32103" y="198449"/>
                            <a:pt x="13398" y="163823"/>
                          </a:cubicBezTo>
                          <a:cubicBezTo>
                            <a:pt x="4872" y="148076"/>
                            <a:pt x="0" y="130066"/>
                            <a:pt x="0" y="110926"/>
                          </a:cubicBezTo>
                          <a:cubicBezTo>
                            <a:pt x="0" y="49678"/>
                            <a:pt x="49677" y="0"/>
                            <a:pt x="110926" y="0"/>
                          </a:cubicBezTo>
                          <a:close/>
                        </a:path>
                      </a:pathLst>
                    </a:custGeom>
                    <a:solidFill>
                      <a:srgbClr val="E8F5D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sp>
                  <p:nvSpPr>
                    <p:cNvPr id="1275" name="Google Shape;1275;g117d4823dca_3_1"/>
                    <p:cNvSpPr/>
                    <p:nvPr/>
                  </p:nvSpPr>
                  <p:spPr>
                    <a:xfrm>
                      <a:off x="-108195" y="5522918"/>
                      <a:ext cx="110317" cy="326861"/>
                    </a:xfrm>
                    <a:custGeom>
                      <a:rect b="b" l="l" r="r" t="t"/>
                      <a:pathLst>
                        <a:path extrusionOk="0" h="326861" w="110317">
                          <a:moveTo>
                            <a:pt x="72819" y="251867"/>
                          </a:moveTo>
                          <a:cubicBezTo>
                            <a:pt x="93529" y="251867"/>
                            <a:pt x="110317" y="268655"/>
                            <a:pt x="110317" y="289364"/>
                          </a:cubicBezTo>
                          <a:cubicBezTo>
                            <a:pt x="110317" y="310073"/>
                            <a:pt x="93529" y="326861"/>
                            <a:pt x="72819" y="326861"/>
                          </a:cubicBezTo>
                          <a:cubicBezTo>
                            <a:pt x="52110" y="326861"/>
                            <a:pt x="35322" y="310073"/>
                            <a:pt x="35322" y="289364"/>
                          </a:cubicBezTo>
                          <a:cubicBezTo>
                            <a:pt x="35322" y="268655"/>
                            <a:pt x="52110" y="251867"/>
                            <a:pt x="72819" y="251867"/>
                          </a:cubicBezTo>
                          <a:close/>
                          <a:moveTo>
                            <a:pt x="0" y="0"/>
                          </a:moveTo>
                          <a:lnTo>
                            <a:pt x="88479" y="92917"/>
                          </a:lnTo>
                          <a:lnTo>
                            <a:pt x="29580" y="92917"/>
                          </a:lnTo>
                          <a:cubicBezTo>
                            <a:pt x="13224" y="92917"/>
                            <a:pt x="0" y="79693"/>
                            <a:pt x="0" y="63336"/>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sp>
                  <p:nvSpPr>
                    <p:cNvPr id="1276" name="Google Shape;1276;g117d4823dca_3_1"/>
                    <p:cNvSpPr/>
                    <p:nvPr/>
                  </p:nvSpPr>
                  <p:spPr>
                    <a:xfrm>
                      <a:off x="-286894" y="5522918"/>
                      <a:ext cx="270574" cy="346434"/>
                    </a:xfrm>
                    <a:custGeom>
                      <a:rect b="b" l="l" r="r" t="t"/>
                      <a:pathLst>
                        <a:path extrusionOk="0" h="3745229" w="2925127">
                          <a:moveTo>
                            <a:pt x="2755583" y="1950720"/>
                          </a:moveTo>
                          <a:cubicBezTo>
                            <a:pt x="2085023" y="1950720"/>
                            <a:pt x="1541145" y="2494598"/>
                            <a:pt x="1541145" y="3165158"/>
                          </a:cubicBezTo>
                          <a:cubicBezTo>
                            <a:pt x="1541145" y="3374708"/>
                            <a:pt x="1594485" y="3571875"/>
                            <a:pt x="1687830" y="3744278"/>
                          </a:cubicBezTo>
                          <a:lnTo>
                            <a:pt x="1685925" y="3745230"/>
                          </a:lnTo>
                          <a:lnTo>
                            <a:pt x="419100" y="3745230"/>
                          </a:lnTo>
                          <a:cubicBezTo>
                            <a:pt x="187643" y="3745230"/>
                            <a:pt x="0" y="3557588"/>
                            <a:pt x="0" y="3326130"/>
                          </a:cubicBezTo>
                          <a:lnTo>
                            <a:pt x="0" y="419100"/>
                          </a:lnTo>
                          <a:cubicBezTo>
                            <a:pt x="0" y="187642"/>
                            <a:pt x="187643" y="0"/>
                            <a:pt x="419100" y="0"/>
                          </a:cubicBezTo>
                          <a:lnTo>
                            <a:pt x="1956435" y="0"/>
                          </a:lnTo>
                          <a:lnTo>
                            <a:pt x="1956435" y="693420"/>
                          </a:lnTo>
                          <a:cubicBezTo>
                            <a:pt x="1956435" y="872490"/>
                            <a:pt x="2101215" y="1017270"/>
                            <a:pt x="2280285" y="1017270"/>
                          </a:cubicBezTo>
                          <a:lnTo>
                            <a:pt x="2925128" y="1017270"/>
                          </a:lnTo>
                          <a:lnTo>
                            <a:pt x="2925128" y="1962150"/>
                          </a:lnTo>
                          <a:lnTo>
                            <a:pt x="2925128" y="1962150"/>
                          </a:lnTo>
                          <a:cubicBezTo>
                            <a:pt x="2868930" y="1954530"/>
                            <a:pt x="2812733" y="1950720"/>
                            <a:pt x="2755583" y="1950720"/>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grpSp>
              <p:sp>
                <p:nvSpPr>
                  <p:cNvPr id="1277" name="Google Shape;1277;g117d4823dca_3_1"/>
                  <p:cNvSpPr/>
                  <p:nvPr/>
                </p:nvSpPr>
                <p:spPr>
                  <a:xfrm>
                    <a:off x="-295248" y="5514130"/>
                    <a:ext cx="379672" cy="417430"/>
                  </a:xfrm>
                  <a:custGeom>
                    <a:rect b="b" l="l" r="r" t="t"/>
                    <a:pathLst>
                      <a:path extrusionOk="0" h="417430" w="379672">
                        <a:moveTo>
                          <a:pt x="259872" y="269354"/>
                        </a:moveTo>
                        <a:cubicBezTo>
                          <a:pt x="243950" y="269354"/>
                          <a:pt x="231074" y="282318"/>
                          <a:pt x="231074" y="298152"/>
                        </a:cubicBezTo>
                        <a:cubicBezTo>
                          <a:pt x="231074" y="314073"/>
                          <a:pt x="244037" y="326949"/>
                          <a:pt x="259872" y="326949"/>
                        </a:cubicBezTo>
                        <a:cubicBezTo>
                          <a:pt x="275793" y="326949"/>
                          <a:pt x="288669" y="314073"/>
                          <a:pt x="288669" y="298152"/>
                        </a:cubicBezTo>
                        <a:cubicBezTo>
                          <a:pt x="288669" y="282231"/>
                          <a:pt x="275706" y="269354"/>
                          <a:pt x="259872" y="269354"/>
                        </a:cubicBezTo>
                        <a:close/>
                        <a:moveTo>
                          <a:pt x="259872" y="252041"/>
                        </a:moveTo>
                        <a:cubicBezTo>
                          <a:pt x="285363" y="252041"/>
                          <a:pt x="306069" y="272747"/>
                          <a:pt x="306069" y="298239"/>
                        </a:cubicBezTo>
                        <a:cubicBezTo>
                          <a:pt x="306069" y="323730"/>
                          <a:pt x="285363" y="344436"/>
                          <a:pt x="259872" y="344436"/>
                        </a:cubicBezTo>
                        <a:cubicBezTo>
                          <a:pt x="234380" y="344436"/>
                          <a:pt x="213674" y="323730"/>
                          <a:pt x="213674" y="298239"/>
                        </a:cubicBezTo>
                        <a:cubicBezTo>
                          <a:pt x="213674" y="272747"/>
                          <a:pt x="234380" y="252041"/>
                          <a:pt x="259872" y="252041"/>
                        </a:cubicBezTo>
                        <a:close/>
                        <a:moveTo>
                          <a:pt x="256566" y="228899"/>
                        </a:moveTo>
                        <a:lnTo>
                          <a:pt x="255696" y="237948"/>
                        </a:lnTo>
                        <a:cubicBezTo>
                          <a:pt x="255348" y="241689"/>
                          <a:pt x="252564" y="244734"/>
                          <a:pt x="248910" y="245517"/>
                        </a:cubicBezTo>
                        <a:cubicBezTo>
                          <a:pt x="242472" y="246909"/>
                          <a:pt x="236295" y="249519"/>
                          <a:pt x="230988" y="253086"/>
                        </a:cubicBezTo>
                        <a:cubicBezTo>
                          <a:pt x="227856" y="255261"/>
                          <a:pt x="223593" y="255000"/>
                          <a:pt x="220635" y="252564"/>
                        </a:cubicBezTo>
                        <a:lnTo>
                          <a:pt x="213588" y="246735"/>
                        </a:lnTo>
                        <a:lnTo>
                          <a:pt x="208628" y="251694"/>
                        </a:lnTo>
                        <a:lnTo>
                          <a:pt x="214458" y="258741"/>
                        </a:lnTo>
                        <a:cubicBezTo>
                          <a:pt x="216894" y="261699"/>
                          <a:pt x="217155" y="265788"/>
                          <a:pt x="215066" y="269007"/>
                        </a:cubicBezTo>
                        <a:cubicBezTo>
                          <a:pt x="211412" y="274749"/>
                          <a:pt x="208802" y="280839"/>
                          <a:pt x="207497" y="287016"/>
                        </a:cubicBezTo>
                        <a:cubicBezTo>
                          <a:pt x="206714" y="290670"/>
                          <a:pt x="203582" y="293454"/>
                          <a:pt x="199841" y="293802"/>
                        </a:cubicBezTo>
                        <a:lnTo>
                          <a:pt x="190793" y="294672"/>
                        </a:lnTo>
                        <a:lnTo>
                          <a:pt x="190793" y="301806"/>
                        </a:lnTo>
                        <a:lnTo>
                          <a:pt x="199841" y="302676"/>
                        </a:lnTo>
                        <a:cubicBezTo>
                          <a:pt x="203582" y="303024"/>
                          <a:pt x="206627" y="305721"/>
                          <a:pt x="207410" y="309462"/>
                        </a:cubicBezTo>
                        <a:cubicBezTo>
                          <a:pt x="208802" y="315814"/>
                          <a:pt x="211412" y="322078"/>
                          <a:pt x="214979" y="327385"/>
                        </a:cubicBezTo>
                        <a:cubicBezTo>
                          <a:pt x="217155" y="330517"/>
                          <a:pt x="216894" y="334780"/>
                          <a:pt x="214458" y="337738"/>
                        </a:cubicBezTo>
                        <a:lnTo>
                          <a:pt x="208628" y="344785"/>
                        </a:lnTo>
                        <a:lnTo>
                          <a:pt x="213588" y="349744"/>
                        </a:lnTo>
                        <a:lnTo>
                          <a:pt x="220635" y="343915"/>
                        </a:lnTo>
                        <a:cubicBezTo>
                          <a:pt x="223593" y="341479"/>
                          <a:pt x="227682" y="341218"/>
                          <a:pt x="230901" y="343306"/>
                        </a:cubicBezTo>
                        <a:cubicBezTo>
                          <a:pt x="236643" y="347047"/>
                          <a:pt x="242733" y="349657"/>
                          <a:pt x="248910" y="350962"/>
                        </a:cubicBezTo>
                        <a:cubicBezTo>
                          <a:pt x="252564" y="351745"/>
                          <a:pt x="255348" y="354964"/>
                          <a:pt x="255696" y="358705"/>
                        </a:cubicBezTo>
                        <a:lnTo>
                          <a:pt x="256566" y="368014"/>
                        </a:lnTo>
                        <a:lnTo>
                          <a:pt x="263700" y="368014"/>
                        </a:lnTo>
                        <a:lnTo>
                          <a:pt x="264570" y="358705"/>
                        </a:lnTo>
                        <a:cubicBezTo>
                          <a:pt x="264918" y="354877"/>
                          <a:pt x="267615" y="351658"/>
                          <a:pt x="271356" y="350875"/>
                        </a:cubicBezTo>
                        <a:cubicBezTo>
                          <a:pt x="277794" y="349483"/>
                          <a:pt x="283971" y="346873"/>
                          <a:pt x="289278" y="343306"/>
                        </a:cubicBezTo>
                        <a:cubicBezTo>
                          <a:pt x="292410" y="341131"/>
                          <a:pt x="296673" y="341392"/>
                          <a:pt x="299631" y="343828"/>
                        </a:cubicBezTo>
                        <a:lnTo>
                          <a:pt x="306679" y="349657"/>
                        </a:lnTo>
                        <a:lnTo>
                          <a:pt x="311638" y="344698"/>
                        </a:lnTo>
                        <a:lnTo>
                          <a:pt x="305809" y="337651"/>
                        </a:lnTo>
                        <a:cubicBezTo>
                          <a:pt x="303373" y="334693"/>
                          <a:pt x="303112" y="330604"/>
                          <a:pt x="305200" y="327385"/>
                        </a:cubicBezTo>
                        <a:cubicBezTo>
                          <a:pt x="308941" y="321643"/>
                          <a:pt x="311551" y="315552"/>
                          <a:pt x="312856" y="309375"/>
                        </a:cubicBezTo>
                        <a:cubicBezTo>
                          <a:pt x="313639" y="305721"/>
                          <a:pt x="316858" y="302937"/>
                          <a:pt x="320599" y="302589"/>
                        </a:cubicBezTo>
                        <a:lnTo>
                          <a:pt x="329734" y="301719"/>
                        </a:lnTo>
                        <a:lnTo>
                          <a:pt x="329821" y="301719"/>
                        </a:lnTo>
                        <a:lnTo>
                          <a:pt x="329821" y="294585"/>
                        </a:lnTo>
                        <a:lnTo>
                          <a:pt x="320512" y="293715"/>
                        </a:lnTo>
                        <a:cubicBezTo>
                          <a:pt x="316771" y="293367"/>
                          <a:pt x="313465" y="290670"/>
                          <a:pt x="312682" y="286929"/>
                        </a:cubicBezTo>
                        <a:cubicBezTo>
                          <a:pt x="311290" y="280578"/>
                          <a:pt x="308680" y="274314"/>
                          <a:pt x="305113" y="269007"/>
                        </a:cubicBezTo>
                        <a:cubicBezTo>
                          <a:pt x="302938" y="265788"/>
                          <a:pt x="303199" y="261612"/>
                          <a:pt x="305635" y="258654"/>
                        </a:cubicBezTo>
                        <a:lnTo>
                          <a:pt x="311464" y="251607"/>
                        </a:lnTo>
                        <a:lnTo>
                          <a:pt x="306592" y="246735"/>
                        </a:lnTo>
                        <a:lnTo>
                          <a:pt x="299631" y="252477"/>
                        </a:lnTo>
                        <a:cubicBezTo>
                          <a:pt x="296673" y="254913"/>
                          <a:pt x="292584" y="255174"/>
                          <a:pt x="289365" y="253086"/>
                        </a:cubicBezTo>
                        <a:cubicBezTo>
                          <a:pt x="283623" y="249432"/>
                          <a:pt x="277533" y="246822"/>
                          <a:pt x="271356" y="245517"/>
                        </a:cubicBezTo>
                        <a:cubicBezTo>
                          <a:pt x="267702" y="244734"/>
                          <a:pt x="264918" y="241689"/>
                          <a:pt x="264570" y="237948"/>
                        </a:cubicBezTo>
                        <a:lnTo>
                          <a:pt x="263700" y="228899"/>
                        </a:lnTo>
                        <a:close/>
                        <a:moveTo>
                          <a:pt x="248388" y="211499"/>
                        </a:moveTo>
                        <a:lnTo>
                          <a:pt x="271356" y="211499"/>
                        </a:lnTo>
                        <a:cubicBezTo>
                          <a:pt x="275880" y="211499"/>
                          <a:pt x="279621" y="214805"/>
                          <a:pt x="280056" y="219242"/>
                        </a:cubicBezTo>
                        <a:lnTo>
                          <a:pt x="281100" y="230117"/>
                        </a:lnTo>
                        <a:cubicBezTo>
                          <a:pt x="285189" y="231422"/>
                          <a:pt x="289191" y="233076"/>
                          <a:pt x="293106" y="235164"/>
                        </a:cubicBezTo>
                        <a:lnTo>
                          <a:pt x="301546" y="228203"/>
                        </a:lnTo>
                        <a:cubicBezTo>
                          <a:pt x="305026" y="225332"/>
                          <a:pt x="310159" y="225593"/>
                          <a:pt x="313291" y="228812"/>
                        </a:cubicBezTo>
                        <a:lnTo>
                          <a:pt x="329299" y="244995"/>
                        </a:lnTo>
                        <a:cubicBezTo>
                          <a:pt x="332431" y="248214"/>
                          <a:pt x="332692" y="253173"/>
                          <a:pt x="329821" y="256653"/>
                        </a:cubicBezTo>
                        <a:lnTo>
                          <a:pt x="322861" y="265005"/>
                        </a:lnTo>
                        <a:cubicBezTo>
                          <a:pt x="324862" y="268746"/>
                          <a:pt x="326689" y="272835"/>
                          <a:pt x="327994" y="277098"/>
                        </a:cubicBezTo>
                        <a:lnTo>
                          <a:pt x="339043" y="278142"/>
                        </a:lnTo>
                        <a:cubicBezTo>
                          <a:pt x="343480" y="278577"/>
                          <a:pt x="347047" y="282318"/>
                          <a:pt x="347047" y="286842"/>
                        </a:cubicBezTo>
                        <a:lnTo>
                          <a:pt x="347047" y="309810"/>
                        </a:lnTo>
                        <a:cubicBezTo>
                          <a:pt x="347047" y="314334"/>
                          <a:pt x="343480" y="318076"/>
                          <a:pt x="339043" y="318511"/>
                        </a:cubicBezTo>
                        <a:lnTo>
                          <a:pt x="328081" y="319555"/>
                        </a:lnTo>
                        <a:cubicBezTo>
                          <a:pt x="326776" y="323644"/>
                          <a:pt x="325123" y="327646"/>
                          <a:pt x="323035" y="331561"/>
                        </a:cubicBezTo>
                        <a:lnTo>
                          <a:pt x="329995" y="340000"/>
                        </a:lnTo>
                        <a:cubicBezTo>
                          <a:pt x="332866" y="343480"/>
                          <a:pt x="332605" y="348613"/>
                          <a:pt x="329473" y="351745"/>
                        </a:cubicBezTo>
                        <a:lnTo>
                          <a:pt x="313291" y="367927"/>
                        </a:lnTo>
                        <a:cubicBezTo>
                          <a:pt x="310072" y="371059"/>
                          <a:pt x="305026" y="371320"/>
                          <a:pt x="301546" y="368449"/>
                        </a:cubicBezTo>
                        <a:lnTo>
                          <a:pt x="293193" y="361489"/>
                        </a:lnTo>
                        <a:cubicBezTo>
                          <a:pt x="289365" y="363490"/>
                          <a:pt x="285363" y="365230"/>
                          <a:pt x="281187" y="366535"/>
                        </a:cubicBezTo>
                        <a:lnTo>
                          <a:pt x="280143" y="377584"/>
                        </a:lnTo>
                        <a:cubicBezTo>
                          <a:pt x="279708" y="382021"/>
                          <a:pt x="275967" y="385588"/>
                          <a:pt x="271443" y="385588"/>
                        </a:cubicBezTo>
                        <a:lnTo>
                          <a:pt x="248562" y="385588"/>
                        </a:lnTo>
                        <a:cubicBezTo>
                          <a:pt x="244038" y="385588"/>
                          <a:pt x="240297" y="382021"/>
                          <a:pt x="239862" y="377584"/>
                        </a:cubicBezTo>
                        <a:lnTo>
                          <a:pt x="238818" y="366448"/>
                        </a:lnTo>
                        <a:cubicBezTo>
                          <a:pt x="234729" y="365143"/>
                          <a:pt x="230727" y="363490"/>
                          <a:pt x="226812" y="361402"/>
                        </a:cubicBezTo>
                        <a:lnTo>
                          <a:pt x="218373" y="368362"/>
                        </a:lnTo>
                        <a:cubicBezTo>
                          <a:pt x="214979" y="371233"/>
                          <a:pt x="209846" y="371059"/>
                          <a:pt x="206714" y="367840"/>
                        </a:cubicBezTo>
                        <a:lnTo>
                          <a:pt x="190532" y="351658"/>
                        </a:lnTo>
                        <a:cubicBezTo>
                          <a:pt x="187400" y="348439"/>
                          <a:pt x="187139" y="343393"/>
                          <a:pt x="190010" y="339913"/>
                        </a:cubicBezTo>
                        <a:lnTo>
                          <a:pt x="196970" y="331561"/>
                        </a:lnTo>
                        <a:cubicBezTo>
                          <a:pt x="194882" y="327733"/>
                          <a:pt x="193229" y="323731"/>
                          <a:pt x="191924" y="319555"/>
                        </a:cubicBezTo>
                        <a:lnTo>
                          <a:pt x="180962" y="318511"/>
                        </a:lnTo>
                        <a:cubicBezTo>
                          <a:pt x="176438" y="318076"/>
                          <a:pt x="173132" y="314334"/>
                          <a:pt x="173132" y="309810"/>
                        </a:cubicBezTo>
                        <a:lnTo>
                          <a:pt x="173132" y="286842"/>
                        </a:lnTo>
                        <a:cubicBezTo>
                          <a:pt x="173132" y="282318"/>
                          <a:pt x="176525" y="278577"/>
                          <a:pt x="180962" y="278142"/>
                        </a:cubicBezTo>
                        <a:lnTo>
                          <a:pt x="191924" y="277098"/>
                        </a:lnTo>
                        <a:cubicBezTo>
                          <a:pt x="193229" y="273009"/>
                          <a:pt x="194882" y="269007"/>
                          <a:pt x="196970" y="265092"/>
                        </a:cubicBezTo>
                        <a:lnTo>
                          <a:pt x="190010" y="256653"/>
                        </a:lnTo>
                        <a:cubicBezTo>
                          <a:pt x="187139" y="253173"/>
                          <a:pt x="187313" y="248040"/>
                          <a:pt x="190532" y="244908"/>
                        </a:cubicBezTo>
                        <a:lnTo>
                          <a:pt x="206627" y="228812"/>
                        </a:lnTo>
                        <a:cubicBezTo>
                          <a:pt x="209759" y="225680"/>
                          <a:pt x="214806" y="225419"/>
                          <a:pt x="218286" y="228290"/>
                        </a:cubicBezTo>
                        <a:lnTo>
                          <a:pt x="226638" y="235250"/>
                        </a:lnTo>
                        <a:cubicBezTo>
                          <a:pt x="230466" y="233162"/>
                          <a:pt x="234468" y="231509"/>
                          <a:pt x="238644" y="230205"/>
                        </a:cubicBezTo>
                        <a:lnTo>
                          <a:pt x="239688" y="219242"/>
                        </a:lnTo>
                        <a:cubicBezTo>
                          <a:pt x="240123" y="214805"/>
                          <a:pt x="243864" y="211499"/>
                          <a:pt x="248388" y="211499"/>
                        </a:cubicBezTo>
                        <a:close/>
                        <a:moveTo>
                          <a:pt x="259959" y="195665"/>
                        </a:moveTo>
                        <a:cubicBezTo>
                          <a:pt x="203582" y="195665"/>
                          <a:pt x="157733" y="241515"/>
                          <a:pt x="157733" y="297891"/>
                        </a:cubicBezTo>
                        <a:cubicBezTo>
                          <a:pt x="157733" y="314943"/>
                          <a:pt x="161996" y="331735"/>
                          <a:pt x="170087" y="346612"/>
                        </a:cubicBezTo>
                        <a:cubicBezTo>
                          <a:pt x="188009" y="379585"/>
                          <a:pt x="222548" y="400117"/>
                          <a:pt x="260046" y="400117"/>
                        </a:cubicBezTo>
                        <a:cubicBezTo>
                          <a:pt x="316422" y="400117"/>
                          <a:pt x="362272" y="354268"/>
                          <a:pt x="362185" y="297891"/>
                        </a:cubicBezTo>
                        <a:cubicBezTo>
                          <a:pt x="362185" y="273009"/>
                          <a:pt x="353224" y="249084"/>
                          <a:pt x="336868" y="230466"/>
                        </a:cubicBezTo>
                        <a:cubicBezTo>
                          <a:pt x="320685" y="212021"/>
                          <a:pt x="298413" y="200015"/>
                          <a:pt x="274227" y="196622"/>
                        </a:cubicBezTo>
                        <a:cubicBezTo>
                          <a:pt x="269529" y="196013"/>
                          <a:pt x="264744" y="195665"/>
                          <a:pt x="259959" y="195665"/>
                        </a:cubicBezTo>
                        <a:close/>
                        <a:moveTo>
                          <a:pt x="70296" y="164432"/>
                        </a:moveTo>
                        <a:lnTo>
                          <a:pt x="158428" y="164432"/>
                        </a:lnTo>
                        <a:cubicBezTo>
                          <a:pt x="163213" y="164432"/>
                          <a:pt x="167128" y="168347"/>
                          <a:pt x="167128" y="173132"/>
                        </a:cubicBezTo>
                        <a:cubicBezTo>
                          <a:pt x="167128" y="177918"/>
                          <a:pt x="163213" y="181833"/>
                          <a:pt x="158428" y="181833"/>
                        </a:cubicBezTo>
                        <a:lnTo>
                          <a:pt x="70296" y="181833"/>
                        </a:lnTo>
                        <a:cubicBezTo>
                          <a:pt x="65511" y="181833"/>
                          <a:pt x="61596" y="177918"/>
                          <a:pt x="61596" y="173132"/>
                        </a:cubicBezTo>
                        <a:cubicBezTo>
                          <a:pt x="61596" y="168347"/>
                          <a:pt x="65511" y="164432"/>
                          <a:pt x="70296" y="164432"/>
                        </a:cubicBezTo>
                        <a:close/>
                        <a:moveTo>
                          <a:pt x="195752" y="30537"/>
                        </a:moveTo>
                        <a:lnTo>
                          <a:pt x="195752" y="72124"/>
                        </a:lnTo>
                        <a:cubicBezTo>
                          <a:pt x="195752" y="83608"/>
                          <a:pt x="205148" y="93091"/>
                          <a:pt x="216632" y="93091"/>
                        </a:cubicBezTo>
                        <a:lnTo>
                          <a:pt x="255174" y="93091"/>
                        </a:lnTo>
                        <a:close/>
                        <a:moveTo>
                          <a:pt x="46633" y="17400"/>
                        </a:moveTo>
                        <a:cubicBezTo>
                          <a:pt x="30363" y="17400"/>
                          <a:pt x="17400" y="30711"/>
                          <a:pt x="17400" y="47067"/>
                        </a:cubicBezTo>
                        <a:lnTo>
                          <a:pt x="17400" y="312594"/>
                        </a:lnTo>
                        <a:cubicBezTo>
                          <a:pt x="17400" y="328863"/>
                          <a:pt x="30363" y="341914"/>
                          <a:pt x="46633" y="341914"/>
                        </a:cubicBezTo>
                        <a:lnTo>
                          <a:pt x="148772" y="341914"/>
                        </a:lnTo>
                        <a:cubicBezTo>
                          <a:pt x="143204" y="327993"/>
                          <a:pt x="140333" y="312942"/>
                          <a:pt x="140333" y="297717"/>
                        </a:cubicBezTo>
                        <a:cubicBezTo>
                          <a:pt x="140333" y="288060"/>
                          <a:pt x="141463" y="278403"/>
                          <a:pt x="143639" y="269703"/>
                        </a:cubicBezTo>
                        <a:lnTo>
                          <a:pt x="70297" y="269703"/>
                        </a:lnTo>
                        <a:cubicBezTo>
                          <a:pt x="65512" y="269703"/>
                          <a:pt x="61597" y="265788"/>
                          <a:pt x="61597" y="261003"/>
                        </a:cubicBezTo>
                        <a:cubicBezTo>
                          <a:pt x="61597" y="256218"/>
                          <a:pt x="65512" y="252303"/>
                          <a:pt x="70297" y="252303"/>
                        </a:cubicBezTo>
                        <a:lnTo>
                          <a:pt x="149294" y="252303"/>
                        </a:lnTo>
                        <a:cubicBezTo>
                          <a:pt x="153296" y="242733"/>
                          <a:pt x="158429" y="234033"/>
                          <a:pt x="164606" y="225332"/>
                        </a:cubicBezTo>
                        <a:lnTo>
                          <a:pt x="70297" y="225332"/>
                        </a:lnTo>
                        <a:cubicBezTo>
                          <a:pt x="65512" y="225332"/>
                          <a:pt x="61597" y="221417"/>
                          <a:pt x="61597" y="216632"/>
                        </a:cubicBezTo>
                        <a:cubicBezTo>
                          <a:pt x="61597" y="211847"/>
                          <a:pt x="65512" y="207932"/>
                          <a:pt x="70297" y="207932"/>
                        </a:cubicBezTo>
                        <a:lnTo>
                          <a:pt x="180788" y="207932"/>
                        </a:lnTo>
                        <a:cubicBezTo>
                          <a:pt x="201842" y="189662"/>
                          <a:pt x="229769" y="178004"/>
                          <a:pt x="260133" y="178004"/>
                        </a:cubicBezTo>
                        <a:cubicBezTo>
                          <a:pt x="262395" y="178004"/>
                          <a:pt x="264483" y="178352"/>
                          <a:pt x="267093" y="178439"/>
                        </a:cubicBezTo>
                        <a:lnTo>
                          <a:pt x="267093" y="110491"/>
                        </a:lnTo>
                        <a:lnTo>
                          <a:pt x="216632" y="110491"/>
                        </a:lnTo>
                        <a:cubicBezTo>
                          <a:pt x="195491" y="110491"/>
                          <a:pt x="178352" y="93265"/>
                          <a:pt x="178352" y="72124"/>
                        </a:cubicBezTo>
                        <a:lnTo>
                          <a:pt x="178352" y="17400"/>
                        </a:lnTo>
                        <a:close/>
                        <a:moveTo>
                          <a:pt x="46633" y="0"/>
                        </a:moveTo>
                        <a:lnTo>
                          <a:pt x="187052" y="0"/>
                        </a:lnTo>
                        <a:cubicBezTo>
                          <a:pt x="189401" y="0"/>
                          <a:pt x="191750" y="957"/>
                          <a:pt x="193403" y="2697"/>
                        </a:cubicBezTo>
                        <a:lnTo>
                          <a:pt x="281970" y="95701"/>
                        </a:lnTo>
                        <a:cubicBezTo>
                          <a:pt x="283449" y="97354"/>
                          <a:pt x="284493" y="99442"/>
                          <a:pt x="284493" y="101704"/>
                        </a:cubicBezTo>
                        <a:lnTo>
                          <a:pt x="284493" y="180701"/>
                        </a:lnTo>
                        <a:cubicBezTo>
                          <a:pt x="309723" y="185921"/>
                          <a:pt x="332866" y="199319"/>
                          <a:pt x="350179" y="218981"/>
                        </a:cubicBezTo>
                        <a:cubicBezTo>
                          <a:pt x="369319" y="240819"/>
                          <a:pt x="379672" y="268746"/>
                          <a:pt x="379672" y="297804"/>
                        </a:cubicBezTo>
                        <a:cubicBezTo>
                          <a:pt x="379672" y="363838"/>
                          <a:pt x="325992" y="417430"/>
                          <a:pt x="260046" y="417430"/>
                        </a:cubicBezTo>
                        <a:cubicBezTo>
                          <a:pt x="217850" y="417430"/>
                          <a:pt x="179048" y="395854"/>
                          <a:pt x="157472" y="359314"/>
                        </a:cubicBezTo>
                        <a:lnTo>
                          <a:pt x="46633" y="359314"/>
                        </a:lnTo>
                        <a:cubicBezTo>
                          <a:pt x="20706" y="359314"/>
                          <a:pt x="0" y="338521"/>
                          <a:pt x="0" y="312594"/>
                        </a:cubicBezTo>
                        <a:lnTo>
                          <a:pt x="0" y="47067"/>
                        </a:lnTo>
                        <a:cubicBezTo>
                          <a:pt x="0" y="21141"/>
                          <a:pt x="20706" y="0"/>
                          <a:pt x="46633" y="0"/>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grpSp>
            <p:grpSp>
              <p:nvGrpSpPr>
                <p:cNvPr id="1278" name="Google Shape;1278;g117d4823dca_3_1"/>
                <p:cNvGrpSpPr/>
                <p:nvPr/>
              </p:nvGrpSpPr>
              <p:grpSpPr>
                <a:xfrm>
                  <a:off x="7946084" y="925377"/>
                  <a:ext cx="276454" cy="299827"/>
                  <a:chOff x="4469872" y="1482409"/>
                  <a:chExt cx="497846" cy="574271"/>
                </a:xfrm>
              </p:grpSpPr>
              <p:sp>
                <p:nvSpPr>
                  <p:cNvPr id="1279" name="Google Shape;1279;g117d4823dca_3_1"/>
                  <p:cNvSpPr/>
                  <p:nvPr/>
                </p:nvSpPr>
                <p:spPr>
                  <a:xfrm>
                    <a:off x="4479514" y="1491979"/>
                    <a:ext cx="478600" cy="555128"/>
                  </a:xfrm>
                  <a:custGeom>
                    <a:rect b="b" l="l" r="r" t="t"/>
                    <a:pathLst>
                      <a:path extrusionOk="0" h="779127" w="671719">
                        <a:moveTo>
                          <a:pt x="506434" y="100534"/>
                        </a:moveTo>
                        <a:cubicBezTo>
                          <a:pt x="608922" y="160910"/>
                          <a:pt x="671802" y="271019"/>
                          <a:pt x="671719" y="389970"/>
                        </a:cubicBezTo>
                        <a:cubicBezTo>
                          <a:pt x="671591" y="575347"/>
                          <a:pt x="521209" y="725521"/>
                          <a:pt x="335832" y="725394"/>
                        </a:cubicBezTo>
                        <a:lnTo>
                          <a:pt x="335832" y="779127"/>
                        </a:lnTo>
                        <a:lnTo>
                          <a:pt x="248919" y="713976"/>
                        </a:lnTo>
                        <a:lnTo>
                          <a:pt x="228366" y="698528"/>
                        </a:lnTo>
                        <a:lnTo>
                          <a:pt x="228367" y="698528"/>
                        </a:lnTo>
                        <a:lnTo>
                          <a:pt x="228366" y="698527"/>
                        </a:lnTo>
                        <a:lnTo>
                          <a:pt x="273502" y="664675"/>
                        </a:lnTo>
                        <a:lnTo>
                          <a:pt x="289247" y="652866"/>
                        </a:lnTo>
                        <a:lnTo>
                          <a:pt x="335831" y="617928"/>
                        </a:lnTo>
                        <a:lnTo>
                          <a:pt x="335831" y="617929"/>
                        </a:lnTo>
                        <a:lnTo>
                          <a:pt x="335832" y="617928"/>
                        </a:lnTo>
                        <a:lnTo>
                          <a:pt x="335832" y="671661"/>
                        </a:lnTo>
                        <a:cubicBezTo>
                          <a:pt x="435909" y="671739"/>
                          <a:pt x="528529" y="618757"/>
                          <a:pt x="579191" y="532450"/>
                        </a:cubicBezTo>
                        <a:cubicBezTo>
                          <a:pt x="658015" y="398166"/>
                          <a:pt x="613058" y="225408"/>
                          <a:pt x="478775" y="146583"/>
                        </a:cubicBezTo>
                        <a:close/>
                        <a:moveTo>
                          <a:pt x="335831" y="0"/>
                        </a:moveTo>
                        <a:lnTo>
                          <a:pt x="422744" y="65151"/>
                        </a:lnTo>
                        <a:lnTo>
                          <a:pt x="443297" y="80599"/>
                        </a:lnTo>
                        <a:lnTo>
                          <a:pt x="398162" y="114451"/>
                        </a:lnTo>
                        <a:lnTo>
                          <a:pt x="335831" y="161199"/>
                        </a:lnTo>
                        <a:lnTo>
                          <a:pt x="335831" y="107466"/>
                        </a:lnTo>
                        <a:cubicBezTo>
                          <a:pt x="235852" y="107416"/>
                          <a:pt x="143323" y="160319"/>
                          <a:pt x="92646" y="246504"/>
                        </a:cubicBezTo>
                        <a:cubicBezTo>
                          <a:pt x="13718" y="380735"/>
                          <a:pt x="58550" y="553535"/>
                          <a:pt x="192781" y="632463"/>
                        </a:cubicBezTo>
                        <a:lnTo>
                          <a:pt x="165149" y="678512"/>
                        </a:lnTo>
                        <a:cubicBezTo>
                          <a:pt x="62756" y="618127"/>
                          <a:pt x="-62" y="508086"/>
                          <a:pt x="0" y="389213"/>
                        </a:cubicBezTo>
                        <a:cubicBezTo>
                          <a:pt x="97" y="203836"/>
                          <a:pt x="150454" y="53636"/>
                          <a:pt x="335831" y="53733"/>
                        </a:cubicBezTo>
                        <a:close/>
                      </a:path>
                    </a:pathLst>
                  </a:custGeom>
                  <a:solidFill>
                    <a:srgbClr val="E8F5D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000">
                      <a:solidFill>
                        <a:srgbClr val="000000"/>
                      </a:solidFill>
                      <a:latin typeface="Calibri"/>
                      <a:ea typeface="Calibri"/>
                      <a:cs typeface="Calibri"/>
                      <a:sym typeface="Calibri"/>
                    </a:endParaRPr>
                  </a:p>
                </p:txBody>
              </p:sp>
              <p:sp>
                <p:nvSpPr>
                  <p:cNvPr id="1280" name="Google Shape;1280;g117d4823dca_3_1"/>
                  <p:cNvSpPr/>
                  <p:nvPr/>
                </p:nvSpPr>
                <p:spPr>
                  <a:xfrm>
                    <a:off x="4584788" y="1673816"/>
                    <a:ext cx="267993" cy="162710"/>
                  </a:xfrm>
                  <a:custGeom>
                    <a:rect b="b" l="l" r="r" t="t"/>
                    <a:pathLst>
                      <a:path extrusionOk="0" h="228365" w="376130">
                        <a:moveTo>
                          <a:pt x="269874" y="202439"/>
                        </a:moveTo>
                        <a:cubicBezTo>
                          <a:pt x="279816" y="208413"/>
                          <a:pt x="287477" y="217538"/>
                          <a:pt x="291636" y="228365"/>
                        </a:cubicBezTo>
                        <a:lnTo>
                          <a:pt x="268665" y="228365"/>
                        </a:lnTo>
                        <a:lnTo>
                          <a:pt x="268665" y="214932"/>
                        </a:lnTo>
                        <a:cubicBezTo>
                          <a:pt x="268654" y="210738"/>
                          <a:pt x="269060" y="206554"/>
                          <a:pt x="269874" y="202439"/>
                        </a:cubicBezTo>
                        <a:close/>
                        <a:moveTo>
                          <a:pt x="106257" y="202439"/>
                        </a:moveTo>
                        <a:cubicBezTo>
                          <a:pt x="107071" y="206554"/>
                          <a:pt x="107477" y="210738"/>
                          <a:pt x="107466" y="214932"/>
                        </a:cubicBezTo>
                        <a:lnTo>
                          <a:pt x="107466" y="228365"/>
                        </a:lnTo>
                        <a:lnTo>
                          <a:pt x="84495" y="228365"/>
                        </a:lnTo>
                        <a:cubicBezTo>
                          <a:pt x="88654" y="217538"/>
                          <a:pt x="96315" y="208413"/>
                          <a:pt x="106257" y="202439"/>
                        </a:cubicBezTo>
                        <a:close/>
                        <a:moveTo>
                          <a:pt x="335831" y="80600"/>
                        </a:moveTo>
                        <a:lnTo>
                          <a:pt x="330323" y="86107"/>
                        </a:lnTo>
                        <a:cubicBezTo>
                          <a:pt x="325269" y="91178"/>
                          <a:pt x="318406" y="94030"/>
                          <a:pt x="311248" y="94033"/>
                        </a:cubicBezTo>
                        <a:cubicBezTo>
                          <a:pt x="318406" y="94031"/>
                          <a:pt x="325269" y="91179"/>
                          <a:pt x="330323" y="86108"/>
                        </a:cubicBezTo>
                        <a:lnTo>
                          <a:pt x="335831" y="80600"/>
                        </a:lnTo>
                        <a:lnTo>
                          <a:pt x="341338" y="86108"/>
                        </a:lnTo>
                        <a:cubicBezTo>
                          <a:pt x="346392" y="91179"/>
                          <a:pt x="353255" y="94031"/>
                          <a:pt x="360413" y="94033"/>
                        </a:cubicBezTo>
                        <a:cubicBezTo>
                          <a:pt x="353255" y="94030"/>
                          <a:pt x="346392" y="91178"/>
                          <a:pt x="341338" y="86107"/>
                        </a:cubicBezTo>
                        <a:close/>
                        <a:moveTo>
                          <a:pt x="40300" y="80600"/>
                        </a:moveTo>
                        <a:lnTo>
                          <a:pt x="34792" y="86107"/>
                        </a:lnTo>
                        <a:cubicBezTo>
                          <a:pt x="29738" y="91178"/>
                          <a:pt x="22875" y="94030"/>
                          <a:pt x="15717" y="94033"/>
                        </a:cubicBezTo>
                        <a:cubicBezTo>
                          <a:pt x="22875" y="94031"/>
                          <a:pt x="29738" y="91179"/>
                          <a:pt x="34792" y="86108"/>
                        </a:cubicBezTo>
                        <a:lnTo>
                          <a:pt x="40300" y="80600"/>
                        </a:lnTo>
                        <a:lnTo>
                          <a:pt x="45807" y="86108"/>
                        </a:lnTo>
                        <a:cubicBezTo>
                          <a:pt x="50861" y="91179"/>
                          <a:pt x="57724" y="94031"/>
                          <a:pt x="64882" y="94033"/>
                        </a:cubicBezTo>
                        <a:cubicBezTo>
                          <a:pt x="57724" y="94030"/>
                          <a:pt x="50861" y="91178"/>
                          <a:pt x="45807" y="86107"/>
                        </a:cubicBezTo>
                        <a:close/>
                        <a:moveTo>
                          <a:pt x="198275" y="56957"/>
                        </a:moveTo>
                        <a:cubicBezTo>
                          <a:pt x="183147" y="72118"/>
                          <a:pt x="162602" y="80626"/>
                          <a:pt x="141184" y="80599"/>
                        </a:cubicBezTo>
                        <a:cubicBezTo>
                          <a:pt x="162602" y="80626"/>
                          <a:pt x="183148" y="72118"/>
                          <a:pt x="198275" y="56957"/>
                        </a:cubicBezTo>
                        <a:close/>
                        <a:moveTo>
                          <a:pt x="201499" y="53733"/>
                        </a:moveTo>
                        <a:lnTo>
                          <a:pt x="207544" y="65689"/>
                        </a:lnTo>
                        <a:cubicBezTo>
                          <a:pt x="212054" y="74843"/>
                          <a:pt x="221384" y="80629"/>
                          <a:pt x="231590" y="80599"/>
                        </a:cubicBezTo>
                        <a:cubicBezTo>
                          <a:pt x="221384" y="80629"/>
                          <a:pt x="212054" y="74843"/>
                          <a:pt x="207544" y="65688"/>
                        </a:cubicBezTo>
                        <a:close/>
                        <a:moveTo>
                          <a:pt x="335831" y="40300"/>
                        </a:moveTo>
                        <a:cubicBezTo>
                          <a:pt x="358088" y="40300"/>
                          <a:pt x="376130" y="58342"/>
                          <a:pt x="376130" y="80600"/>
                        </a:cubicBezTo>
                        <a:lnTo>
                          <a:pt x="376130" y="94033"/>
                        </a:lnTo>
                        <a:lnTo>
                          <a:pt x="376130" y="107466"/>
                        </a:lnTo>
                        <a:cubicBezTo>
                          <a:pt x="376130" y="118595"/>
                          <a:pt x="371620" y="128670"/>
                          <a:pt x="364327" y="135963"/>
                        </a:cubicBezTo>
                        <a:lnTo>
                          <a:pt x="335832" y="147766"/>
                        </a:lnTo>
                        <a:lnTo>
                          <a:pt x="374250" y="159721"/>
                        </a:lnTo>
                        <a:cubicBezTo>
                          <a:pt x="367704" y="180939"/>
                          <a:pt x="345197" y="192834"/>
                          <a:pt x="323979" y="186288"/>
                        </a:cubicBezTo>
                        <a:cubicBezTo>
                          <a:pt x="311275" y="182369"/>
                          <a:pt x="301331" y="172425"/>
                          <a:pt x="297412" y="159721"/>
                        </a:cubicBezTo>
                        <a:lnTo>
                          <a:pt x="335830" y="147766"/>
                        </a:lnTo>
                        <a:lnTo>
                          <a:pt x="307334" y="135963"/>
                        </a:lnTo>
                        <a:cubicBezTo>
                          <a:pt x="300042" y="128670"/>
                          <a:pt x="295531" y="118595"/>
                          <a:pt x="295531" y="107466"/>
                        </a:cubicBezTo>
                        <a:lnTo>
                          <a:pt x="295531" y="94033"/>
                        </a:lnTo>
                        <a:lnTo>
                          <a:pt x="295531" y="80600"/>
                        </a:lnTo>
                        <a:cubicBezTo>
                          <a:pt x="295531" y="58342"/>
                          <a:pt x="313573" y="40300"/>
                          <a:pt x="335831" y="40300"/>
                        </a:cubicBezTo>
                        <a:close/>
                        <a:moveTo>
                          <a:pt x="40300" y="40300"/>
                        </a:moveTo>
                        <a:cubicBezTo>
                          <a:pt x="62557" y="40300"/>
                          <a:pt x="80599" y="58342"/>
                          <a:pt x="80599" y="80600"/>
                        </a:cubicBezTo>
                        <a:lnTo>
                          <a:pt x="80599" y="94033"/>
                        </a:lnTo>
                        <a:lnTo>
                          <a:pt x="80599" y="107466"/>
                        </a:lnTo>
                        <a:cubicBezTo>
                          <a:pt x="80599" y="118595"/>
                          <a:pt x="76088" y="128670"/>
                          <a:pt x="68796" y="135963"/>
                        </a:cubicBezTo>
                        <a:lnTo>
                          <a:pt x="40301" y="147766"/>
                        </a:lnTo>
                        <a:lnTo>
                          <a:pt x="78719" y="159721"/>
                        </a:lnTo>
                        <a:cubicBezTo>
                          <a:pt x="72173" y="180939"/>
                          <a:pt x="49666" y="192834"/>
                          <a:pt x="28448" y="186288"/>
                        </a:cubicBezTo>
                        <a:cubicBezTo>
                          <a:pt x="15744" y="182369"/>
                          <a:pt x="5799" y="172425"/>
                          <a:pt x="1881" y="159721"/>
                        </a:cubicBezTo>
                        <a:lnTo>
                          <a:pt x="40299" y="147766"/>
                        </a:lnTo>
                        <a:lnTo>
                          <a:pt x="11803" y="135963"/>
                        </a:lnTo>
                        <a:cubicBezTo>
                          <a:pt x="4510" y="128670"/>
                          <a:pt x="0" y="118595"/>
                          <a:pt x="0" y="107466"/>
                        </a:cubicBezTo>
                        <a:lnTo>
                          <a:pt x="0" y="94033"/>
                        </a:lnTo>
                        <a:lnTo>
                          <a:pt x="0" y="80600"/>
                        </a:lnTo>
                        <a:cubicBezTo>
                          <a:pt x="0" y="58342"/>
                          <a:pt x="18042" y="40300"/>
                          <a:pt x="40300" y="40300"/>
                        </a:cubicBezTo>
                        <a:close/>
                        <a:moveTo>
                          <a:pt x="188066" y="0"/>
                        </a:moveTo>
                        <a:cubicBezTo>
                          <a:pt x="217741" y="0"/>
                          <a:pt x="241799" y="24058"/>
                          <a:pt x="241799" y="53733"/>
                        </a:cubicBezTo>
                        <a:lnTo>
                          <a:pt x="241799" y="80599"/>
                        </a:lnTo>
                        <a:lnTo>
                          <a:pt x="241799" y="94033"/>
                        </a:lnTo>
                        <a:cubicBezTo>
                          <a:pt x="241799" y="108871"/>
                          <a:pt x="235785" y="122304"/>
                          <a:pt x="226061" y="132028"/>
                        </a:cubicBezTo>
                        <a:lnTo>
                          <a:pt x="214932" y="139531"/>
                        </a:lnTo>
                        <a:lnTo>
                          <a:pt x="214932" y="153945"/>
                        </a:lnTo>
                        <a:lnTo>
                          <a:pt x="214932" y="174632"/>
                        </a:lnTo>
                        <a:lnTo>
                          <a:pt x="245695" y="189946"/>
                        </a:lnTo>
                        <a:lnTo>
                          <a:pt x="228366" y="228365"/>
                        </a:lnTo>
                        <a:lnTo>
                          <a:pt x="188066" y="201498"/>
                        </a:lnTo>
                        <a:lnTo>
                          <a:pt x="188065" y="201499"/>
                        </a:lnTo>
                        <a:lnTo>
                          <a:pt x="188065" y="201499"/>
                        </a:lnTo>
                        <a:lnTo>
                          <a:pt x="147766" y="228365"/>
                        </a:lnTo>
                        <a:lnTo>
                          <a:pt x="130437" y="189946"/>
                        </a:lnTo>
                        <a:lnTo>
                          <a:pt x="161199" y="174632"/>
                        </a:lnTo>
                        <a:lnTo>
                          <a:pt x="161199" y="153945"/>
                        </a:lnTo>
                        <a:lnTo>
                          <a:pt x="161199" y="139530"/>
                        </a:lnTo>
                        <a:lnTo>
                          <a:pt x="150072" y="132028"/>
                        </a:lnTo>
                        <a:cubicBezTo>
                          <a:pt x="140348" y="122304"/>
                          <a:pt x="134333" y="108871"/>
                          <a:pt x="134333" y="94033"/>
                        </a:cubicBezTo>
                        <a:lnTo>
                          <a:pt x="134333" y="80599"/>
                        </a:lnTo>
                        <a:lnTo>
                          <a:pt x="134333" y="53733"/>
                        </a:lnTo>
                        <a:cubicBezTo>
                          <a:pt x="134333" y="24058"/>
                          <a:pt x="158391" y="0"/>
                          <a:pt x="188066" y="0"/>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000">
                      <a:solidFill>
                        <a:srgbClr val="000000"/>
                      </a:solidFill>
                      <a:latin typeface="Calibri"/>
                      <a:ea typeface="Calibri"/>
                      <a:cs typeface="Calibri"/>
                      <a:sym typeface="Calibri"/>
                    </a:endParaRPr>
                  </a:p>
                </p:txBody>
              </p:sp>
              <p:sp>
                <p:nvSpPr>
                  <p:cNvPr id="1281" name="Google Shape;1281;g117d4823dca_3_1"/>
                  <p:cNvSpPr/>
                  <p:nvPr/>
                </p:nvSpPr>
                <p:spPr>
                  <a:xfrm>
                    <a:off x="4565648" y="1787606"/>
                    <a:ext cx="306277" cy="77623"/>
                  </a:xfrm>
                  <a:custGeom>
                    <a:rect b="b" l="l" r="r" t="t"/>
                    <a:pathLst>
                      <a:path extrusionOk="0" h="108944" w="429863">
                        <a:moveTo>
                          <a:pt x="28747" y="0"/>
                        </a:moveTo>
                        <a:cubicBezTo>
                          <a:pt x="35293" y="21218"/>
                          <a:pt x="57800" y="33113"/>
                          <a:pt x="79018" y="26567"/>
                        </a:cubicBezTo>
                        <a:cubicBezTo>
                          <a:pt x="91722" y="22648"/>
                          <a:pt x="101667" y="12704"/>
                          <a:pt x="105585" y="0"/>
                        </a:cubicBezTo>
                        <a:cubicBezTo>
                          <a:pt x="123587" y="12623"/>
                          <a:pt x="134313" y="33223"/>
                          <a:pt x="134332" y="55211"/>
                        </a:cubicBezTo>
                        <a:cubicBezTo>
                          <a:pt x="134343" y="51017"/>
                          <a:pt x="133938" y="46833"/>
                          <a:pt x="133123" y="42718"/>
                        </a:cubicBezTo>
                        <a:cubicBezTo>
                          <a:pt x="134406" y="41814"/>
                          <a:pt x="135752" y="41007"/>
                          <a:pt x="137153" y="40300"/>
                        </a:cubicBezTo>
                        <a:lnTo>
                          <a:pt x="157303" y="30225"/>
                        </a:lnTo>
                        <a:lnTo>
                          <a:pt x="174632" y="68644"/>
                        </a:lnTo>
                        <a:lnTo>
                          <a:pt x="214932" y="41778"/>
                        </a:lnTo>
                        <a:lnTo>
                          <a:pt x="255231" y="68644"/>
                        </a:lnTo>
                        <a:lnTo>
                          <a:pt x="272560" y="30225"/>
                        </a:lnTo>
                        <a:lnTo>
                          <a:pt x="292710" y="40300"/>
                        </a:lnTo>
                        <a:cubicBezTo>
                          <a:pt x="294111" y="41007"/>
                          <a:pt x="295457" y="41814"/>
                          <a:pt x="296740" y="42718"/>
                        </a:cubicBezTo>
                        <a:cubicBezTo>
                          <a:pt x="295926" y="46833"/>
                          <a:pt x="295520" y="51017"/>
                          <a:pt x="295531" y="55211"/>
                        </a:cubicBezTo>
                        <a:cubicBezTo>
                          <a:pt x="295550" y="33223"/>
                          <a:pt x="306276" y="12623"/>
                          <a:pt x="324278" y="0"/>
                        </a:cubicBezTo>
                        <a:cubicBezTo>
                          <a:pt x="330824" y="21218"/>
                          <a:pt x="353331" y="33113"/>
                          <a:pt x="374549" y="26567"/>
                        </a:cubicBezTo>
                        <a:cubicBezTo>
                          <a:pt x="387253" y="22648"/>
                          <a:pt x="397198" y="12704"/>
                          <a:pt x="401116" y="0"/>
                        </a:cubicBezTo>
                        <a:cubicBezTo>
                          <a:pt x="419118" y="12623"/>
                          <a:pt x="429844" y="33223"/>
                          <a:pt x="429863" y="55211"/>
                        </a:cubicBezTo>
                        <a:lnTo>
                          <a:pt x="429863" y="68644"/>
                        </a:lnTo>
                        <a:lnTo>
                          <a:pt x="318502" y="68644"/>
                        </a:lnTo>
                        <a:cubicBezTo>
                          <a:pt x="321080" y="74908"/>
                          <a:pt x="322404" y="81616"/>
                          <a:pt x="322398" y="88391"/>
                        </a:cubicBezTo>
                        <a:lnTo>
                          <a:pt x="322398" y="108944"/>
                        </a:lnTo>
                        <a:lnTo>
                          <a:pt x="107466" y="108944"/>
                        </a:lnTo>
                        <a:lnTo>
                          <a:pt x="107466" y="88391"/>
                        </a:lnTo>
                        <a:cubicBezTo>
                          <a:pt x="107459" y="81616"/>
                          <a:pt x="108784" y="74908"/>
                          <a:pt x="111362" y="68644"/>
                        </a:cubicBezTo>
                        <a:lnTo>
                          <a:pt x="0" y="68644"/>
                        </a:lnTo>
                        <a:lnTo>
                          <a:pt x="0" y="55211"/>
                        </a:lnTo>
                        <a:cubicBezTo>
                          <a:pt x="19" y="33223"/>
                          <a:pt x="10745" y="12623"/>
                          <a:pt x="2874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000">
                      <a:solidFill>
                        <a:srgbClr val="000000"/>
                      </a:solidFill>
                      <a:latin typeface="Calibri"/>
                      <a:ea typeface="Calibri"/>
                      <a:cs typeface="Calibri"/>
                      <a:sym typeface="Calibri"/>
                    </a:endParaRPr>
                  </a:p>
                </p:txBody>
              </p:sp>
              <p:sp>
                <p:nvSpPr>
                  <p:cNvPr id="1282" name="Google Shape;1282;g117d4823dca_3_1"/>
                  <p:cNvSpPr/>
                  <p:nvPr/>
                </p:nvSpPr>
                <p:spPr>
                  <a:xfrm>
                    <a:off x="4469872" y="1482409"/>
                    <a:ext cx="497846" cy="574271"/>
                  </a:xfrm>
                  <a:custGeom>
                    <a:rect b="b" l="l" r="r" t="t"/>
                    <a:pathLst>
                      <a:path extrusionOk="0" h="805994" w="698731">
                        <a:moveTo>
                          <a:pt x="285289" y="476880"/>
                        </a:moveTo>
                        <a:lnTo>
                          <a:pt x="277632" y="480776"/>
                        </a:lnTo>
                        <a:cubicBezTo>
                          <a:pt x="263959" y="487560"/>
                          <a:pt x="255316" y="501513"/>
                          <a:pt x="255333" y="516777"/>
                        </a:cubicBezTo>
                        <a:lnTo>
                          <a:pt x="255333" y="523896"/>
                        </a:lnTo>
                        <a:lnTo>
                          <a:pt x="443398" y="523896"/>
                        </a:lnTo>
                        <a:lnTo>
                          <a:pt x="443398" y="516777"/>
                        </a:lnTo>
                        <a:cubicBezTo>
                          <a:pt x="443416" y="501513"/>
                          <a:pt x="434773" y="487560"/>
                          <a:pt x="421099" y="480776"/>
                        </a:cubicBezTo>
                        <a:lnTo>
                          <a:pt x="413442" y="476880"/>
                        </a:lnTo>
                        <a:lnTo>
                          <a:pt x="401890" y="502538"/>
                        </a:lnTo>
                        <a:cubicBezTo>
                          <a:pt x="400306" y="506135"/>
                          <a:pt x="397205" y="508842"/>
                          <a:pt x="393427" y="509926"/>
                        </a:cubicBezTo>
                        <a:cubicBezTo>
                          <a:pt x="392210" y="510302"/>
                          <a:pt x="390940" y="510483"/>
                          <a:pt x="389665" y="510463"/>
                        </a:cubicBezTo>
                        <a:cubicBezTo>
                          <a:pt x="387028" y="510470"/>
                          <a:pt x="384451" y="509673"/>
                          <a:pt x="382277" y="508180"/>
                        </a:cubicBezTo>
                        <a:lnTo>
                          <a:pt x="349366" y="486283"/>
                        </a:lnTo>
                        <a:lnTo>
                          <a:pt x="316454" y="508180"/>
                        </a:lnTo>
                        <a:cubicBezTo>
                          <a:pt x="314281" y="509673"/>
                          <a:pt x="311703" y="510470"/>
                          <a:pt x="309066" y="510463"/>
                        </a:cubicBezTo>
                        <a:cubicBezTo>
                          <a:pt x="307791" y="510483"/>
                          <a:pt x="306522" y="510302"/>
                          <a:pt x="305305" y="509926"/>
                        </a:cubicBezTo>
                        <a:cubicBezTo>
                          <a:pt x="301526" y="508842"/>
                          <a:pt x="298426" y="506135"/>
                          <a:pt x="296842" y="502538"/>
                        </a:cubicBezTo>
                        <a:close/>
                        <a:moveTo>
                          <a:pt x="378919" y="459686"/>
                        </a:moveTo>
                        <a:lnTo>
                          <a:pt x="370456" y="468014"/>
                        </a:lnTo>
                        <a:lnTo>
                          <a:pt x="383889" y="477014"/>
                        </a:lnTo>
                        <a:lnTo>
                          <a:pt x="389397" y="464925"/>
                        </a:lnTo>
                        <a:close/>
                        <a:moveTo>
                          <a:pt x="319813" y="459686"/>
                        </a:moveTo>
                        <a:lnTo>
                          <a:pt x="309335" y="464925"/>
                        </a:lnTo>
                        <a:lnTo>
                          <a:pt x="314842" y="477014"/>
                        </a:lnTo>
                        <a:lnTo>
                          <a:pt x="328276" y="468014"/>
                        </a:lnTo>
                        <a:close/>
                        <a:moveTo>
                          <a:pt x="455220" y="450014"/>
                        </a:moveTo>
                        <a:cubicBezTo>
                          <a:pt x="451525" y="454756"/>
                          <a:pt x="448622" y="460063"/>
                          <a:pt x="446622" y="465731"/>
                        </a:cubicBezTo>
                        <a:cubicBezTo>
                          <a:pt x="452545" y="470785"/>
                          <a:pt x="457545" y="476830"/>
                          <a:pt x="461399" y="483597"/>
                        </a:cubicBezTo>
                        <a:lnTo>
                          <a:pt x="550864" y="483597"/>
                        </a:lnTo>
                        <a:cubicBezTo>
                          <a:pt x="550816" y="471409"/>
                          <a:pt x="546598" y="459605"/>
                          <a:pt x="538908" y="450148"/>
                        </a:cubicBezTo>
                        <a:cubicBezTo>
                          <a:pt x="536453" y="453200"/>
                          <a:pt x="533670" y="455974"/>
                          <a:pt x="530609" y="458422"/>
                        </a:cubicBezTo>
                        <a:cubicBezTo>
                          <a:pt x="507469" y="476918"/>
                          <a:pt x="473716" y="473154"/>
                          <a:pt x="455220" y="450014"/>
                        </a:cubicBezTo>
                        <a:close/>
                        <a:moveTo>
                          <a:pt x="243512" y="450014"/>
                        </a:moveTo>
                        <a:cubicBezTo>
                          <a:pt x="241109" y="453017"/>
                          <a:pt x="238390" y="455754"/>
                          <a:pt x="235401" y="458176"/>
                        </a:cubicBezTo>
                        <a:cubicBezTo>
                          <a:pt x="212351" y="476867"/>
                          <a:pt x="178514" y="473332"/>
                          <a:pt x="159823" y="450282"/>
                        </a:cubicBezTo>
                        <a:cubicBezTo>
                          <a:pt x="152127" y="459683"/>
                          <a:pt x="147905" y="471448"/>
                          <a:pt x="147867" y="483597"/>
                        </a:cubicBezTo>
                        <a:lnTo>
                          <a:pt x="237333" y="483597"/>
                        </a:lnTo>
                        <a:cubicBezTo>
                          <a:pt x="241236" y="476826"/>
                          <a:pt x="246281" y="470781"/>
                          <a:pt x="252244" y="465731"/>
                        </a:cubicBezTo>
                        <a:cubicBezTo>
                          <a:pt x="250190" y="460059"/>
                          <a:pt x="247242" y="454753"/>
                          <a:pt x="243512" y="450014"/>
                        </a:cubicBezTo>
                        <a:close/>
                        <a:moveTo>
                          <a:pt x="497131" y="429864"/>
                        </a:moveTo>
                        <a:cubicBezTo>
                          <a:pt x="490174" y="429889"/>
                          <a:pt x="483287" y="431258"/>
                          <a:pt x="476847" y="433894"/>
                        </a:cubicBezTo>
                        <a:cubicBezTo>
                          <a:pt x="481870" y="439893"/>
                          <a:pt x="489306" y="443341"/>
                          <a:pt x="497131" y="443297"/>
                        </a:cubicBezTo>
                        <a:cubicBezTo>
                          <a:pt x="504943" y="443280"/>
                          <a:pt x="512355" y="439843"/>
                          <a:pt x="517415" y="433894"/>
                        </a:cubicBezTo>
                        <a:cubicBezTo>
                          <a:pt x="510996" y="431195"/>
                          <a:pt x="504095" y="429824"/>
                          <a:pt x="497131" y="429864"/>
                        </a:cubicBezTo>
                        <a:close/>
                        <a:moveTo>
                          <a:pt x="201600" y="429864"/>
                        </a:moveTo>
                        <a:cubicBezTo>
                          <a:pt x="194643" y="429889"/>
                          <a:pt x="187755" y="431258"/>
                          <a:pt x="181316" y="433894"/>
                        </a:cubicBezTo>
                        <a:cubicBezTo>
                          <a:pt x="182262" y="435011"/>
                          <a:pt x="183299" y="436049"/>
                          <a:pt x="184417" y="436994"/>
                        </a:cubicBezTo>
                        <a:cubicBezTo>
                          <a:pt x="195620" y="446485"/>
                          <a:pt x="212394" y="445096"/>
                          <a:pt x="221884" y="433894"/>
                        </a:cubicBezTo>
                        <a:cubicBezTo>
                          <a:pt x="215465" y="431195"/>
                          <a:pt x="208564" y="429824"/>
                          <a:pt x="201600" y="429864"/>
                        </a:cubicBezTo>
                        <a:close/>
                        <a:moveTo>
                          <a:pt x="335933" y="428521"/>
                        </a:moveTo>
                        <a:lnTo>
                          <a:pt x="335933" y="437789"/>
                        </a:lnTo>
                        <a:lnTo>
                          <a:pt x="349366" y="451223"/>
                        </a:lnTo>
                        <a:lnTo>
                          <a:pt x="362799" y="437789"/>
                        </a:lnTo>
                        <a:lnTo>
                          <a:pt x="362799" y="428521"/>
                        </a:lnTo>
                        <a:cubicBezTo>
                          <a:pt x="353933" y="430311"/>
                          <a:pt x="344798" y="430311"/>
                          <a:pt x="335933" y="428521"/>
                        </a:cubicBezTo>
                        <a:close/>
                        <a:moveTo>
                          <a:pt x="497131" y="367802"/>
                        </a:moveTo>
                        <a:cubicBezTo>
                          <a:pt x="490083" y="373219"/>
                          <a:pt x="481438" y="376148"/>
                          <a:pt x="472548" y="376131"/>
                        </a:cubicBezTo>
                        <a:lnTo>
                          <a:pt x="470265" y="376131"/>
                        </a:lnTo>
                        <a:cubicBezTo>
                          <a:pt x="470265" y="390969"/>
                          <a:pt x="482293" y="402997"/>
                          <a:pt x="497131" y="402997"/>
                        </a:cubicBezTo>
                        <a:cubicBezTo>
                          <a:pt x="511969" y="402997"/>
                          <a:pt x="523998" y="390969"/>
                          <a:pt x="523998" y="376131"/>
                        </a:cubicBezTo>
                        <a:lnTo>
                          <a:pt x="521714" y="376131"/>
                        </a:lnTo>
                        <a:cubicBezTo>
                          <a:pt x="512824" y="376148"/>
                          <a:pt x="504180" y="373219"/>
                          <a:pt x="497131" y="367802"/>
                        </a:cubicBezTo>
                        <a:close/>
                        <a:moveTo>
                          <a:pt x="201600" y="367802"/>
                        </a:moveTo>
                        <a:cubicBezTo>
                          <a:pt x="194552" y="373219"/>
                          <a:pt x="185908" y="376148"/>
                          <a:pt x="177018" y="376131"/>
                        </a:cubicBezTo>
                        <a:lnTo>
                          <a:pt x="174734" y="376131"/>
                        </a:lnTo>
                        <a:cubicBezTo>
                          <a:pt x="174734" y="390969"/>
                          <a:pt x="186762" y="402997"/>
                          <a:pt x="201600" y="402997"/>
                        </a:cubicBezTo>
                        <a:cubicBezTo>
                          <a:pt x="216439" y="402997"/>
                          <a:pt x="228467" y="390969"/>
                          <a:pt x="228467" y="376131"/>
                        </a:cubicBezTo>
                        <a:lnTo>
                          <a:pt x="226183" y="376131"/>
                        </a:lnTo>
                        <a:cubicBezTo>
                          <a:pt x="217293" y="376148"/>
                          <a:pt x="208649" y="373219"/>
                          <a:pt x="201600" y="367802"/>
                        </a:cubicBezTo>
                        <a:close/>
                        <a:moveTo>
                          <a:pt x="358769" y="344026"/>
                        </a:moveTo>
                        <a:cubicBezTo>
                          <a:pt x="344338" y="354812"/>
                          <a:pt x="327053" y="361119"/>
                          <a:pt x="309066" y="362160"/>
                        </a:cubicBezTo>
                        <a:lnTo>
                          <a:pt x="309066" y="362698"/>
                        </a:lnTo>
                        <a:cubicBezTo>
                          <a:pt x="309066" y="384955"/>
                          <a:pt x="327108" y="402997"/>
                          <a:pt x="349366" y="402997"/>
                        </a:cubicBezTo>
                        <a:cubicBezTo>
                          <a:pt x="371623" y="402997"/>
                          <a:pt x="389665" y="384955"/>
                          <a:pt x="389665" y="362698"/>
                        </a:cubicBezTo>
                        <a:lnTo>
                          <a:pt x="389665" y="362295"/>
                        </a:lnTo>
                        <a:cubicBezTo>
                          <a:pt x="377053" y="361447"/>
                          <a:pt x="365589" y="354669"/>
                          <a:pt x="358769" y="344026"/>
                        </a:cubicBezTo>
                        <a:close/>
                        <a:moveTo>
                          <a:pt x="497131" y="322398"/>
                        </a:moveTo>
                        <a:cubicBezTo>
                          <a:pt x="482312" y="322442"/>
                          <a:pt x="470309" y="334445"/>
                          <a:pt x="470265" y="349265"/>
                        </a:cubicBezTo>
                        <a:lnTo>
                          <a:pt x="472548" y="349265"/>
                        </a:lnTo>
                        <a:cubicBezTo>
                          <a:pt x="476122" y="349301"/>
                          <a:pt x="479559" y="347896"/>
                          <a:pt x="482086" y="345369"/>
                        </a:cubicBezTo>
                        <a:lnTo>
                          <a:pt x="487594" y="339727"/>
                        </a:lnTo>
                        <a:cubicBezTo>
                          <a:pt x="492873" y="334488"/>
                          <a:pt x="501389" y="334488"/>
                          <a:pt x="506669" y="339727"/>
                        </a:cubicBezTo>
                        <a:lnTo>
                          <a:pt x="512176" y="345369"/>
                        </a:lnTo>
                        <a:cubicBezTo>
                          <a:pt x="514703" y="347896"/>
                          <a:pt x="518141" y="349301"/>
                          <a:pt x="521714" y="349265"/>
                        </a:cubicBezTo>
                        <a:lnTo>
                          <a:pt x="523998" y="349265"/>
                        </a:lnTo>
                        <a:cubicBezTo>
                          <a:pt x="523953" y="334445"/>
                          <a:pt x="511951" y="322442"/>
                          <a:pt x="497131" y="322398"/>
                        </a:cubicBezTo>
                        <a:close/>
                        <a:moveTo>
                          <a:pt x="201600" y="322398"/>
                        </a:moveTo>
                        <a:cubicBezTo>
                          <a:pt x="186781" y="322442"/>
                          <a:pt x="174778" y="334445"/>
                          <a:pt x="174734" y="349265"/>
                        </a:cubicBezTo>
                        <a:lnTo>
                          <a:pt x="177018" y="349265"/>
                        </a:lnTo>
                        <a:cubicBezTo>
                          <a:pt x="180591" y="349301"/>
                          <a:pt x="184028" y="347896"/>
                          <a:pt x="186555" y="345369"/>
                        </a:cubicBezTo>
                        <a:lnTo>
                          <a:pt x="192063" y="339727"/>
                        </a:lnTo>
                        <a:cubicBezTo>
                          <a:pt x="197342" y="334488"/>
                          <a:pt x="205859" y="334488"/>
                          <a:pt x="211138" y="339727"/>
                        </a:cubicBezTo>
                        <a:lnTo>
                          <a:pt x="216646" y="345369"/>
                        </a:lnTo>
                        <a:cubicBezTo>
                          <a:pt x="219172" y="347896"/>
                          <a:pt x="222610" y="349301"/>
                          <a:pt x="226183" y="349265"/>
                        </a:cubicBezTo>
                        <a:lnTo>
                          <a:pt x="228467" y="349265"/>
                        </a:lnTo>
                        <a:cubicBezTo>
                          <a:pt x="228422" y="334445"/>
                          <a:pt x="216420" y="322442"/>
                          <a:pt x="201600" y="322398"/>
                        </a:cubicBezTo>
                        <a:close/>
                        <a:moveTo>
                          <a:pt x="349366" y="282098"/>
                        </a:moveTo>
                        <a:cubicBezTo>
                          <a:pt x="327108" y="282098"/>
                          <a:pt x="309066" y="300141"/>
                          <a:pt x="309066" y="322398"/>
                        </a:cubicBezTo>
                        <a:lnTo>
                          <a:pt x="309066" y="335160"/>
                        </a:lnTo>
                        <a:cubicBezTo>
                          <a:pt x="324505" y="333784"/>
                          <a:pt x="338987" y="327089"/>
                          <a:pt x="350037" y="316219"/>
                        </a:cubicBezTo>
                        <a:lnTo>
                          <a:pt x="353261" y="312861"/>
                        </a:lnTo>
                        <a:cubicBezTo>
                          <a:pt x="354269" y="311860"/>
                          <a:pt x="355427" y="311023"/>
                          <a:pt x="356694" y="310382"/>
                        </a:cubicBezTo>
                        <a:cubicBezTo>
                          <a:pt x="363367" y="307006"/>
                          <a:pt x="371513" y="309680"/>
                          <a:pt x="374889" y="316353"/>
                        </a:cubicBezTo>
                        <a:lnTo>
                          <a:pt x="380799" y="328443"/>
                        </a:lnTo>
                        <a:cubicBezTo>
                          <a:pt x="382569" y="331975"/>
                          <a:pt x="385818" y="334535"/>
                          <a:pt x="389665" y="335428"/>
                        </a:cubicBezTo>
                        <a:lnTo>
                          <a:pt x="389665" y="322398"/>
                        </a:lnTo>
                        <a:cubicBezTo>
                          <a:pt x="389665" y="300141"/>
                          <a:pt x="371623" y="282098"/>
                          <a:pt x="349366" y="282098"/>
                        </a:cubicBezTo>
                        <a:close/>
                        <a:moveTo>
                          <a:pt x="349366" y="255232"/>
                        </a:moveTo>
                        <a:cubicBezTo>
                          <a:pt x="386460" y="255232"/>
                          <a:pt x="416532" y="285304"/>
                          <a:pt x="416532" y="322398"/>
                        </a:cubicBezTo>
                        <a:lnTo>
                          <a:pt x="416532" y="362698"/>
                        </a:lnTo>
                        <a:cubicBezTo>
                          <a:pt x="416506" y="383721"/>
                          <a:pt x="406544" y="403496"/>
                          <a:pt x="389665" y="416028"/>
                        </a:cubicBezTo>
                        <a:lnTo>
                          <a:pt x="389665" y="434968"/>
                        </a:lnTo>
                        <a:lnTo>
                          <a:pt x="423248" y="451760"/>
                        </a:lnTo>
                        <a:cubicBezTo>
                          <a:pt x="430320" y="435331"/>
                          <a:pt x="442653" y="421721"/>
                          <a:pt x="458309" y="413072"/>
                        </a:cubicBezTo>
                        <a:cubicBezTo>
                          <a:pt x="448778" y="403130"/>
                          <a:pt x="443440" y="389903"/>
                          <a:pt x="443398" y="376131"/>
                        </a:cubicBezTo>
                        <a:lnTo>
                          <a:pt x="443398" y="349265"/>
                        </a:lnTo>
                        <a:cubicBezTo>
                          <a:pt x="443398" y="319589"/>
                          <a:pt x="467456" y="295532"/>
                          <a:pt x="497131" y="295532"/>
                        </a:cubicBezTo>
                        <a:cubicBezTo>
                          <a:pt x="526806" y="295532"/>
                          <a:pt x="550864" y="319589"/>
                          <a:pt x="550864" y="349265"/>
                        </a:cubicBezTo>
                        <a:lnTo>
                          <a:pt x="550864" y="376131"/>
                        </a:lnTo>
                        <a:cubicBezTo>
                          <a:pt x="550871" y="389846"/>
                          <a:pt x="545577" y="403034"/>
                          <a:pt x="536087" y="412938"/>
                        </a:cubicBezTo>
                        <a:cubicBezTo>
                          <a:pt x="542675" y="416624"/>
                          <a:pt x="548731" y="421189"/>
                          <a:pt x="554088" y="426506"/>
                        </a:cubicBezTo>
                        <a:cubicBezTo>
                          <a:pt x="569258" y="441627"/>
                          <a:pt x="577768" y="462177"/>
                          <a:pt x="577730" y="483597"/>
                        </a:cubicBezTo>
                        <a:lnTo>
                          <a:pt x="577730" y="497030"/>
                        </a:lnTo>
                        <a:cubicBezTo>
                          <a:pt x="577730" y="504449"/>
                          <a:pt x="571716" y="510463"/>
                          <a:pt x="564297" y="510463"/>
                        </a:cubicBezTo>
                        <a:lnTo>
                          <a:pt x="469862" y="510463"/>
                        </a:lnTo>
                        <a:cubicBezTo>
                          <a:pt x="469996" y="512612"/>
                          <a:pt x="470265" y="514627"/>
                          <a:pt x="470265" y="516777"/>
                        </a:cubicBezTo>
                        <a:lnTo>
                          <a:pt x="470265" y="537330"/>
                        </a:lnTo>
                        <a:cubicBezTo>
                          <a:pt x="470265" y="544749"/>
                          <a:pt x="464251" y="550763"/>
                          <a:pt x="456831" y="550763"/>
                        </a:cubicBezTo>
                        <a:lnTo>
                          <a:pt x="241900" y="550763"/>
                        </a:lnTo>
                        <a:cubicBezTo>
                          <a:pt x="234481" y="550763"/>
                          <a:pt x="228467" y="544749"/>
                          <a:pt x="228467" y="537330"/>
                        </a:cubicBezTo>
                        <a:lnTo>
                          <a:pt x="228467" y="516777"/>
                        </a:lnTo>
                        <a:cubicBezTo>
                          <a:pt x="228467" y="514627"/>
                          <a:pt x="228735" y="512612"/>
                          <a:pt x="228870" y="510463"/>
                        </a:cubicBezTo>
                        <a:lnTo>
                          <a:pt x="134434" y="510463"/>
                        </a:lnTo>
                        <a:cubicBezTo>
                          <a:pt x="127015" y="510463"/>
                          <a:pt x="121001" y="504449"/>
                          <a:pt x="121001" y="497030"/>
                        </a:cubicBezTo>
                        <a:lnTo>
                          <a:pt x="121001" y="483597"/>
                        </a:lnTo>
                        <a:cubicBezTo>
                          <a:pt x="121041" y="454233"/>
                          <a:pt x="137046" y="427216"/>
                          <a:pt x="162778" y="413072"/>
                        </a:cubicBezTo>
                        <a:cubicBezTo>
                          <a:pt x="153247" y="403130"/>
                          <a:pt x="147909" y="389903"/>
                          <a:pt x="147867" y="376131"/>
                        </a:cubicBezTo>
                        <a:lnTo>
                          <a:pt x="147867" y="349265"/>
                        </a:lnTo>
                        <a:cubicBezTo>
                          <a:pt x="147867" y="319589"/>
                          <a:pt x="171925" y="295532"/>
                          <a:pt x="201600" y="295532"/>
                        </a:cubicBezTo>
                        <a:cubicBezTo>
                          <a:pt x="231276" y="295532"/>
                          <a:pt x="255333" y="319589"/>
                          <a:pt x="255333" y="349265"/>
                        </a:cubicBezTo>
                        <a:lnTo>
                          <a:pt x="255333" y="376131"/>
                        </a:lnTo>
                        <a:cubicBezTo>
                          <a:pt x="255340" y="389846"/>
                          <a:pt x="250046" y="403034"/>
                          <a:pt x="240557" y="412938"/>
                        </a:cubicBezTo>
                        <a:cubicBezTo>
                          <a:pt x="247144" y="416624"/>
                          <a:pt x="253200" y="421189"/>
                          <a:pt x="258557" y="426506"/>
                        </a:cubicBezTo>
                        <a:cubicBezTo>
                          <a:pt x="265743" y="433780"/>
                          <a:pt x="271485" y="442349"/>
                          <a:pt x="275483" y="451760"/>
                        </a:cubicBezTo>
                        <a:lnTo>
                          <a:pt x="309066" y="434968"/>
                        </a:lnTo>
                        <a:lnTo>
                          <a:pt x="309066" y="416028"/>
                        </a:lnTo>
                        <a:cubicBezTo>
                          <a:pt x="292187" y="403496"/>
                          <a:pt x="282225" y="383721"/>
                          <a:pt x="282200" y="362698"/>
                        </a:cubicBezTo>
                        <a:lnTo>
                          <a:pt x="282200" y="322398"/>
                        </a:lnTo>
                        <a:cubicBezTo>
                          <a:pt x="282200" y="285304"/>
                          <a:pt x="312271" y="255232"/>
                          <a:pt x="349366" y="255232"/>
                        </a:cubicBezTo>
                        <a:close/>
                        <a:moveTo>
                          <a:pt x="517012" y="96545"/>
                        </a:moveTo>
                        <a:cubicBezTo>
                          <a:pt x="624864" y="155511"/>
                          <a:pt x="693779" y="266831"/>
                          <a:pt x="698472" y="389661"/>
                        </a:cubicBezTo>
                        <a:cubicBezTo>
                          <a:pt x="705838" y="582414"/>
                          <a:pt x="555551" y="744640"/>
                          <a:pt x="362799" y="752005"/>
                        </a:cubicBezTo>
                        <a:lnTo>
                          <a:pt x="362799" y="792560"/>
                        </a:lnTo>
                        <a:cubicBezTo>
                          <a:pt x="362799" y="799980"/>
                          <a:pt x="356785" y="805994"/>
                          <a:pt x="349366" y="805994"/>
                        </a:cubicBezTo>
                        <a:cubicBezTo>
                          <a:pt x="346459" y="805994"/>
                          <a:pt x="343631" y="805051"/>
                          <a:pt x="341306" y="803307"/>
                        </a:cubicBezTo>
                        <a:lnTo>
                          <a:pt x="233840" y="722708"/>
                        </a:lnTo>
                        <a:cubicBezTo>
                          <a:pt x="232822" y="721943"/>
                          <a:pt x="231918" y="721039"/>
                          <a:pt x="231153" y="720021"/>
                        </a:cubicBezTo>
                        <a:cubicBezTo>
                          <a:pt x="226702" y="714086"/>
                          <a:pt x="227905" y="705666"/>
                          <a:pt x="233840" y="701215"/>
                        </a:cubicBezTo>
                        <a:lnTo>
                          <a:pt x="341306" y="620615"/>
                        </a:lnTo>
                        <a:cubicBezTo>
                          <a:pt x="343631" y="618872"/>
                          <a:pt x="346459" y="617929"/>
                          <a:pt x="349366" y="617929"/>
                        </a:cubicBezTo>
                        <a:cubicBezTo>
                          <a:pt x="356785" y="617929"/>
                          <a:pt x="362799" y="623943"/>
                          <a:pt x="362799" y="631362"/>
                        </a:cubicBezTo>
                        <a:lnTo>
                          <a:pt x="362799" y="671339"/>
                        </a:lnTo>
                        <a:cubicBezTo>
                          <a:pt x="456592" y="666690"/>
                          <a:pt x="541152" y="613403"/>
                          <a:pt x="585820" y="530798"/>
                        </a:cubicBezTo>
                        <a:cubicBezTo>
                          <a:pt x="656400" y="400280"/>
                          <a:pt x="607809" y="237258"/>
                          <a:pt x="477290" y="166680"/>
                        </a:cubicBezTo>
                        <a:lnTo>
                          <a:pt x="490106" y="143064"/>
                        </a:lnTo>
                        <a:cubicBezTo>
                          <a:pt x="585588" y="194718"/>
                          <a:pt x="645063" y="294561"/>
                          <a:pt x="645019" y="403119"/>
                        </a:cubicBezTo>
                        <a:cubicBezTo>
                          <a:pt x="644952" y="566336"/>
                          <a:pt x="512583" y="698595"/>
                          <a:pt x="349366" y="698528"/>
                        </a:cubicBezTo>
                        <a:cubicBezTo>
                          <a:pt x="341947" y="698528"/>
                          <a:pt x="335933" y="692514"/>
                          <a:pt x="335933" y="685095"/>
                        </a:cubicBezTo>
                        <a:lnTo>
                          <a:pt x="335933" y="658228"/>
                        </a:lnTo>
                        <a:lnTo>
                          <a:pt x="264293" y="711961"/>
                        </a:lnTo>
                        <a:lnTo>
                          <a:pt x="335933" y="765694"/>
                        </a:lnTo>
                        <a:lnTo>
                          <a:pt x="335933" y="738828"/>
                        </a:lnTo>
                        <a:cubicBezTo>
                          <a:pt x="335933" y="731408"/>
                          <a:pt x="341947" y="725394"/>
                          <a:pt x="349366" y="725394"/>
                        </a:cubicBezTo>
                        <a:cubicBezTo>
                          <a:pt x="467299" y="725444"/>
                          <a:pt x="575849" y="661098"/>
                          <a:pt x="632406" y="557611"/>
                        </a:cubicBezTo>
                        <a:cubicBezTo>
                          <a:pt x="717797" y="401368"/>
                          <a:pt x="660360" y="205484"/>
                          <a:pt x="504117" y="120093"/>
                        </a:cubicBezTo>
                        <a:close/>
                        <a:moveTo>
                          <a:pt x="357425" y="2687"/>
                        </a:moveTo>
                        <a:lnTo>
                          <a:pt x="464891" y="83287"/>
                        </a:lnTo>
                        <a:cubicBezTo>
                          <a:pt x="465909" y="84051"/>
                          <a:pt x="466813" y="84955"/>
                          <a:pt x="467578" y="85973"/>
                        </a:cubicBezTo>
                        <a:cubicBezTo>
                          <a:pt x="472029" y="91909"/>
                          <a:pt x="470826" y="100329"/>
                          <a:pt x="464891" y="104780"/>
                        </a:cubicBezTo>
                        <a:lnTo>
                          <a:pt x="357425" y="185379"/>
                        </a:lnTo>
                        <a:cubicBezTo>
                          <a:pt x="355100" y="187123"/>
                          <a:pt x="352272" y="188066"/>
                          <a:pt x="349365" y="188066"/>
                        </a:cubicBezTo>
                        <a:cubicBezTo>
                          <a:pt x="341946" y="188066"/>
                          <a:pt x="335932" y="182052"/>
                          <a:pt x="335932" y="174633"/>
                        </a:cubicBezTo>
                        <a:lnTo>
                          <a:pt x="335932" y="134655"/>
                        </a:lnTo>
                        <a:cubicBezTo>
                          <a:pt x="193031" y="141993"/>
                          <a:pt x="80877" y="259908"/>
                          <a:pt x="80701" y="402997"/>
                        </a:cubicBezTo>
                        <a:cubicBezTo>
                          <a:pt x="80678" y="501632"/>
                          <a:pt x="134705" y="592349"/>
                          <a:pt x="221441" y="639315"/>
                        </a:cubicBezTo>
                        <a:lnTo>
                          <a:pt x="208625" y="662930"/>
                        </a:lnTo>
                        <a:cubicBezTo>
                          <a:pt x="113143" y="611277"/>
                          <a:pt x="53668" y="511433"/>
                          <a:pt x="53713" y="402875"/>
                        </a:cubicBezTo>
                        <a:cubicBezTo>
                          <a:pt x="53780" y="239659"/>
                          <a:pt x="186148" y="107399"/>
                          <a:pt x="349365" y="107467"/>
                        </a:cubicBezTo>
                        <a:cubicBezTo>
                          <a:pt x="356784" y="107467"/>
                          <a:pt x="362798" y="113481"/>
                          <a:pt x="362798" y="120900"/>
                        </a:cubicBezTo>
                        <a:lnTo>
                          <a:pt x="362798" y="147766"/>
                        </a:lnTo>
                        <a:lnTo>
                          <a:pt x="434438" y="94033"/>
                        </a:lnTo>
                        <a:lnTo>
                          <a:pt x="362798" y="40300"/>
                        </a:lnTo>
                        <a:lnTo>
                          <a:pt x="362798" y="67167"/>
                        </a:lnTo>
                        <a:cubicBezTo>
                          <a:pt x="362798" y="74586"/>
                          <a:pt x="356784" y="80600"/>
                          <a:pt x="349365" y="80600"/>
                        </a:cubicBezTo>
                        <a:cubicBezTo>
                          <a:pt x="231432" y="80550"/>
                          <a:pt x="122882" y="144897"/>
                          <a:pt x="66325" y="248384"/>
                        </a:cubicBezTo>
                        <a:cubicBezTo>
                          <a:pt x="-19066" y="404627"/>
                          <a:pt x="38371" y="600510"/>
                          <a:pt x="194615" y="685901"/>
                        </a:cubicBezTo>
                        <a:lnTo>
                          <a:pt x="181719" y="709449"/>
                        </a:lnTo>
                        <a:cubicBezTo>
                          <a:pt x="73867" y="650483"/>
                          <a:pt x="4952" y="539163"/>
                          <a:pt x="259" y="416334"/>
                        </a:cubicBezTo>
                        <a:cubicBezTo>
                          <a:pt x="-7106" y="223581"/>
                          <a:pt x="143180" y="61354"/>
                          <a:pt x="335932" y="53989"/>
                        </a:cubicBezTo>
                        <a:lnTo>
                          <a:pt x="335932" y="13434"/>
                        </a:lnTo>
                        <a:cubicBezTo>
                          <a:pt x="335932" y="10527"/>
                          <a:pt x="336875" y="7699"/>
                          <a:pt x="338619" y="5374"/>
                        </a:cubicBezTo>
                        <a:cubicBezTo>
                          <a:pt x="343070" y="-561"/>
                          <a:pt x="351490" y="-1764"/>
                          <a:pt x="357425" y="2687"/>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000">
                      <a:solidFill>
                        <a:srgbClr val="000000"/>
                      </a:solidFill>
                      <a:latin typeface="Calibri"/>
                      <a:ea typeface="Calibri"/>
                      <a:cs typeface="Calibri"/>
                      <a:sym typeface="Calibri"/>
                    </a:endParaRPr>
                  </a:p>
                </p:txBody>
              </p:sp>
            </p:grpSp>
            <p:grpSp>
              <p:nvGrpSpPr>
                <p:cNvPr id="1283" name="Google Shape;1283;g117d4823dca_3_1"/>
                <p:cNvGrpSpPr/>
                <p:nvPr/>
              </p:nvGrpSpPr>
              <p:grpSpPr>
                <a:xfrm>
                  <a:off x="10564150" y="945835"/>
                  <a:ext cx="293526" cy="270478"/>
                  <a:chOff x="4301397" y="4479800"/>
                  <a:chExt cx="1968654" cy="1968546"/>
                </a:xfrm>
              </p:grpSpPr>
              <p:grpSp>
                <p:nvGrpSpPr>
                  <p:cNvPr id="1284" name="Google Shape;1284;g117d4823dca_3_1"/>
                  <p:cNvGrpSpPr/>
                  <p:nvPr/>
                </p:nvGrpSpPr>
                <p:grpSpPr>
                  <a:xfrm>
                    <a:off x="4334207" y="4512522"/>
                    <a:ext cx="1903027" cy="1903016"/>
                    <a:chOff x="4334207" y="4512522"/>
                    <a:chExt cx="1903027" cy="1903016"/>
                  </a:xfrm>
                </p:grpSpPr>
                <p:sp>
                  <p:nvSpPr>
                    <p:cNvPr id="1285" name="Google Shape;1285;g117d4823dca_3_1"/>
                    <p:cNvSpPr/>
                    <p:nvPr/>
                  </p:nvSpPr>
                  <p:spPr>
                    <a:xfrm>
                      <a:off x="4334207" y="5037550"/>
                      <a:ext cx="1902937" cy="1377988"/>
                    </a:xfrm>
                    <a:custGeom>
                      <a:rect b="b" l="l" r="r" t="t"/>
                      <a:pathLst>
                        <a:path extrusionOk="0" h="1377988" w="1902937">
                          <a:moveTo>
                            <a:pt x="131237" y="0"/>
                          </a:moveTo>
                          <a:lnTo>
                            <a:pt x="1015446" y="0"/>
                          </a:lnTo>
                          <a:lnTo>
                            <a:pt x="1094844" y="80711"/>
                          </a:lnTo>
                          <a:cubicBezTo>
                            <a:pt x="1112289" y="98704"/>
                            <a:pt x="1120199" y="123888"/>
                            <a:pt x="1116170" y="148626"/>
                          </a:cubicBezTo>
                          <a:lnTo>
                            <a:pt x="1079424" y="370088"/>
                          </a:lnTo>
                          <a:cubicBezTo>
                            <a:pt x="1073511" y="397606"/>
                            <a:pt x="1083915" y="426074"/>
                            <a:pt x="1106176" y="443296"/>
                          </a:cubicBezTo>
                          <a:cubicBezTo>
                            <a:pt x="1128437" y="460517"/>
                            <a:pt x="1158609" y="463434"/>
                            <a:pt x="1183757" y="450799"/>
                          </a:cubicBezTo>
                          <a:lnTo>
                            <a:pt x="1377660" y="344497"/>
                          </a:lnTo>
                          <a:cubicBezTo>
                            <a:pt x="1398343" y="333345"/>
                            <a:pt x="1423251" y="333345"/>
                            <a:pt x="1443934" y="344497"/>
                          </a:cubicBezTo>
                          <a:lnTo>
                            <a:pt x="1637837" y="450799"/>
                          </a:lnTo>
                          <a:cubicBezTo>
                            <a:pt x="1662985" y="463434"/>
                            <a:pt x="1693157" y="460517"/>
                            <a:pt x="1715418" y="443296"/>
                          </a:cubicBezTo>
                          <a:cubicBezTo>
                            <a:pt x="1737679" y="426074"/>
                            <a:pt x="1748083" y="397606"/>
                            <a:pt x="1742170" y="370088"/>
                          </a:cubicBezTo>
                          <a:lnTo>
                            <a:pt x="1705424" y="148626"/>
                          </a:lnTo>
                          <a:cubicBezTo>
                            <a:pt x="1701395" y="123888"/>
                            <a:pt x="1709305" y="98704"/>
                            <a:pt x="1726750" y="80711"/>
                          </a:cubicBezTo>
                          <a:lnTo>
                            <a:pt x="1766911" y="40029"/>
                          </a:lnTo>
                          <a:lnTo>
                            <a:pt x="1766909" y="40027"/>
                          </a:lnTo>
                          <a:lnTo>
                            <a:pt x="1802540" y="3937"/>
                          </a:lnTo>
                          <a:cubicBezTo>
                            <a:pt x="1861423" y="18039"/>
                            <a:pt x="1902947" y="70688"/>
                            <a:pt x="1902937" y="131237"/>
                          </a:cubicBezTo>
                          <a:lnTo>
                            <a:pt x="1902937" y="787421"/>
                          </a:lnTo>
                          <a:lnTo>
                            <a:pt x="1902937" y="1115513"/>
                          </a:lnTo>
                          <a:lnTo>
                            <a:pt x="1902937" y="1246750"/>
                          </a:lnTo>
                          <a:cubicBezTo>
                            <a:pt x="1902937" y="1264870"/>
                            <a:pt x="1899264" y="1282132"/>
                            <a:pt x="1892623" y="1297833"/>
                          </a:cubicBezTo>
                          <a:lnTo>
                            <a:pt x="1892623" y="1297834"/>
                          </a:lnTo>
                          <a:lnTo>
                            <a:pt x="1892623" y="1297834"/>
                          </a:lnTo>
                          <a:cubicBezTo>
                            <a:pt x="1872700" y="1344937"/>
                            <a:pt x="1826058" y="1377988"/>
                            <a:pt x="1771699" y="1377988"/>
                          </a:cubicBezTo>
                          <a:lnTo>
                            <a:pt x="131237" y="1377988"/>
                          </a:lnTo>
                          <a:cubicBezTo>
                            <a:pt x="58756" y="1377988"/>
                            <a:pt x="0" y="1319230"/>
                            <a:pt x="0" y="1246751"/>
                          </a:cubicBezTo>
                          <a:lnTo>
                            <a:pt x="0" y="1115513"/>
                          </a:lnTo>
                          <a:lnTo>
                            <a:pt x="0" y="787421"/>
                          </a:lnTo>
                          <a:lnTo>
                            <a:pt x="0" y="131237"/>
                          </a:lnTo>
                          <a:cubicBezTo>
                            <a:pt x="0" y="58758"/>
                            <a:pt x="58756" y="0"/>
                            <a:pt x="131237" y="0"/>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000">
                        <a:solidFill>
                          <a:srgbClr val="000000"/>
                        </a:solidFill>
                        <a:latin typeface="Calibri"/>
                        <a:ea typeface="Calibri"/>
                        <a:cs typeface="Calibri"/>
                        <a:sym typeface="Calibri"/>
                      </a:endParaRPr>
                    </a:p>
                  </p:txBody>
                </p:sp>
                <p:sp>
                  <p:nvSpPr>
                    <p:cNvPr id="1286" name="Google Shape;1286;g117d4823dca_3_1"/>
                    <p:cNvSpPr/>
                    <p:nvPr/>
                  </p:nvSpPr>
                  <p:spPr>
                    <a:xfrm>
                      <a:off x="5252774" y="4512522"/>
                      <a:ext cx="984460" cy="983611"/>
                    </a:xfrm>
                    <a:custGeom>
                      <a:rect b="b" l="l" r="r" t="t"/>
                      <a:pathLst>
                        <a:path extrusionOk="0" h="983611" w="984460">
                          <a:moveTo>
                            <a:pt x="492230" y="0"/>
                          </a:moveTo>
                          <a:lnTo>
                            <a:pt x="498407" y="1841"/>
                          </a:lnTo>
                          <a:lnTo>
                            <a:pt x="505351" y="1412"/>
                          </a:lnTo>
                          <a:lnTo>
                            <a:pt x="521278" y="8659"/>
                          </a:lnTo>
                          <a:lnTo>
                            <a:pt x="530654" y="11454"/>
                          </a:lnTo>
                          <a:lnTo>
                            <a:pt x="532675" y="13844"/>
                          </a:lnTo>
                          <a:lnTo>
                            <a:pt x="536013" y="15363"/>
                          </a:lnTo>
                          <a:cubicBezTo>
                            <a:pt x="544809" y="22351"/>
                            <a:pt x="551915" y="31466"/>
                            <a:pt x="556537" y="42076"/>
                          </a:cubicBezTo>
                          <a:lnTo>
                            <a:pt x="653324" y="246149"/>
                          </a:lnTo>
                          <a:cubicBezTo>
                            <a:pt x="663646" y="267930"/>
                            <a:pt x="684001" y="283258"/>
                            <a:pt x="707787" y="287160"/>
                          </a:cubicBezTo>
                          <a:lnTo>
                            <a:pt x="922360" y="319641"/>
                          </a:lnTo>
                          <a:cubicBezTo>
                            <a:pt x="950224" y="325160"/>
                            <a:pt x="972794" y="345557"/>
                            <a:pt x="981095" y="372720"/>
                          </a:cubicBezTo>
                          <a:cubicBezTo>
                            <a:pt x="985245" y="386303"/>
                            <a:pt x="985492" y="400478"/>
                            <a:pt x="982198" y="413775"/>
                          </a:cubicBezTo>
                          <a:lnTo>
                            <a:pt x="982198" y="413775"/>
                          </a:lnTo>
                          <a:lnTo>
                            <a:pt x="982198" y="413775"/>
                          </a:lnTo>
                          <a:cubicBezTo>
                            <a:pt x="978905" y="427072"/>
                            <a:pt x="972070" y="439492"/>
                            <a:pt x="962059" y="449566"/>
                          </a:cubicBezTo>
                          <a:lnTo>
                            <a:pt x="883973" y="528965"/>
                          </a:lnTo>
                          <a:lnTo>
                            <a:pt x="808183" y="605739"/>
                          </a:lnTo>
                          <a:lnTo>
                            <a:pt x="789468" y="637166"/>
                          </a:lnTo>
                          <a:lnTo>
                            <a:pt x="789136" y="641809"/>
                          </a:lnTo>
                          <a:lnTo>
                            <a:pt x="786857" y="673653"/>
                          </a:lnTo>
                          <a:lnTo>
                            <a:pt x="823604" y="895115"/>
                          </a:lnTo>
                          <a:lnTo>
                            <a:pt x="823604" y="895116"/>
                          </a:lnTo>
                          <a:lnTo>
                            <a:pt x="823604" y="895116"/>
                          </a:lnTo>
                          <a:lnTo>
                            <a:pt x="820948" y="933346"/>
                          </a:lnTo>
                          <a:lnTo>
                            <a:pt x="820793" y="935580"/>
                          </a:lnTo>
                          <a:lnTo>
                            <a:pt x="820793" y="935580"/>
                          </a:lnTo>
                          <a:lnTo>
                            <a:pt x="820792" y="935581"/>
                          </a:lnTo>
                          <a:cubicBezTo>
                            <a:pt x="816148" y="948290"/>
                            <a:pt x="807982" y="959713"/>
                            <a:pt x="796851" y="968324"/>
                          </a:cubicBezTo>
                          <a:cubicBezTo>
                            <a:pt x="774590" y="985545"/>
                            <a:pt x="744419" y="988462"/>
                            <a:pt x="719270" y="975827"/>
                          </a:cubicBezTo>
                          <a:lnTo>
                            <a:pt x="717834" y="975039"/>
                          </a:lnTo>
                          <a:lnTo>
                            <a:pt x="700635" y="965622"/>
                          </a:lnTo>
                          <a:lnTo>
                            <a:pt x="700641" y="965614"/>
                          </a:lnTo>
                          <a:lnTo>
                            <a:pt x="525368" y="869525"/>
                          </a:lnTo>
                          <a:cubicBezTo>
                            <a:pt x="504685" y="858373"/>
                            <a:pt x="479776" y="858373"/>
                            <a:pt x="459093" y="869525"/>
                          </a:cubicBezTo>
                          <a:lnTo>
                            <a:pt x="265190" y="975827"/>
                          </a:lnTo>
                          <a:cubicBezTo>
                            <a:pt x="240041" y="988462"/>
                            <a:pt x="209870" y="985545"/>
                            <a:pt x="187609" y="968324"/>
                          </a:cubicBezTo>
                          <a:cubicBezTo>
                            <a:pt x="165348" y="951102"/>
                            <a:pt x="154944" y="922633"/>
                            <a:pt x="160856" y="895116"/>
                          </a:cubicBezTo>
                          <a:lnTo>
                            <a:pt x="197603" y="673654"/>
                          </a:lnTo>
                          <a:cubicBezTo>
                            <a:pt x="201632" y="648915"/>
                            <a:pt x="193721" y="623731"/>
                            <a:pt x="176277" y="605739"/>
                          </a:cubicBezTo>
                          <a:lnTo>
                            <a:pt x="96878" y="525028"/>
                          </a:lnTo>
                          <a:lnTo>
                            <a:pt x="22401" y="449566"/>
                          </a:lnTo>
                          <a:cubicBezTo>
                            <a:pt x="2378" y="429418"/>
                            <a:pt x="-4935" y="399887"/>
                            <a:pt x="3366" y="372721"/>
                          </a:cubicBezTo>
                          <a:cubicBezTo>
                            <a:pt x="11666" y="345558"/>
                            <a:pt x="34236" y="325161"/>
                            <a:pt x="62101" y="319642"/>
                          </a:cubicBezTo>
                          <a:lnTo>
                            <a:pt x="276673" y="287161"/>
                          </a:lnTo>
                          <a:cubicBezTo>
                            <a:pt x="300460" y="283258"/>
                            <a:pt x="320814" y="267930"/>
                            <a:pt x="331136" y="246149"/>
                          </a:cubicBezTo>
                          <a:lnTo>
                            <a:pt x="427924" y="42076"/>
                          </a:lnTo>
                          <a:lnTo>
                            <a:pt x="444225" y="22789"/>
                          </a:lnTo>
                          <a:lnTo>
                            <a:pt x="443017" y="21111"/>
                          </a:lnTo>
                          <a:lnTo>
                            <a:pt x="448476" y="17761"/>
                          </a:lnTo>
                          <a:lnTo>
                            <a:pt x="453806" y="11454"/>
                          </a:lnTo>
                          <a:lnTo>
                            <a:pt x="463423" y="8587"/>
                          </a:lnTo>
                          <a:lnTo>
                            <a:pt x="471728" y="3490"/>
                          </a:lnTo>
                          <a:lnTo>
                            <a:pt x="482823" y="2804"/>
                          </a:lnTo>
                          <a:close/>
                        </a:path>
                      </a:pathLst>
                    </a:custGeom>
                    <a:solidFill>
                      <a:srgbClr val="E8F5D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000">
                        <a:solidFill>
                          <a:srgbClr val="000000"/>
                        </a:solidFill>
                        <a:latin typeface="Calibri"/>
                        <a:ea typeface="Calibri"/>
                        <a:cs typeface="Calibri"/>
                        <a:sym typeface="Calibri"/>
                      </a:endParaRPr>
                    </a:p>
                  </p:txBody>
                </p:sp>
                <p:sp>
                  <p:nvSpPr>
                    <p:cNvPr id="1287" name="Google Shape;1287;g117d4823dca_3_1"/>
                    <p:cNvSpPr/>
                    <p:nvPr/>
                  </p:nvSpPr>
                  <p:spPr>
                    <a:xfrm>
                      <a:off x="4596680" y="5234405"/>
                      <a:ext cx="393712" cy="328092"/>
                    </a:xfrm>
                    <a:custGeom>
                      <a:rect b="b" l="l" r="r" t="t"/>
                      <a:pathLst>
                        <a:path extrusionOk="0" h="328092" w="393712">
                          <a:moveTo>
                            <a:pt x="0" y="0"/>
                          </a:moveTo>
                          <a:lnTo>
                            <a:pt x="229666" y="0"/>
                          </a:lnTo>
                          <a:lnTo>
                            <a:pt x="328092" y="0"/>
                          </a:lnTo>
                          <a:lnTo>
                            <a:pt x="328093" y="0"/>
                          </a:lnTo>
                          <a:cubicBezTo>
                            <a:pt x="364334" y="0"/>
                            <a:pt x="393712" y="29378"/>
                            <a:pt x="393712" y="65619"/>
                          </a:cubicBezTo>
                          <a:lnTo>
                            <a:pt x="393712" y="262474"/>
                          </a:lnTo>
                          <a:cubicBezTo>
                            <a:pt x="393712" y="298715"/>
                            <a:pt x="364334" y="328092"/>
                            <a:pt x="328093" y="328092"/>
                          </a:cubicBezTo>
                          <a:lnTo>
                            <a:pt x="328092" y="328092"/>
                          </a:lnTo>
                          <a:lnTo>
                            <a:pt x="229666" y="328092"/>
                          </a:lnTo>
                          <a:lnTo>
                            <a:pt x="0" y="328092"/>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000">
                        <a:solidFill>
                          <a:srgbClr val="000000"/>
                        </a:solidFill>
                        <a:latin typeface="Calibri"/>
                        <a:ea typeface="Calibri"/>
                        <a:cs typeface="Calibri"/>
                        <a:sym typeface="Calibri"/>
                      </a:endParaRPr>
                    </a:p>
                  </p:txBody>
                </p:sp>
              </p:grpSp>
              <p:sp>
                <p:nvSpPr>
                  <p:cNvPr id="1288" name="Google Shape;1288;g117d4823dca_3_1"/>
                  <p:cNvSpPr/>
                  <p:nvPr/>
                </p:nvSpPr>
                <p:spPr>
                  <a:xfrm>
                    <a:off x="4301397" y="4479800"/>
                    <a:ext cx="1968654" cy="1968546"/>
                  </a:xfrm>
                  <a:custGeom>
                    <a:rect b="b" l="l" r="r" t="t"/>
                    <a:pathLst>
                      <a:path extrusionOk="0" h="1968546" w="1968654">
                        <a:moveTo>
                          <a:pt x="65619" y="1706072"/>
                        </a:moveTo>
                        <a:lnTo>
                          <a:pt x="65619" y="1804500"/>
                        </a:lnTo>
                        <a:cubicBezTo>
                          <a:pt x="65619" y="1858862"/>
                          <a:pt x="109686" y="1902928"/>
                          <a:pt x="164046" y="1902928"/>
                        </a:cubicBezTo>
                        <a:lnTo>
                          <a:pt x="1804509" y="1902928"/>
                        </a:lnTo>
                        <a:cubicBezTo>
                          <a:pt x="1858870" y="1902928"/>
                          <a:pt x="1902936" y="1858862"/>
                          <a:pt x="1902936" y="1804500"/>
                        </a:cubicBezTo>
                        <a:lnTo>
                          <a:pt x="1902936" y="1706072"/>
                        </a:lnTo>
                        <a:close/>
                        <a:moveTo>
                          <a:pt x="65619" y="1377980"/>
                        </a:moveTo>
                        <a:lnTo>
                          <a:pt x="65619" y="1640454"/>
                        </a:lnTo>
                        <a:lnTo>
                          <a:pt x="1902936" y="1640454"/>
                        </a:lnTo>
                        <a:lnTo>
                          <a:pt x="1902936" y="1377980"/>
                        </a:lnTo>
                        <a:close/>
                        <a:moveTo>
                          <a:pt x="1443607" y="1181125"/>
                        </a:moveTo>
                        <a:cubicBezTo>
                          <a:pt x="1461728" y="1181125"/>
                          <a:pt x="1476416" y="1195814"/>
                          <a:pt x="1476416" y="1213935"/>
                        </a:cubicBezTo>
                        <a:lnTo>
                          <a:pt x="1476416" y="1246744"/>
                        </a:lnTo>
                        <a:cubicBezTo>
                          <a:pt x="1476416" y="1264865"/>
                          <a:pt x="1461728" y="1279553"/>
                          <a:pt x="1443607" y="1279553"/>
                        </a:cubicBezTo>
                        <a:cubicBezTo>
                          <a:pt x="1425487" y="1279553"/>
                          <a:pt x="1410798" y="1264865"/>
                          <a:pt x="1410798" y="1246744"/>
                        </a:cubicBezTo>
                        <a:lnTo>
                          <a:pt x="1410798" y="1213935"/>
                        </a:lnTo>
                        <a:cubicBezTo>
                          <a:pt x="1410798" y="1195814"/>
                          <a:pt x="1425487" y="1181125"/>
                          <a:pt x="1443607" y="1181125"/>
                        </a:cubicBezTo>
                        <a:close/>
                        <a:moveTo>
                          <a:pt x="1574844" y="1049888"/>
                        </a:moveTo>
                        <a:cubicBezTo>
                          <a:pt x="1592965" y="1049888"/>
                          <a:pt x="1607653" y="1064577"/>
                          <a:pt x="1607653" y="1082697"/>
                        </a:cubicBezTo>
                        <a:lnTo>
                          <a:pt x="1607653" y="1181125"/>
                        </a:lnTo>
                        <a:cubicBezTo>
                          <a:pt x="1607653" y="1199246"/>
                          <a:pt x="1592965" y="1213934"/>
                          <a:pt x="1574844" y="1213934"/>
                        </a:cubicBezTo>
                        <a:cubicBezTo>
                          <a:pt x="1556724" y="1213934"/>
                          <a:pt x="1542035" y="1199246"/>
                          <a:pt x="1542035" y="1181125"/>
                        </a:cubicBezTo>
                        <a:lnTo>
                          <a:pt x="1542035" y="1082697"/>
                        </a:lnTo>
                        <a:cubicBezTo>
                          <a:pt x="1542035" y="1064577"/>
                          <a:pt x="1556724" y="1049888"/>
                          <a:pt x="1574844" y="1049888"/>
                        </a:cubicBezTo>
                        <a:close/>
                        <a:moveTo>
                          <a:pt x="1312370" y="1049888"/>
                        </a:moveTo>
                        <a:cubicBezTo>
                          <a:pt x="1330491" y="1049888"/>
                          <a:pt x="1345179" y="1064577"/>
                          <a:pt x="1345179" y="1082697"/>
                        </a:cubicBezTo>
                        <a:lnTo>
                          <a:pt x="1345179" y="1181125"/>
                        </a:lnTo>
                        <a:cubicBezTo>
                          <a:pt x="1345179" y="1199246"/>
                          <a:pt x="1330491" y="1213934"/>
                          <a:pt x="1312370" y="1213934"/>
                        </a:cubicBezTo>
                        <a:cubicBezTo>
                          <a:pt x="1294250" y="1213934"/>
                          <a:pt x="1279561" y="1199246"/>
                          <a:pt x="1279561" y="1181125"/>
                        </a:cubicBezTo>
                        <a:lnTo>
                          <a:pt x="1279561" y="1082697"/>
                        </a:lnTo>
                        <a:cubicBezTo>
                          <a:pt x="1279561" y="1064577"/>
                          <a:pt x="1294250" y="1049888"/>
                          <a:pt x="1312370" y="1049888"/>
                        </a:cubicBezTo>
                        <a:close/>
                        <a:moveTo>
                          <a:pt x="1443607" y="984270"/>
                        </a:moveTo>
                        <a:cubicBezTo>
                          <a:pt x="1461728" y="984270"/>
                          <a:pt x="1476416" y="998959"/>
                          <a:pt x="1476416" y="1017079"/>
                        </a:cubicBezTo>
                        <a:lnTo>
                          <a:pt x="1476416" y="1115507"/>
                        </a:lnTo>
                        <a:cubicBezTo>
                          <a:pt x="1476416" y="1133628"/>
                          <a:pt x="1461728" y="1148316"/>
                          <a:pt x="1443607" y="1148316"/>
                        </a:cubicBezTo>
                        <a:cubicBezTo>
                          <a:pt x="1425487" y="1148316"/>
                          <a:pt x="1410798" y="1133628"/>
                          <a:pt x="1410798" y="1115507"/>
                        </a:cubicBezTo>
                        <a:lnTo>
                          <a:pt x="1410798" y="1017079"/>
                        </a:lnTo>
                        <a:cubicBezTo>
                          <a:pt x="1410798" y="998959"/>
                          <a:pt x="1425487" y="984270"/>
                          <a:pt x="1443607" y="984270"/>
                        </a:cubicBezTo>
                        <a:close/>
                        <a:moveTo>
                          <a:pt x="295283" y="787415"/>
                        </a:moveTo>
                        <a:cubicBezTo>
                          <a:pt x="277163" y="787415"/>
                          <a:pt x="262474" y="802103"/>
                          <a:pt x="262474" y="820224"/>
                        </a:cubicBezTo>
                        <a:lnTo>
                          <a:pt x="262474" y="1017079"/>
                        </a:lnTo>
                        <a:cubicBezTo>
                          <a:pt x="262474" y="1035200"/>
                          <a:pt x="277163" y="1049889"/>
                          <a:pt x="295283" y="1049889"/>
                        </a:cubicBezTo>
                        <a:lnTo>
                          <a:pt x="623375" y="1049889"/>
                        </a:lnTo>
                        <a:cubicBezTo>
                          <a:pt x="641496" y="1049889"/>
                          <a:pt x="656185" y="1035200"/>
                          <a:pt x="656185" y="1017079"/>
                        </a:cubicBezTo>
                        <a:lnTo>
                          <a:pt x="656185" y="820224"/>
                        </a:lnTo>
                        <a:cubicBezTo>
                          <a:pt x="656185" y="802103"/>
                          <a:pt x="641496" y="787415"/>
                          <a:pt x="623375" y="787415"/>
                        </a:cubicBezTo>
                        <a:close/>
                        <a:moveTo>
                          <a:pt x="295283" y="721796"/>
                        </a:moveTo>
                        <a:lnTo>
                          <a:pt x="623375" y="721796"/>
                        </a:lnTo>
                        <a:cubicBezTo>
                          <a:pt x="677737" y="721796"/>
                          <a:pt x="721803" y="765862"/>
                          <a:pt x="721803" y="820224"/>
                        </a:cubicBezTo>
                        <a:lnTo>
                          <a:pt x="721803" y="1017079"/>
                        </a:lnTo>
                        <a:cubicBezTo>
                          <a:pt x="721803" y="1071441"/>
                          <a:pt x="677737" y="1115507"/>
                          <a:pt x="623375" y="1115507"/>
                        </a:cubicBezTo>
                        <a:lnTo>
                          <a:pt x="295283" y="1115507"/>
                        </a:lnTo>
                        <a:cubicBezTo>
                          <a:pt x="240923" y="1115507"/>
                          <a:pt x="196855" y="1071441"/>
                          <a:pt x="196855" y="1017079"/>
                        </a:cubicBezTo>
                        <a:lnTo>
                          <a:pt x="196855" y="820224"/>
                        </a:lnTo>
                        <a:cubicBezTo>
                          <a:pt x="196855" y="765862"/>
                          <a:pt x="240923" y="721796"/>
                          <a:pt x="295283" y="721796"/>
                        </a:cubicBezTo>
                        <a:close/>
                        <a:moveTo>
                          <a:pt x="164046" y="590559"/>
                        </a:moveTo>
                        <a:cubicBezTo>
                          <a:pt x="109686" y="590559"/>
                          <a:pt x="65619" y="634625"/>
                          <a:pt x="65619" y="688986"/>
                        </a:cubicBezTo>
                        <a:lnTo>
                          <a:pt x="65619" y="1312362"/>
                        </a:lnTo>
                        <a:lnTo>
                          <a:pt x="1902936" y="1312362"/>
                        </a:lnTo>
                        <a:lnTo>
                          <a:pt x="1902936" y="688986"/>
                        </a:lnTo>
                        <a:cubicBezTo>
                          <a:pt x="1903055" y="650055"/>
                          <a:pt x="1880026" y="614778"/>
                          <a:pt x="1844339" y="599220"/>
                        </a:cubicBezTo>
                        <a:lnTo>
                          <a:pt x="1782822" y="661558"/>
                        </a:lnTo>
                        <a:cubicBezTo>
                          <a:pt x="1772766" y="672014"/>
                          <a:pt x="1768294" y="686637"/>
                          <a:pt x="1770781" y="700929"/>
                        </a:cubicBezTo>
                        <a:lnTo>
                          <a:pt x="1807330" y="922490"/>
                        </a:lnTo>
                        <a:cubicBezTo>
                          <a:pt x="1814706" y="964089"/>
                          <a:pt x="1797494" y="1006222"/>
                          <a:pt x="1763104" y="1030760"/>
                        </a:cubicBezTo>
                        <a:cubicBezTo>
                          <a:pt x="1731374" y="1053615"/>
                          <a:pt x="1689325" y="1056167"/>
                          <a:pt x="1655063" y="1037322"/>
                        </a:cubicBezTo>
                        <a:lnTo>
                          <a:pt x="1461029" y="931250"/>
                        </a:lnTo>
                        <a:cubicBezTo>
                          <a:pt x="1450182" y="925272"/>
                          <a:pt x="1437032" y="925272"/>
                          <a:pt x="1426186" y="931250"/>
                        </a:cubicBezTo>
                        <a:lnTo>
                          <a:pt x="1232152" y="1037322"/>
                        </a:lnTo>
                        <a:cubicBezTo>
                          <a:pt x="1197886" y="1056151"/>
                          <a:pt x="1155847" y="1053599"/>
                          <a:pt x="1124111" y="1030760"/>
                        </a:cubicBezTo>
                        <a:cubicBezTo>
                          <a:pt x="1089720" y="1006222"/>
                          <a:pt x="1072508" y="964089"/>
                          <a:pt x="1079884" y="922490"/>
                        </a:cubicBezTo>
                        <a:lnTo>
                          <a:pt x="1116433" y="700929"/>
                        </a:lnTo>
                        <a:cubicBezTo>
                          <a:pt x="1118920" y="686637"/>
                          <a:pt x="1114448" y="672014"/>
                          <a:pt x="1104392" y="661558"/>
                        </a:cubicBezTo>
                        <a:lnTo>
                          <a:pt x="1034344" y="590559"/>
                        </a:lnTo>
                        <a:close/>
                        <a:moveTo>
                          <a:pt x="1443607" y="65710"/>
                        </a:moveTo>
                        <a:cubicBezTo>
                          <a:pt x="1428377" y="65710"/>
                          <a:pt x="1414643" y="74875"/>
                          <a:pt x="1408796" y="88938"/>
                        </a:cubicBezTo>
                        <a:lnTo>
                          <a:pt x="1312009" y="292881"/>
                        </a:lnTo>
                        <a:cubicBezTo>
                          <a:pt x="1297255" y="324657"/>
                          <a:pt x="1267644" y="346996"/>
                          <a:pt x="1233037" y="352462"/>
                        </a:cubicBezTo>
                        <a:lnTo>
                          <a:pt x="1018301" y="384910"/>
                        </a:lnTo>
                        <a:cubicBezTo>
                          <a:pt x="1003300" y="387388"/>
                          <a:pt x="991043" y="398241"/>
                          <a:pt x="986771" y="412831"/>
                        </a:cubicBezTo>
                        <a:lnTo>
                          <a:pt x="986771" y="412733"/>
                        </a:lnTo>
                        <a:cubicBezTo>
                          <a:pt x="981144" y="428957"/>
                          <a:pt x="985114" y="446966"/>
                          <a:pt x="997040" y="459322"/>
                        </a:cubicBezTo>
                        <a:lnTo>
                          <a:pt x="1151047" y="615461"/>
                        </a:lnTo>
                        <a:cubicBezTo>
                          <a:pt x="1175814" y="640911"/>
                          <a:pt x="1186990" y="676630"/>
                          <a:pt x="1181133" y="711658"/>
                        </a:cubicBezTo>
                        <a:lnTo>
                          <a:pt x="1144780" y="933219"/>
                        </a:lnTo>
                        <a:cubicBezTo>
                          <a:pt x="1141604" y="950026"/>
                          <a:pt x="1148386" y="967163"/>
                          <a:pt x="1162202" y="977248"/>
                        </a:cubicBezTo>
                        <a:cubicBezTo>
                          <a:pt x="1173482" y="985582"/>
                          <a:pt x="1188607" y="986507"/>
                          <a:pt x="1200819" y="979610"/>
                        </a:cubicBezTo>
                        <a:lnTo>
                          <a:pt x="1394721" y="873538"/>
                        </a:lnTo>
                        <a:cubicBezTo>
                          <a:pt x="1425175" y="856845"/>
                          <a:pt x="1462039" y="856845"/>
                          <a:pt x="1492493" y="873538"/>
                        </a:cubicBezTo>
                        <a:lnTo>
                          <a:pt x="1686592" y="979610"/>
                        </a:lnTo>
                        <a:cubicBezTo>
                          <a:pt x="1698804" y="986507"/>
                          <a:pt x="1713929" y="985582"/>
                          <a:pt x="1725209" y="977248"/>
                        </a:cubicBezTo>
                        <a:cubicBezTo>
                          <a:pt x="1739025" y="967163"/>
                          <a:pt x="1745806" y="950026"/>
                          <a:pt x="1742630" y="933219"/>
                        </a:cubicBezTo>
                        <a:lnTo>
                          <a:pt x="1706081" y="711658"/>
                        </a:lnTo>
                        <a:cubicBezTo>
                          <a:pt x="1700175" y="676663"/>
                          <a:pt x="1711272" y="640947"/>
                          <a:pt x="1735970" y="615461"/>
                        </a:cubicBezTo>
                        <a:lnTo>
                          <a:pt x="1890174" y="459322"/>
                        </a:lnTo>
                        <a:cubicBezTo>
                          <a:pt x="1902064" y="446986"/>
                          <a:pt x="1906030" y="429026"/>
                          <a:pt x="1900443" y="412831"/>
                        </a:cubicBezTo>
                        <a:cubicBezTo>
                          <a:pt x="1896171" y="398241"/>
                          <a:pt x="1883914" y="387388"/>
                          <a:pt x="1868913" y="384910"/>
                        </a:cubicBezTo>
                        <a:lnTo>
                          <a:pt x="1654144" y="352462"/>
                        </a:lnTo>
                        <a:cubicBezTo>
                          <a:pt x="1619550" y="346986"/>
                          <a:pt x="1589952" y="324648"/>
                          <a:pt x="1575205" y="292881"/>
                        </a:cubicBezTo>
                        <a:lnTo>
                          <a:pt x="1478418" y="88938"/>
                        </a:lnTo>
                        <a:cubicBezTo>
                          <a:pt x="1472571" y="74875"/>
                          <a:pt x="1458837" y="65710"/>
                          <a:pt x="1443607" y="65710"/>
                        </a:cubicBezTo>
                        <a:close/>
                        <a:moveTo>
                          <a:pt x="1443607" y="0"/>
                        </a:moveTo>
                        <a:cubicBezTo>
                          <a:pt x="1484169" y="0"/>
                          <a:pt x="1520971" y="23757"/>
                          <a:pt x="1537671" y="60722"/>
                        </a:cubicBezTo>
                        <a:lnTo>
                          <a:pt x="1634426" y="264435"/>
                        </a:lnTo>
                        <a:cubicBezTo>
                          <a:pt x="1639803" y="276550"/>
                          <a:pt x="1650889" y="285170"/>
                          <a:pt x="1663954" y="287401"/>
                        </a:cubicBezTo>
                        <a:lnTo>
                          <a:pt x="1878723" y="319850"/>
                        </a:lnTo>
                        <a:cubicBezTo>
                          <a:pt x="1918124" y="326074"/>
                          <a:pt x="1950635" y="354014"/>
                          <a:pt x="1962715" y="392030"/>
                        </a:cubicBezTo>
                        <a:cubicBezTo>
                          <a:pt x="1976245" y="431667"/>
                          <a:pt x="1966252" y="475546"/>
                          <a:pt x="1936894" y="505419"/>
                        </a:cubicBezTo>
                        <a:lnTo>
                          <a:pt x="1892306" y="550630"/>
                        </a:lnTo>
                        <a:cubicBezTo>
                          <a:pt x="1939867" y="580529"/>
                          <a:pt x="1968680" y="632811"/>
                          <a:pt x="1968555" y="688986"/>
                        </a:cubicBezTo>
                        <a:lnTo>
                          <a:pt x="1968555" y="1804500"/>
                        </a:lnTo>
                        <a:cubicBezTo>
                          <a:pt x="1968447" y="1895057"/>
                          <a:pt x="1895065" y="1968438"/>
                          <a:pt x="1804509" y="1968546"/>
                        </a:cubicBezTo>
                        <a:lnTo>
                          <a:pt x="164046" y="1968546"/>
                        </a:lnTo>
                        <a:cubicBezTo>
                          <a:pt x="73491" y="1968438"/>
                          <a:pt x="109" y="1895057"/>
                          <a:pt x="0" y="1804500"/>
                        </a:cubicBezTo>
                        <a:lnTo>
                          <a:pt x="0" y="689347"/>
                        </a:lnTo>
                        <a:cubicBezTo>
                          <a:pt x="109" y="598790"/>
                          <a:pt x="73491" y="525409"/>
                          <a:pt x="164046" y="525301"/>
                        </a:cubicBezTo>
                        <a:lnTo>
                          <a:pt x="969513" y="525301"/>
                        </a:lnTo>
                        <a:lnTo>
                          <a:pt x="950255" y="505616"/>
                        </a:lnTo>
                        <a:cubicBezTo>
                          <a:pt x="920897" y="475743"/>
                          <a:pt x="910903" y="431864"/>
                          <a:pt x="924433" y="392227"/>
                        </a:cubicBezTo>
                        <a:cubicBezTo>
                          <a:pt x="936514" y="354211"/>
                          <a:pt x="969025" y="326271"/>
                          <a:pt x="1008425" y="320047"/>
                        </a:cubicBezTo>
                        <a:lnTo>
                          <a:pt x="1223194" y="287598"/>
                        </a:lnTo>
                        <a:cubicBezTo>
                          <a:pt x="1236259" y="285367"/>
                          <a:pt x="1247345" y="276747"/>
                          <a:pt x="1252723" y="264632"/>
                        </a:cubicBezTo>
                        <a:lnTo>
                          <a:pt x="1349543" y="60722"/>
                        </a:lnTo>
                        <a:cubicBezTo>
                          <a:pt x="1366243" y="23757"/>
                          <a:pt x="1403045" y="0"/>
                          <a:pt x="1443607" y="0"/>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000">
                      <a:solidFill>
                        <a:srgbClr val="000000"/>
                      </a:solidFill>
                      <a:latin typeface="Calibri"/>
                      <a:ea typeface="Calibri"/>
                      <a:cs typeface="Calibri"/>
                      <a:sym typeface="Calibri"/>
                    </a:endParaRPr>
                  </a:p>
                </p:txBody>
              </p:sp>
            </p:grpSp>
          </p:grpSp>
        </p:grpSp>
        <p:grpSp>
          <p:nvGrpSpPr>
            <p:cNvPr id="1289" name="Google Shape;1289;g117d4823dca_3_1"/>
            <p:cNvGrpSpPr/>
            <p:nvPr/>
          </p:nvGrpSpPr>
          <p:grpSpPr>
            <a:xfrm>
              <a:off x="184932" y="1372404"/>
              <a:ext cx="11698637" cy="3791018"/>
              <a:chOff x="184932" y="1372404"/>
              <a:chExt cx="11698637" cy="3791018"/>
            </a:xfrm>
          </p:grpSpPr>
          <p:grpSp>
            <p:nvGrpSpPr>
              <p:cNvPr id="1290" name="Google Shape;1290;g117d4823dca_3_1"/>
              <p:cNvGrpSpPr/>
              <p:nvPr/>
            </p:nvGrpSpPr>
            <p:grpSpPr>
              <a:xfrm>
                <a:off x="184932" y="2023702"/>
                <a:ext cx="1472178" cy="3042934"/>
                <a:chOff x="108732" y="2122179"/>
                <a:chExt cx="1107900" cy="3042934"/>
              </a:xfrm>
            </p:grpSpPr>
            <p:grpSp>
              <p:nvGrpSpPr>
                <p:cNvPr id="1291" name="Google Shape;1291;g117d4823dca_3_1"/>
                <p:cNvGrpSpPr/>
                <p:nvPr/>
              </p:nvGrpSpPr>
              <p:grpSpPr>
                <a:xfrm>
                  <a:off x="108732" y="4823412"/>
                  <a:ext cx="1107900" cy="341700"/>
                  <a:chOff x="71373" y="4857132"/>
                  <a:chExt cx="1107900" cy="341700"/>
                </a:xfrm>
              </p:grpSpPr>
              <p:sp>
                <p:nvSpPr>
                  <p:cNvPr id="1292" name="Google Shape;1292;g117d4823dca_3_1"/>
                  <p:cNvSpPr/>
                  <p:nvPr/>
                </p:nvSpPr>
                <p:spPr>
                  <a:xfrm>
                    <a:off x="200505" y="4857132"/>
                    <a:ext cx="940800" cy="3417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rgbClr val="262626"/>
                      </a:solidFill>
                      <a:latin typeface="Century"/>
                      <a:ea typeface="Century"/>
                      <a:cs typeface="Century"/>
                      <a:sym typeface="Century"/>
                    </a:endParaRPr>
                  </a:p>
                </p:txBody>
              </p:sp>
              <p:sp>
                <p:nvSpPr>
                  <p:cNvPr id="1293" name="Google Shape;1293;g117d4823dca_3_1"/>
                  <p:cNvSpPr/>
                  <p:nvPr/>
                </p:nvSpPr>
                <p:spPr>
                  <a:xfrm>
                    <a:off x="71373" y="4858778"/>
                    <a:ext cx="1107900" cy="3387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r>
                      <a:rPr lang="en-US" sz="800">
                        <a:solidFill>
                          <a:srgbClr val="262626"/>
                        </a:solidFill>
                        <a:latin typeface="Century"/>
                        <a:ea typeface="Century"/>
                        <a:cs typeface="Century"/>
                        <a:sym typeface="Century"/>
                      </a:rPr>
                      <a:t>Overall </a:t>
                    </a:r>
                    <a:endParaRPr/>
                  </a:p>
                  <a:p>
                    <a:pPr indent="0" lvl="0" marL="0" marR="0" rtl="0" algn="r">
                      <a:spcBef>
                        <a:spcPts val="0"/>
                      </a:spcBef>
                      <a:spcAft>
                        <a:spcPts val="0"/>
                      </a:spcAft>
                      <a:buNone/>
                    </a:pPr>
                    <a:r>
                      <a:rPr lang="en-US" sz="800">
                        <a:solidFill>
                          <a:srgbClr val="262626"/>
                        </a:solidFill>
                        <a:latin typeface="Century"/>
                        <a:ea typeface="Century"/>
                        <a:cs typeface="Century"/>
                        <a:sym typeface="Century"/>
                      </a:rPr>
                      <a:t>Customer Experience</a:t>
                    </a:r>
                    <a:endParaRPr/>
                  </a:p>
                </p:txBody>
              </p:sp>
            </p:grpSp>
            <p:grpSp>
              <p:nvGrpSpPr>
                <p:cNvPr id="1294" name="Google Shape;1294;g117d4823dca_3_1"/>
                <p:cNvGrpSpPr/>
                <p:nvPr/>
              </p:nvGrpSpPr>
              <p:grpSpPr>
                <a:xfrm>
                  <a:off x="108732" y="2122179"/>
                  <a:ext cx="1043847" cy="2281379"/>
                  <a:chOff x="108732" y="2122179"/>
                  <a:chExt cx="1043847" cy="2281379"/>
                </a:xfrm>
              </p:grpSpPr>
              <p:grpSp>
                <p:nvGrpSpPr>
                  <p:cNvPr id="1295" name="Google Shape;1295;g117d4823dca_3_1"/>
                  <p:cNvGrpSpPr/>
                  <p:nvPr/>
                </p:nvGrpSpPr>
                <p:grpSpPr>
                  <a:xfrm>
                    <a:off x="108732" y="2122179"/>
                    <a:ext cx="1043847" cy="436500"/>
                    <a:chOff x="108732" y="2122179"/>
                    <a:chExt cx="1043847" cy="436500"/>
                  </a:xfrm>
                </p:grpSpPr>
                <p:grpSp>
                  <p:nvGrpSpPr>
                    <p:cNvPr id="1296" name="Google Shape;1296;g117d4823dca_3_1"/>
                    <p:cNvGrpSpPr/>
                    <p:nvPr/>
                  </p:nvGrpSpPr>
                  <p:grpSpPr>
                    <a:xfrm>
                      <a:off x="108732" y="2122179"/>
                      <a:ext cx="1043847" cy="436500"/>
                      <a:chOff x="108732" y="2185679"/>
                      <a:chExt cx="1043847" cy="436500"/>
                    </a:xfrm>
                  </p:grpSpPr>
                  <p:sp>
                    <p:nvSpPr>
                      <p:cNvPr id="1297" name="Google Shape;1297;g117d4823dca_3_1"/>
                      <p:cNvSpPr/>
                      <p:nvPr/>
                    </p:nvSpPr>
                    <p:spPr>
                      <a:xfrm>
                        <a:off x="108732" y="2280888"/>
                        <a:ext cx="923100" cy="2463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r>
                          <a:rPr lang="en-US" sz="1000">
                            <a:solidFill>
                              <a:srgbClr val="262626"/>
                            </a:solidFill>
                            <a:latin typeface="Century"/>
                            <a:ea typeface="Century"/>
                            <a:cs typeface="Century"/>
                            <a:sym typeface="Century"/>
                          </a:rPr>
                          <a:t>Customer Goals</a:t>
                        </a:r>
                        <a:endParaRPr/>
                      </a:p>
                    </p:txBody>
                  </p:sp>
                  <p:sp>
                    <p:nvSpPr>
                      <p:cNvPr id="1298" name="Google Shape;1298;g117d4823dca_3_1"/>
                      <p:cNvSpPr/>
                      <p:nvPr/>
                    </p:nvSpPr>
                    <p:spPr>
                      <a:xfrm flipH="1" rot="5400000">
                        <a:off x="810429" y="2280029"/>
                        <a:ext cx="436500" cy="247800"/>
                      </a:xfrm>
                      <a:prstGeom prst="triangle">
                        <a:avLst>
                          <a:gd fmla="val 50000" name="adj"/>
                        </a:avLst>
                      </a:prstGeom>
                      <a:gradFill>
                        <a:gsLst>
                          <a:gs pos="0">
                            <a:srgbClr val="D8D8D8"/>
                          </a:gs>
                          <a:gs pos="100000">
                            <a:srgbClr val="FFFFFF">
                              <a:alpha val="0"/>
                            </a:srgbClr>
                          </a:gs>
                        </a:gsLst>
                        <a:lin ang="5400012" scaled="0"/>
                      </a:gradFill>
                      <a:ln>
                        <a:noFill/>
                      </a:ln>
                    </p:spPr>
                    <p:txBody>
                      <a:bodyPr anchorCtr="0" anchor="ctr" bIns="45700" lIns="91425" spcFirstLastPara="1" rIns="91425" wrap="square" tIns="45700">
                        <a:noAutofit/>
                      </a:bodyPr>
                      <a:lstStyle/>
                      <a:p>
                        <a:pPr indent="0" lvl="0" marL="0" marR="0" rtl="0" algn="r">
                          <a:spcBef>
                            <a:spcPts val="0"/>
                          </a:spcBef>
                          <a:spcAft>
                            <a:spcPts val="0"/>
                          </a:spcAft>
                          <a:buNone/>
                        </a:pPr>
                        <a:r>
                          <a:t/>
                        </a:r>
                        <a:endParaRPr sz="2000">
                          <a:solidFill>
                            <a:srgbClr val="FFFFFF"/>
                          </a:solidFill>
                          <a:latin typeface="Century"/>
                          <a:ea typeface="Century"/>
                          <a:cs typeface="Century"/>
                          <a:sym typeface="Century"/>
                        </a:endParaRPr>
                      </a:p>
                    </p:txBody>
                  </p:sp>
                </p:grpSp>
                <p:sp>
                  <p:nvSpPr>
                    <p:cNvPr id="1299" name="Google Shape;1299;g117d4823dca_3_1"/>
                    <p:cNvSpPr/>
                    <p:nvPr/>
                  </p:nvSpPr>
                  <p:spPr>
                    <a:xfrm>
                      <a:off x="228600" y="2151248"/>
                      <a:ext cx="804000" cy="378600"/>
                    </a:xfrm>
                    <a:prstGeom prst="roundRect">
                      <a:avLst>
                        <a:gd fmla="val 16667" name="adj"/>
                      </a:avLst>
                    </a:prstGeom>
                    <a:no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rgbClr val="FFFFFF"/>
                        </a:solidFill>
                        <a:latin typeface="Calibri"/>
                        <a:ea typeface="Calibri"/>
                        <a:cs typeface="Calibri"/>
                        <a:sym typeface="Calibri"/>
                      </a:endParaRPr>
                    </a:p>
                  </p:txBody>
                </p:sp>
              </p:grpSp>
              <p:grpSp>
                <p:nvGrpSpPr>
                  <p:cNvPr id="1300" name="Google Shape;1300;g117d4823dca_3_1"/>
                  <p:cNvGrpSpPr/>
                  <p:nvPr/>
                </p:nvGrpSpPr>
                <p:grpSpPr>
                  <a:xfrm>
                    <a:off x="108732" y="3006518"/>
                    <a:ext cx="1043847" cy="436500"/>
                    <a:chOff x="108732" y="2927850"/>
                    <a:chExt cx="1043847" cy="436500"/>
                  </a:xfrm>
                </p:grpSpPr>
                <p:grpSp>
                  <p:nvGrpSpPr>
                    <p:cNvPr id="1301" name="Google Shape;1301;g117d4823dca_3_1"/>
                    <p:cNvGrpSpPr/>
                    <p:nvPr/>
                  </p:nvGrpSpPr>
                  <p:grpSpPr>
                    <a:xfrm>
                      <a:off x="108732" y="2927849"/>
                      <a:ext cx="1043847" cy="436500"/>
                      <a:chOff x="108732" y="2185679"/>
                      <a:chExt cx="1043847" cy="436500"/>
                    </a:xfrm>
                  </p:grpSpPr>
                  <p:sp>
                    <p:nvSpPr>
                      <p:cNvPr id="1302" name="Google Shape;1302;g117d4823dca_3_1"/>
                      <p:cNvSpPr/>
                      <p:nvPr/>
                    </p:nvSpPr>
                    <p:spPr>
                      <a:xfrm>
                        <a:off x="108732" y="2280889"/>
                        <a:ext cx="923100" cy="2463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r>
                          <a:rPr lang="en-US" sz="1000">
                            <a:solidFill>
                              <a:srgbClr val="262626"/>
                            </a:solidFill>
                            <a:latin typeface="Century"/>
                            <a:ea typeface="Century"/>
                            <a:cs typeface="Century"/>
                            <a:sym typeface="Century"/>
                          </a:rPr>
                          <a:t>Touchpoints</a:t>
                        </a:r>
                        <a:endParaRPr/>
                      </a:p>
                    </p:txBody>
                  </p:sp>
                  <p:sp>
                    <p:nvSpPr>
                      <p:cNvPr id="1303" name="Google Shape;1303;g117d4823dca_3_1"/>
                      <p:cNvSpPr/>
                      <p:nvPr/>
                    </p:nvSpPr>
                    <p:spPr>
                      <a:xfrm flipH="1" rot="5400000">
                        <a:off x="810429" y="2280029"/>
                        <a:ext cx="436500" cy="247800"/>
                      </a:xfrm>
                      <a:prstGeom prst="triangle">
                        <a:avLst>
                          <a:gd fmla="val 50000" name="adj"/>
                        </a:avLst>
                      </a:prstGeom>
                      <a:gradFill>
                        <a:gsLst>
                          <a:gs pos="0">
                            <a:srgbClr val="D8D8D8"/>
                          </a:gs>
                          <a:gs pos="100000">
                            <a:srgbClr val="FFFFFF">
                              <a:alpha val="0"/>
                            </a:srgbClr>
                          </a:gs>
                        </a:gsLst>
                        <a:lin ang="5400012" scaled="0"/>
                      </a:gradFill>
                      <a:ln>
                        <a:noFill/>
                      </a:ln>
                    </p:spPr>
                    <p:txBody>
                      <a:bodyPr anchorCtr="0" anchor="ctr" bIns="45700" lIns="91425" spcFirstLastPara="1" rIns="91425" wrap="square" tIns="45700">
                        <a:noAutofit/>
                      </a:bodyPr>
                      <a:lstStyle/>
                      <a:p>
                        <a:pPr indent="0" lvl="0" marL="0" marR="0" rtl="0" algn="r">
                          <a:spcBef>
                            <a:spcPts val="0"/>
                          </a:spcBef>
                          <a:spcAft>
                            <a:spcPts val="0"/>
                          </a:spcAft>
                          <a:buNone/>
                        </a:pPr>
                        <a:r>
                          <a:t/>
                        </a:r>
                        <a:endParaRPr sz="2000">
                          <a:solidFill>
                            <a:srgbClr val="FFFFFF"/>
                          </a:solidFill>
                          <a:latin typeface="Century"/>
                          <a:ea typeface="Century"/>
                          <a:cs typeface="Century"/>
                          <a:sym typeface="Century"/>
                        </a:endParaRPr>
                      </a:p>
                    </p:txBody>
                  </p:sp>
                </p:grpSp>
                <p:sp>
                  <p:nvSpPr>
                    <p:cNvPr id="1304" name="Google Shape;1304;g117d4823dca_3_1"/>
                    <p:cNvSpPr/>
                    <p:nvPr/>
                  </p:nvSpPr>
                  <p:spPr>
                    <a:xfrm>
                      <a:off x="228600" y="2956919"/>
                      <a:ext cx="804000" cy="378600"/>
                    </a:xfrm>
                    <a:prstGeom prst="roundRect">
                      <a:avLst>
                        <a:gd fmla="val 16667" name="adj"/>
                      </a:avLst>
                    </a:prstGeom>
                    <a:no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rgbClr val="FFFFFF"/>
                        </a:solidFill>
                        <a:latin typeface="Calibri"/>
                        <a:ea typeface="Calibri"/>
                        <a:cs typeface="Calibri"/>
                        <a:sym typeface="Calibri"/>
                      </a:endParaRPr>
                    </a:p>
                  </p:txBody>
                </p:sp>
              </p:grpSp>
              <p:grpSp>
                <p:nvGrpSpPr>
                  <p:cNvPr id="1305" name="Google Shape;1305;g117d4823dca_3_1"/>
                  <p:cNvGrpSpPr/>
                  <p:nvPr/>
                </p:nvGrpSpPr>
                <p:grpSpPr>
                  <a:xfrm>
                    <a:off x="108732" y="3967058"/>
                    <a:ext cx="1043847" cy="436500"/>
                    <a:chOff x="108732" y="3967058"/>
                    <a:chExt cx="1043847" cy="436500"/>
                  </a:xfrm>
                </p:grpSpPr>
                <p:grpSp>
                  <p:nvGrpSpPr>
                    <p:cNvPr id="1306" name="Google Shape;1306;g117d4823dca_3_1"/>
                    <p:cNvGrpSpPr/>
                    <p:nvPr/>
                  </p:nvGrpSpPr>
                  <p:grpSpPr>
                    <a:xfrm>
                      <a:off x="108732" y="3967058"/>
                      <a:ext cx="1043847" cy="436500"/>
                      <a:chOff x="108732" y="2185679"/>
                      <a:chExt cx="1043847" cy="436500"/>
                    </a:xfrm>
                  </p:grpSpPr>
                  <p:sp>
                    <p:nvSpPr>
                      <p:cNvPr id="1307" name="Google Shape;1307;g117d4823dca_3_1"/>
                      <p:cNvSpPr/>
                      <p:nvPr/>
                    </p:nvSpPr>
                    <p:spPr>
                      <a:xfrm>
                        <a:off x="108732" y="2203944"/>
                        <a:ext cx="923100" cy="4002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r>
                          <a:rPr lang="en-US" sz="1000">
                            <a:solidFill>
                              <a:srgbClr val="262626"/>
                            </a:solidFill>
                            <a:latin typeface="Century"/>
                            <a:ea typeface="Century"/>
                            <a:cs typeface="Century"/>
                            <a:sym typeface="Century"/>
                          </a:rPr>
                          <a:t>Customer Thoughts</a:t>
                        </a:r>
                        <a:endParaRPr/>
                      </a:p>
                    </p:txBody>
                  </p:sp>
                  <p:sp>
                    <p:nvSpPr>
                      <p:cNvPr id="1308" name="Google Shape;1308;g117d4823dca_3_1"/>
                      <p:cNvSpPr/>
                      <p:nvPr/>
                    </p:nvSpPr>
                    <p:spPr>
                      <a:xfrm flipH="1" rot="5400000">
                        <a:off x="810429" y="2280029"/>
                        <a:ext cx="436500" cy="247800"/>
                      </a:xfrm>
                      <a:prstGeom prst="triangle">
                        <a:avLst>
                          <a:gd fmla="val 50000" name="adj"/>
                        </a:avLst>
                      </a:prstGeom>
                      <a:gradFill>
                        <a:gsLst>
                          <a:gs pos="0">
                            <a:srgbClr val="D8D8D8"/>
                          </a:gs>
                          <a:gs pos="100000">
                            <a:srgbClr val="FFFFFF">
                              <a:alpha val="0"/>
                            </a:srgbClr>
                          </a:gs>
                        </a:gsLst>
                        <a:lin ang="5400012" scaled="0"/>
                      </a:gradFill>
                      <a:ln>
                        <a:noFill/>
                      </a:ln>
                    </p:spPr>
                    <p:txBody>
                      <a:bodyPr anchorCtr="0" anchor="ctr" bIns="45700" lIns="91425" spcFirstLastPara="1" rIns="91425" wrap="square" tIns="45700">
                        <a:noAutofit/>
                      </a:bodyPr>
                      <a:lstStyle/>
                      <a:p>
                        <a:pPr indent="0" lvl="0" marL="0" marR="0" rtl="0" algn="r">
                          <a:spcBef>
                            <a:spcPts val="0"/>
                          </a:spcBef>
                          <a:spcAft>
                            <a:spcPts val="0"/>
                          </a:spcAft>
                          <a:buNone/>
                        </a:pPr>
                        <a:r>
                          <a:t/>
                        </a:r>
                        <a:endParaRPr sz="2000">
                          <a:solidFill>
                            <a:srgbClr val="FFFFFF"/>
                          </a:solidFill>
                          <a:latin typeface="Century"/>
                          <a:ea typeface="Century"/>
                          <a:cs typeface="Century"/>
                          <a:sym typeface="Century"/>
                        </a:endParaRPr>
                      </a:p>
                    </p:txBody>
                  </p:sp>
                </p:grpSp>
                <p:sp>
                  <p:nvSpPr>
                    <p:cNvPr id="1309" name="Google Shape;1309;g117d4823dca_3_1"/>
                    <p:cNvSpPr/>
                    <p:nvPr/>
                  </p:nvSpPr>
                  <p:spPr>
                    <a:xfrm>
                      <a:off x="228600" y="3996127"/>
                      <a:ext cx="804000" cy="378600"/>
                    </a:xfrm>
                    <a:prstGeom prst="roundRect">
                      <a:avLst>
                        <a:gd fmla="val 16667" name="adj"/>
                      </a:avLst>
                    </a:prstGeom>
                    <a:no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rgbClr val="FFFFFF"/>
                        </a:solidFill>
                        <a:latin typeface="Calibri"/>
                        <a:ea typeface="Calibri"/>
                        <a:cs typeface="Calibri"/>
                        <a:sym typeface="Calibri"/>
                      </a:endParaRPr>
                    </a:p>
                  </p:txBody>
                </p:sp>
              </p:grpSp>
            </p:grpSp>
          </p:grpSp>
          <p:grpSp>
            <p:nvGrpSpPr>
              <p:cNvPr id="1310" name="Google Shape;1310;g117d4823dca_3_1"/>
              <p:cNvGrpSpPr/>
              <p:nvPr/>
            </p:nvGrpSpPr>
            <p:grpSpPr>
              <a:xfrm>
                <a:off x="1658748" y="1372404"/>
                <a:ext cx="10224822" cy="3791018"/>
                <a:chOff x="1658748" y="1372404"/>
                <a:chExt cx="10224822" cy="3791018"/>
              </a:xfrm>
            </p:grpSpPr>
            <p:grpSp>
              <p:nvGrpSpPr>
                <p:cNvPr id="1311" name="Google Shape;1311;g117d4823dca_3_1"/>
                <p:cNvGrpSpPr/>
                <p:nvPr/>
              </p:nvGrpSpPr>
              <p:grpSpPr>
                <a:xfrm>
                  <a:off x="1658748" y="1372404"/>
                  <a:ext cx="2345706" cy="3791018"/>
                  <a:chOff x="1658748" y="1372404"/>
                  <a:chExt cx="2345706" cy="3791018"/>
                </a:xfrm>
              </p:grpSpPr>
              <p:grpSp>
                <p:nvGrpSpPr>
                  <p:cNvPr id="1312" name="Google Shape;1312;g117d4823dca_3_1"/>
                  <p:cNvGrpSpPr/>
                  <p:nvPr/>
                </p:nvGrpSpPr>
                <p:grpSpPr>
                  <a:xfrm>
                    <a:off x="1658748" y="1909124"/>
                    <a:ext cx="2345706" cy="3254298"/>
                    <a:chOff x="228600" y="2206157"/>
                    <a:chExt cx="2120700" cy="3254298"/>
                  </a:xfrm>
                </p:grpSpPr>
                <p:grpSp>
                  <p:nvGrpSpPr>
                    <p:cNvPr id="1313" name="Google Shape;1313;g117d4823dca_3_1"/>
                    <p:cNvGrpSpPr/>
                    <p:nvPr/>
                  </p:nvGrpSpPr>
                  <p:grpSpPr>
                    <a:xfrm>
                      <a:off x="228600" y="2206157"/>
                      <a:ext cx="2120700" cy="3254298"/>
                      <a:chOff x="228600" y="2206157"/>
                      <a:chExt cx="2120700" cy="3254298"/>
                    </a:xfrm>
                  </p:grpSpPr>
                  <p:grpSp>
                    <p:nvGrpSpPr>
                      <p:cNvPr id="1314" name="Google Shape;1314;g117d4823dca_3_1"/>
                      <p:cNvGrpSpPr/>
                      <p:nvPr/>
                    </p:nvGrpSpPr>
                    <p:grpSpPr>
                      <a:xfrm>
                        <a:off x="228600" y="2206157"/>
                        <a:ext cx="2120700" cy="3254298"/>
                        <a:chOff x="228600" y="2206157"/>
                        <a:chExt cx="2120700" cy="3254298"/>
                      </a:xfrm>
                    </p:grpSpPr>
                    <p:sp>
                      <p:nvSpPr>
                        <p:cNvPr id="1315" name="Google Shape;1315;g117d4823dca_3_1"/>
                        <p:cNvSpPr/>
                        <p:nvPr/>
                      </p:nvSpPr>
                      <p:spPr>
                        <a:xfrm>
                          <a:off x="228600" y="2206157"/>
                          <a:ext cx="2120700" cy="3234000"/>
                        </a:xfrm>
                        <a:prstGeom prst="rect">
                          <a:avLst/>
                        </a:prstGeom>
                        <a:solidFill>
                          <a:srgbClr val="E8F5D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rgbClr val="FFFFFF"/>
                            </a:solidFill>
                            <a:latin typeface="Calibri"/>
                            <a:ea typeface="Calibri"/>
                            <a:cs typeface="Calibri"/>
                            <a:sym typeface="Calibri"/>
                          </a:endParaRPr>
                        </a:p>
                      </p:txBody>
                    </p:sp>
                    <p:sp>
                      <p:nvSpPr>
                        <p:cNvPr id="1316" name="Google Shape;1316;g117d4823dca_3_1"/>
                        <p:cNvSpPr/>
                        <p:nvPr/>
                      </p:nvSpPr>
                      <p:spPr>
                        <a:xfrm flipH="1" rot="10800000">
                          <a:off x="228600" y="5412755"/>
                          <a:ext cx="2120700" cy="477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rgbClr val="FFFFFF"/>
                            </a:solidFill>
                            <a:latin typeface="Calibri"/>
                            <a:ea typeface="Calibri"/>
                            <a:cs typeface="Calibri"/>
                            <a:sym typeface="Calibri"/>
                          </a:endParaRPr>
                        </a:p>
                      </p:txBody>
                    </p:sp>
                  </p:grpSp>
                  <p:sp>
                    <p:nvSpPr>
                      <p:cNvPr id="1317" name="Google Shape;1317;g117d4823dca_3_1"/>
                      <p:cNvSpPr/>
                      <p:nvPr/>
                    </p:nvSpPr>
                    <p:spPr>
                      <a:xfrm>
                        <a:off x="299525" y="2816824"/>
                        <a:ext cx="1978800" cy="2547600"/>
                      </a:xfrm>
                      <a:prstGeom prst="rect">
                        <a:avLst/>
                      </a:prstGeom>
                      <a:solidFill>
                        <a:srgbClr val="F2F2F2"/>
                      </a:solidFill>
                      <a:ln>
                        <a:noFill/>
                      </a:ln>
                      <a:effectLst>
                        <a:outerShdw blurRad="63500" sx="102000" rotWithShape="0" algn="ctr" sy="102000">
                          <a:srgbClr val="000000">
                            <a:alpha val="149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rgbClr val="FFFFFF"/>
                          </a:solidFill>
                          <a:latin typeface="Calibri"/>
                          <a:ea typeface="Calibri"/>
                          <a:cs typeface="Calibri"/>
                          <a:sym typeface="Calibri"/>
                        </a:endParaRPr>
                      </a:p>
                    </p:txBody>
                  </p:sp>
                </p:grpSp>
                <p:sp>
                  <p:nvSpPr>
                    <p:cNvPr id="1318" name="Google Shape;1318;g117d4823dca_3_1"/>
                    <p:cNvSpPr/>
                    <p:nvPr/>
                  </p:nvSpPr>
                  <p:spPr>
                    <a:xfrm>
                      <a:off x="299525" y="2242885"/>
                      <a:ext cx="1978800" cy="514500"/>
                    </a:xfrm>
                    <a:prstGeom prst="roundRect">
                      <a:avLst>
                        <a:gd fmla="val 0" name="adj"/>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rgbClr val="FFFFFF"/>
                        </a:solidFill>
                        <a:latin typeface="Century"/>
                        <a:ea typeface="Century"/>
                        <a:cs typeface="Century"/>
                        <a:sym typeface="Century"/>
                      </a:endParaRPr>
                    </a:p>
                  </p:txBody>
                </p:sp>
              </p:grpSp>
              <p:sp>
                <p:nvSpPr>
                  <p:cNvPr id="1319" name="Google Shape;1319;g117d4823dca_3_1"/>
                  <p:cNvSpPr/>
                  <p:nvPr/>
                </p:nvSpPr>
                <p:spPr>
                  <a:xfrm>
                    <a:off x="1737198" y="4725586"/>
                    <a:ext cx="2188800" cy="3417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rgbClr val="FFFFFF"/>
                      </a:solidFill>
                      <a:latin typeface="Calibri"/>
                      <a:ea typeface="Calibri"/>
                      <a:cs typeface="Calibri"/>
                      <a:sym typeface="Calibri"/>
                    </a:endParaRPr>
                  </a:p>
                </p:txBody>
              </p:sp>
              <p:grpSp>
                <p:nvGrpSpPr>
                  <p:cNvPr id="1320" name="Google Shape;1320;g117d4823dca_3_1"/>
                  <p:cNvGrpSpPr/>
                  <p:nvPr/>
                </p:nvGrpSpPr>
                <p:grpSpPr>
                  <a:xfrm>
                    <a:off x="1658754" y="1372404"/>
                    <a:ext cx="2345598" cy="437037"/>
                    <a:chOff x="1246005" y="1407380"/>
                    <a:chExt cx="1765200" cy="437037"/>
                  </a:xfrm>
                </p:grpSpPr>
                <p:grpSp>
                  <p:nvGrpSpPr>
                    <p:cNvPr id="1321" name="Google Shape;1321;g117d4823dca_3_1"/>
                    <p:cNvGrpSpPr/>
                    <p:nvPr/>
                  </p:nvGrpSpPr>
                  <p:grpSpPr>
                    <a:xfrm>
                      <a:off x="1246005" y="1734617"/>
                      <a:ext cx="1765200" cy="109800"/>
                      <a:chOff x="228600" y="1689102"/>
                      <a:chExt cx="1765200" cy="109800"/>
                    </a:xfrm>
                  </p:grpSpPr>
                  <p:cxnSp>
                    <p:nvCxnSpPr>
                      <p:cNvPr id="1322" name="Google Shape;1322;g117d4823dca_3_1"/>
                      <p:cNvCxnSpPr/>
                      <p:nvPr/>
                    </p:nvCxnSpPr>
                    <p:spPr>
                      <a:xfrm>
                        <a:off x="228600" y="1743966"/>
                        <a:ext cx="1765200" cy="0"/>
                      </a:xfrm>
                      <a:prstGeom prst="straightConnector1">
                        <a:avLst/>
                      </a:prstGeom>
                      <a:noFill/>
                      <a:ln cap="flat" cmpd="sng" w="9525">
                        <a:solidFill>
                          <a:srgbClr val="D8D8D8"/>
                        </a:solidFill>
                        <a:prstDash val="solid"/>
                        <a:miter lim="800000"/>
                        <a:headEnd len="sm" w="sm" type="none"/>
                        <a:tailEnd len="sm" w="sm" type="none"/>
                      </a:ln>
                    </p:spPr>
                  </p:cxnSp>
                  <p:sp>
                    <p:nvSpPr>
                      <p:cNvPr id="1323" name="Google Shape;1323;g117d4823dca_3_1"/>
                      <p:cNvSpPr/>
                      <p:nvPr/>
                    </p:nvSpPr>
                    <p:spPr>
                      <a:xfrm>
                        <a:off x="1069977" y="1689102"/>
                        <a:ext cx="82500" cy="109800"/>
                      </a:xfrm>
                      <a:prstGeom prst="ellipse">
                        <a:avLst/>
                      </a:prstGeom>
                      <a:solidFill>
                        <a:schemeClr val="accent2"/>
                      </a:solidFill>
                      <a:ln cap="flat" cmpd="sng" w="9525">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rgbClr val="FFFFFF"/>
                          </a:solidFill>
                          <a:latin typeface="Calibri"/>
                          <a:ea typeface="Calibri"/>
                          <a:cs typeface="Calibri"/>
                          <a:sym typeface="Calibri"/>
                        </a:endParaRPr>
                      </a:p>
                    </p:txBody>
                  </p:sp>
                </p:grpSp>
                <p:sp>
                  <p:nvSpPr>
                    <p:cNvPr id="1324" name="Google Shape;1324;g117d4823dca_3_1"/>
                    <p:cNvSpPr txBox="1"/>
                    <p:nvPr/>
                  </p:nvSpPr>
                  <p:spPr>
                    <a:xfrm>
                      <a:off x="1514494" y="1407380"/>
                      <a:ext cx="1228200" cy="307800"/>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lang="en-US" sz="1400">
                          <a:solidFill>
                            <a:srgbClr val="262626"/>
                          </a:solidFill>
                          <a:latin typeface="Century"/>
                          <a:ea typeface="Century"/>
                          <a:cs typeface="Century"/>
                          <a:sym typeface="Century"/>
                        </a:rPr>
                        <a:t>Acquire Days</a:t>
                      </a:r>
                      <a:endParaRPr/>
                    </a:p>
                  </p:txBody>
                </p:sp>
              </p:grpSp>
              <p:grpSp>
                <p:nvGrpSpPr>
                  <p:cNvPr id="1325" name="Google Shape;1325;g117d4823dca_3_1"/>
                  <p:cNvGrpSpPr/>
                  <p:nvPr/>
                </p:nvGrpSpPr>
                <p:grpSpPr>
                  <a:xfrm>
                    <a:off x="1729088" y="1934993"/>
                    <a:ext cx="2231587" cy="2524300"/>
                    <a:chOff x="1298936" y="2033469"/>
                    <a:chExt cx="1679400" cy="2524300"/>
                  </a:xfrm>
                </p:grpSpPr>
                <p:sp>
                  <p:nvSpPr>
                    <p:cNvPr id="1326" name="Google Shape;1326;g117d4823dca_3_1"/>
                    <p:cNvSpPr/>
                    <p:nvPr/>
                  </p:nvSpPr>
                  <p:spPr>
                    <a:xfrm>
                      <a:off x="1318389" y="2033469"/>
                      <a:ext cx="1488000" cy="400200"/>
                    </a:xfrm>
                    <a:prstGeom prst="rect">
                      <a:avLst/>
                    </a:prstGeom>
                    <a:noFill/>
                    <a:ln>
                      <a:noFill/>
                    </a:ln>
                  </p:spPr>
                  <p:txBody>
                    <a:bodyPr anchorCtr="0" anchor="ctr" bIns="45700" lIns="91425" spcFirstLastPara="1" rIns="91425" wrap="square" tIns="45700">
                      <a:noAutofit/>
                    </a:bodyPr>
                    <a:lstStyle/>
                    <a:p>
                      <a:pPr indent="-182880" lvl="0" marL="182880" marR="0" rtl="0" algn="l">
                        <a:spcBef>
                          <a:spcPts val="0"/>
                        </a:spcBef>
                        <a:spcAft>
                          <a:spcPts val="0"/>
                        </a:spcAft>
                        <a:buClr>
                          <a:srgbClr val="FFFFFF"/>
                        </a:buClr>
                        <a:buSzPts val="1000"/>
                        <a:buFont typeface="Courier New"/>
                        <a:buChar char="o"/>
                      </a:pPr>
                      <a:r>
                        <a:rPr lang="en-US" sz="1000">
                          <a:solidFill>
                            <a:srgbClr val="FFFFFF"/>
                          </a:solidFill>
                          <a:latin typeface="Century"/>
                          <a:ea typeface="Century"/>
                          <a:cs typeface="Century"/>
                          <a:sym typeface="Century"/>
                        </a:rPr>
                        <a:t>Find customers for  experiencing  the product</a:t>
                      </a:r>
                      <a:endParaRPr/>
                    </a:p>
                  </p:txBody>
                </p:sp>
                <p:sp>
                  <p:nvSpPr>
                    <p:cNvPr id="1327" name="Google Shape;1327;g117d4823dca_3_1"/>
                    <p:cNvSpPr/>
                    <p:nvPr/>
                  </p:nvSpPr>
                  <p:spPr>
                    <a:xfrm>
                      <a:off x="1298936" y="3726769"/>
                      <a:ext cx="1679400" cy="831000"/>
                    </a:xfrm>
                    <a:prstGeom prst="rect">
                      <a:avLst/>
                    </a:prstGeom>
                    <a:noFill/>
                    <a:ln>
                      <a:noFill/>
                    </a:ln>
                  </p:spPr>
                  <p:txBody>
                    <a:bodyPr anchorCtr="0" anchor="ctr" bIns="45700" lIns="91425" spcFirstLastPara="1" rIns="91425" wrap="square" tIns="45700">
                      <a:noAutofit/>
                    </a:bodyPr>
                    <a:lstStyle/>
                    <a:p>
                      <a:pPr indent="-182880" lvl="0" marL="182880" rtl="0" algn="l">
                        <a:spcBef>
                          <a:spcPts val="0"/>
                        </a:spcBef>
                        <a:spcAft>
                          <a:spcPts val="0"/>
                        </a:spcAft>
                        <a:buClr>
                          <a:srgbClr val="3F3F3F"/>
                        </a:buClr>
                        <a:buSzPts val="800"/>
                        <a:buFont typeface="Courier New"/>
                        <a:buChar char="o"/>
                      </a:pPr>
                      <a:r>
                        <a:rPr lang="en-US" sz="800">
                          <a:solidFill>
                            <a:srgbClr val="3F3F3F"/>
                          </a:solidFill>
                        </a:rPr>
                        <a:t>What is the RPA chatbot?</a:t>
                      </a:r>
                      <a:endParaRPr/>
                    </a:p>
                    <a:p>
                      <a:pPr indent="-182880" lvl="0" marL="182880" marR="0" rtl="0" algn="l">
                        <a:spcBef>
                          <a:spcPts val="0"/>
                        </a:spcBef>
                        <a:spcAft>
                          <a:spcPts val="0"/>
                        </a:spcAft>
                        <a:buClr>
                          <a:srgbClr val="3F3F3F"/>
                        </a:buClr>
                        <a:buSzPts val="800"/>
                        <a:buFont typeface="Courier New"/>
                        <a:buChar char="o"/>
                      </a:pPr>
                      <a:r>
                        <a:rPr lang="en-US" sz="800">
                          <a:solidFill>
                            <a:srgbClr val="3F3F3F"/>
                          </a:solidFill>
                        </a:rPr>
                        <a:t>Is it necessary on online shopping?</a:t>
                      </a:r>
                      <a:endParaRPr sz="800">
                        <a:solidFill>
                          <a:srgbClr val="3F3F3F"/>
                        </a:solidFill>
                      </a:endParaRPr>
                    </a:p>
                    <a:p>
                      <a:pPr indent="-182880" lvl="0" marL="182880" marR="0" rtl="0" algn="l">
                        <a:spcBef>
                          <a:spcPts val="0"/>
                        </a:spcBef>
                        <a:spcAft>
                          <a:spcPts val="0"/>
                        </a:spcAft>
                        <a:buClr>
                          <a:srgbClr val="3F3F3F"/>
                        </a:buClr>
                        <a:buSzPts val="800"/>
                        <a:buChar char="o"/>
                      </a:pPr>
                      <a:r>
                        <a:rPr lang="en-US" sz="800">
                          <a:solidFill>
                            <a:srgbClr val="3F3F3F"/>
                          </a:solidFill>
                        </a:rPr>
                        <a:t>What is the price of this product?</a:t>
                      </a:r>
                      <a:endParaRPr sz="800">
                        <a:solidFill>
                          <a:srgbClr val="3F3F3F"/>
                        </a:solidFill>
                      </a:endParaRPr>
                    </a:p>
                    <a:p>
                      <a:pPr indent="-182880" lvl="0" marL="182880" marR="0" rtl="0" algn="l">
                        <a:spcBef>
                          <a:spcPts val="0"/>
                        </a:spcBef>
                        <a:spcAft>
                          <a:spcPts val="0"/>
                        </a:spcAft>
                        <a:buClr>
                          <a:srgbClr val="3F3F3F"/>
                        </a:buClr>
                        <a:buSzPts val="800"/>
                        <a:buChar char="o"/>
                      </a:pPr>
                      <a:r>
                        <a:rPr lang="en-US" sz="800">
                          <a:solidFill>
                            <a:srgbClr val="3F3F3F"/>
                          </a:solidFill>
                        </a:rPr>
                        <a:t>Are there any other competitors offering cheaper price and better usage?</a:t>
                      </a:r>
                      <a:endParaRPr sz="800">
                        <a:solidFill>
                          <a:srgbClr val="3F3F3F"/>
                        </a:solidFill>
                      </a:endParaRPr>
                    </a:p>
                  </p:txBody>
                </p:sp>
                <p:sp>
                  <p:nvSpPr>
                    <p:cNvPr id="1328" name="Google Shape;1328;g117d4823dca_3_1"/>
                    <p:cNvSpPr/>
                    <p:nvPr/>
                  </p:nvSpPr>
                  <p:spPr>
                    <a:xfrm>
                      <a:off x="1298936" y="2730342"/>
                      <a:ext cx="1647300" cy="831000"/>
                    </a:xfrm>
                    <a:prstGeom prst="rect">
                      <a:avLst/>
                    </a:prstGeom>
                    <a:noFill/>
                    <a:ln>
                      <a:noFill/>
                    </a:ln>
                  </p:spPr>
                  <p:txBody>
                    <a:bodyPr anchorCtr="0" anchor="ctr" bIns="45700" lIns="91425" spcFirstLastPara="1" rIns="91425" wrap="square" tIns="45700">
                      <a:noAutofit/>
                    </a:bodyPr>
                    <a:lstStyle/>
                    <a:p>
                      <a:pPr indent="-182880" lvl="0" marL="182880" marR="0" rtl="0" algn="l">
                        <a:spcBef>
                          <a:spcPts val="0"/>
                        </a:spcBef>
                        <a:spcAft>
                          <a:spcPts val="0"/>
                        </a:spcAft>
                        <a:buClr>
                          <a:srgbClr val="3F3F3F"/>
                        </a:buClr>
                        <a:buSzPts val="800"/>
                        <a:buFont typeface="Courier New"/>
                        <a:buChar char="o"/>
                      </a:pPr>
                      <a:r>
                        <a:rPr lang="en-US" sz="800">
                          <a:solidFill>
                            <a:srgbClr val="3F3F3F"/>
                          </a:solidFill>
                          <a:latin typeface="Arial"/>
                          <a:ea typeface="Arial"/>
                          <a:cs typeface="Arial"/>
                          <a:sym typeface="Arial"/>
                        </a:rPr>
                        <a:t>Online research</a:t>
                      </a:r>
                      <a:endParaRPr/>
                    </a:p>
                    <a:p>
                      <a:pPr indent="-182880" lvl="0" marL="182880" marR="0" rtl="0" algn="l">
                        <a:spcBef>
                          <a:spcPts val="0"/>
                        </a:spcBef>
                        <a:spcAft>
                          <a:spcPts val="0"/>
                        </a:spcAft>
                        <a:buClr>
                          <a:srgbClr val="3F3F3F"/>
                        </a:buClr>
                        <a:buSzPts val="800"/>
                        <a:buFont typeface="Courier New"/>
                        <a:buChar char="o"/>
                      </a:pPr>
                      <a:r>
                        <a:rPr lang="en-US" sz="800">
                          <a:solidFill>
                            <a:srgbClr val="3F3F3F"/>
                          </a:solidFill>
                          <a:latin typeface="Arial"/>
                          <a:ea typeface="Arial"/>
                          <a:cs typeface="Arial"/>
                          <a:sym typeface="Arial"/>
                        </a:rPr>
                        <a:t>Site visit</a:t>
                      </a:r>
                      <a:endParaRPr/>
                    </a:p>
                    <a:p>
                      <a:pPr indent="-182880" lvl="0" marL="182880" marR="0" rtl="0" algn="l">
                        <a:spcBef>
                          <a:spcPts val="0"/>
                        </a:spcBef>
                        <a:spcAft>
                          <a:spcPts val="0"/>
                        </a:spcAft>
                        <a:buClr>
                          <a:srgbClr val="3F3F3F"/>
                        </a:buClr>
                        <a:buSzPts val="800"/>
                        <a:buFont typeface="Courier New"/>
                        <a:buChar char="o"/>
                      </a:pPr>
                      <a:r>
                        <a:rPr lang="en-US" sz="800">
                          <a:solidFill>
                            <a:srgbClr val="3F3F3F"/>
                          </a:solidFill>
                        </a:rPr>
                        <a:t>Social media</a:t>
                      </a:r>
                      <a:endParaRPr/>
                    </a:p>
                  </p:txBody>
                </p:sp>
              </p:grpSp>
              <p:grpSp>
                <p:nvGrpSpPr>
                  <p:cNvPr id="1329" name="Google Shape;1329;g117d4823dca_3_1"/>
                  <p:cNvGrpSpPr/>
                  <p:nvPr/>
                </p:nvGrpSpPr>
                <p:grpSpPr>
                  <a:xfrm>
                    <a:off x="2480709" y="4792379"/>
                    <a:ext cx="715571" cy="208665"/>
                    <a:chOff x="1785076" y="4890855"/>
                    <a:chExt cx="697506" cy="208665"/>
                  </a:xfrm>
                </p:grpSpPr>
                <p:grpSp>
                  <p:nvGrpSpPr>
                    <p:cNvPr id="1330" name="Google Shape;1330;g117d4823dca_3_1"/>
                    <p:cNvGrpSpPr/>
                    <p:nvPr/>
                  </p:nvGrpSpPr>
                  <p:grpSpPr>
                    <a:xfrm>
                      <a:off x="2272263" y="4890855"/>
                      <a:ext cx="210319" cy="208665"/>
                      <a:chOff x="2381938" y="4904756"/>
                      <a:chExt cx="137168" cy="137162"/>
                    </a:xfrm>
                  </p:grpSpPr>
                  <p:sp>
                    <p:nvSpPr>
                      <p:cNvPr id="1331" name="Google Shape;1331;g117d4823dca_3_1"/>
                      <p:cNvSpPr/>
                      <p:nvPr/>
                    </p:nvSpPr>
                    <p:spPr>
                      <a:xfrm>
                        <a:off x="2381938" y="4904756"/>
                        <a:ext cx="137168" cy="137162"/>
                      </a:xfrm>
                      <a:custGeom>
                        <a:rect b="b" l="l" r="r" t="t"/>
                        <a:pathLst>
                          <a:path extrusionOk="0" h="2262" w="2262">
                            <a:moveTo>
                              <a:pt x="1131" y="0"/>
                            </a:moveTo>
                            <a:cubicBezTo>
                              <a:pt x="507" y="0"/>
                              <a:pt x="0" y="508"/>
                              <a:pt x="0" y="1131"/>
                            </a:cubicBezTo>
                            <a:cubicBezTo>
                              <a:pt x="0" y="1755"/>
                              <a:pt x="507" y="2262"/>
                              <a:pt x="1131" y="2262"/>
                            </a:cubicBezTo>
                            <a:cubicBezTo>
                              <a:pt x="1755" y="2262"/>
                              <a:pt x="2262" y="1755"/>
                              <a:pt x="2262" y="1131"/>
                            </a:cubicBezTo>
                            <a:cubicBezTo>
                              <a:pt x="2262" y="508"/>
                              <a:pt x="1755" y="0"/>
                              <a:pt x="1131" y="0"/>
                            </a:cubicBezTo>
                            <a:close/>
                            <a:moveTo>
                              <a:pt x="1131" y="2053"/>
                            </a:moveTo>
                            <a:cubicBezTo>
                              <a:pt x="624" y="2053"/>
                              <a:pt x="210" y="1639"/>
                              <a:pt x="210" y="1131"/>
                            </a:cubicBezTo>
                            <a:cubicBezTo>
                              <a:pt x="210" y="624"/>
                              <a:pt x="624" y="210"/>
                              <a:pt x="1131" y="210"/>
                            </a:cubicBezTo>
                            <a:cubicBezTo>
                              <a:pt x="1638" y="210"/>
                              <a:pt x="2052" y="624"/>
                              <a:pt x="2052" y="1131"/>
                            </a:cubicBezTo>
                            <a:cubicBezTo>
                              <a:pt x="2052" y="1639"/>
                              <a:pt x="1638" y="2053"/>
                              <a:pt x="1131" y="2053"/>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grpSp>
                    <p:nvGrpSpPr>
                      <p:cNvPr id="1332" name="Google Shape;1332;g117d4823dca_3_1"/>
                      <p:cNvGrpSpPr/>
                      <p:nvPr/>
                    </p:nvGrpSpPr>
                    <p:grpSpPr>
                      <a:xfrm>
                        <a:off x="2424444" y="4945412"/>
                        <a:ext cx="52269" cy="55848"/>
                        <a:chOff x="2411607" y="4948836"/>
                        <a:chExt cx="52269" cy="55848"/>
                      </a:xfrm>
                    </p:grpSpPr>
                    <p:sp>
                      <p:nvSpPr>
                        <p:cNvPr id="1333" name="Google Shape;1333;g117d4823dca_3_1"/>
                        <p:cNvSpPr/>
                        <p:nvPr/>
                      </p:nvSpPr>
                      <p:spPr>
                        <a:xfrm>
                          <a:off x="2415253" y="4982430"/>
                          <a:ext cx="44861" cy="22254"/>
                        </a:xfrm>
                        <a:custGeom>
                          <a:rect b="b" l="l" r="r" t="t"/>
                          <a:pathLst>
                            <a:path extrusionOk="0" h="367" w="910">
                              <a:moveTo>
                                <a:pt x="455" y="0"/>
                              </a:moveTo>
                              <a:cubicBezTo>
                                <a:pt x="188" y="0"/>
                                <a:pt x="43" y="179"/>
                                <a:pt x="36" y="186"/>
                              </a:cubicBezTo>
                              <a:cubicBezTo>
                                <a:pt x="0" y="231"/>
                                <a:pt x="7" y="296"/>
                                <a:pt x="50" y="331"/>
                              </a:cubicBezTo>
                              <a:cubicBezTo>
                                <a:pt x="95" y="367"/>
                                <a:pt x="160" y="362"/>
                                <a:pt x="198" y="317"/>
                              </a:cubicBezTo>
                              <a:cubicBezTo>
                                <a:pt x="203" y="312"/>
                                <a:pt x="291" y="210"/>
                                <a:pt x="455" y="210"/>
                              </a:cubicBezTo>
                              <a:cubicBezTo>
                                <a:pt x="619" y="210"/>
                                <a:pt x="707" y="315"/>
                                <a:pt x="710" y="317"/>
                              </a:cubicBezTo>
                              <a:cubicBezTo>
                                <a:pt x="731" y="343"/>
                                <a:pt x="760" y="355"/>
                                <a:pt x="791" y="355"/>
                              </a:cubicBezTo>
                              <a:cubicBezTo>
                                <a:pt x="815" y="355"/>
                                <a:pt x="838" y="348"/>
                                <a:pt x="857" y="331"/>
                              </a:cubicBezTo>
                              <a:cubicBezTo>
                                <a:pt x="903" y="296"/>
                                <a:pt x="910" y="229"/>
                                <a:pt x="874" y="184"/>
                              </a:cubicBezTo>
                              <a:cubicBezTo>
                                <a:pt x="867" y="179"/>
                                <a:pt x="722" y="0"/>
                                <a:pt x="455" y="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sp>
                      <p:nvSpPr>
                        <p:cNvPr id="1334" name="Google Shape;1334;g117d4823dca_3_1"/>
                        <p:cNvSpPr/>
                        <p:nvPr/>
                      </p:nvSpPr>
                      <p:spPr>
                        <a:xfrm>
                          <a:off x="2411607" y="4948836"/>
                          <a:ext cx="14700" cy="18000"/>
                        </a:xfrm>
                        <a:prstGeom prst="ellipse">
                          <a:avLst/>
                        </a:pr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sp>
                      <p:nvSpPr>
                        <p:cNvPr id="1335" name="Google Shape;1335;g117d4823dca_3_1"/>
                        <p:cNvSpPr/>
                        <p:nvPr/>
                      </p:nvSpPr>
                      <p:spPr>
                        <a:xfrm>
                          <a:off x="2449176" y="4948836"/>
                          <a:ext cx="14700" cy="18000"/>
                        </a:xfrm>
                        <a:prstGeom prst="ellipse">
                          <a:avLst/>
                        </a:pr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grpSp>
                </p:grpSp>
                <p:grpSp>
                  <p:nvGrpSpPr>
                    <p:cNvPr id="1336" name="Google Shape;1336;g117d4823dca_3_1"/>
                    <p:cNvGrpSpPr/>
                    <p:nvPr/>
                  </p:nvGrpSpPr>
                  <p:grpSpPr>
                    <a:xfrm>
                      <a:off x="2028561" y="4890855"/>
                      <a:ext cx="210308" cy="208655"/>
                      <a:chOff x="2214929" y="4904756"/>
                      <a:chExt cx="137142" cy="137155"/>
                    </a:xfrm>
                  </p:grpSpPr>
                  <p:sp>
                    <p:nvSpPr>
                      <p:cNvPr id="1337" name="Google Shape;1337;g117d4823dca_3_1"/>
                      <p:cNvSpPr/>
                      <p:nvPr/>
                    </p:nvSpPr>
                    <p:spPr>
                      <a:xfrm>
                        <a:off x="2214929" y="4904756"/>
                        <a:ext cx="137142" cy="137155"/>
                      </a:xfrm>
                      <a:custGeom>
                        <a:rect b="b" l="l" r="r" t="t"/>
                        <a:pathLst>
                          <a:path extrusionOk="0" h="4006" w="4015">
                            <a:moveTo>
                              <a:pt x="2008" y="334"/>
                            </a:moveTo>
                            <a:lnTo>
                              <a:pt x="1895" y="337"/>
                            </a:lnTo>
                            <a:lnTo>
                              <a:pt x="1785" y="349"/>
                            </a:lnTo>
                            <a:lnTo>
                              <a:pt x="1676" y="367"/>
                            </a:lnTo>
                            <a:lnTo>
                              <a:pt x="1568" y="392"/>
                            </a:lnTo>
                            <a:lnTo>
                              <a:pt x="1463" y="425"/>
                            </a:lnTo>
                            <a:lnTo>
                              <a:pt x="1358" y="466"/>
                            </a:lnTo>
                            <a:lnTo>
                              <a:pt x="1257" y="513"/>
                            </a:lnTo>
                            <a:lnTo>
                              <a:pt x="1161" y="565"/>
                            </a:lnTo>
                            <a:lnTo>
                              <a:pt x="1070" y="622"/>
                            </a:lnTo>
                            <a:lnTo>
                              <a:pt x="983" y="684"/>
                            </a:lnTo>
                            <a:lnTo>
                              <a:pt x="902" y="751"/>
                            </a:lnTo>
                            <a:lnTo>
                              <a:pt x="825" y="822"/>
                            </a:lnTo>
                            <a:lnTo>
                              <a:pt x="752" y="899"/>
                            </a:lnTo>
                            <a:lnTo>
                              <a:pt x="685" y="981"/>
                            </a:lnTo>
                            <a:lnTo>
                              <a:pt x="623" y="1067"/>
                            </a:lnTo>
                            <a:lnTo>
                              <a:pt x="566" y="1157"/>
                            </a:lnTo>
                            <a:lnTo>
                              <a:pt x="515" y="1254"/>
                            </a:lnTo>
                            <a:lnTo>
                              <a:pt x="468" y="1354"/>
                            </a:lnTo>
                            <a:lnTo>
                              <a:pt x="427" y="1458"/>
                            </a:lnTo>
                            <a:lnTo>
                              <a:pt x="394" y="1563"/>
                            </a:lnTo>
                            <a:lnTo>
                              <a:pt x="368" y="1671"/>
                            </a:lnTo>
                            <a:lnTo>
                              <a:pt x="349" y="1780"/>
                            </a:lnTo>
                            <a:lnTo>
                              <a:pt x="338" y="1890"/>
                            </a:lnTo>
                            <a:lnTo>
                              <a:pt x="334" y="2002"/>
                            </a:lnTo>
                            <a:lnTo>
                              <a:pt x="338" y="2115"/>
                            </a:lnTo>
                            <a:lnTo>
                              <a:pt x="349" y="2225"/>
                            </a:lnTo>
                            <a:lnTo>
                              <a:pt x="368" y="2334"/>
                            </a:lnTo>
                            <a:lnTo>
                              <a:pt x="394" y="2441"/>
                            </a:lnTo>
                            <a:lnTo>
                              <a:pt x="427" y="2546"/>
                            </a:lnTo>
                            <a:lnTo>
                              <a:pt x="468" y="2650"/>
                            </a:lnTo>
                            <a:lnTo>
                              <a:pt x="515" y="2752"/>
                            </a:lnTo>
                            <a:lnTo>
                              <a:pt x="568" y="2847"/>
                            </a:lnTo>
                            <a:lnTo>
                              <a:pt x="623" y="2938"/>
                            </a:lnTo>
                            <a:lnTo>
                              <a:pt x="685" y="3024"/>
                            </a:lnTo>
                            <a:lnTo>
                              <a:pt x="752" y="3105"/>
                            </a:lnTo>
                            <a:lnTo>
                              <a:pt x="825" y="3182"/>
                            </a:lnTo>
                            <a:lnTo>
                              <a:pt x="902" y="3254"/>
                            </a:lnTo>
                            <a:lnTo>
                              <a:pt x="983" y="3321"/>
                            </a:lnTo>
                            <a:lnTo>
                              <a:pt x="1070" y="3382"/>
                            </a:lnTo>
                            <a:lnTo>
                              <a:pt x="1161" y="3439"/>
                            </a:lnTo>
                            <a:lnTo>
                              <a:pt x="1257" y="3491"/>
                            </a:lnTo>
                            <a:lnTo>
                              <a:pt x="1358" y="3538"/>
                            </a:lnTo>
                            <a:lnTo>
                              <a:pt x="1463" y="3579"/>
                            </a:lnTo>
                            <a:lnTo>
                              <a:pt x="1568" y="3612"/>
                            </a:lnTo>
                            <a:lnTo>
                              <a:pt x="1676" y="3638"/>
                            </a:lnTo>
                            <a:lnTo>
                              <a:pt x="1785" y="3657"/>
                            </a:lnTo>
                            <a:lnTo>
                              <a:pt x="1895" y="3668"/>
                            </a:lnTo>
                            <a:lnTo>
                              <a:pt x="2008" y="3672"/>
                            </a:lnTo>
                            <a:lnTo>
                              <a:pt x="2120" y="3668"/>
                            </a:lnTo>
                            <a:lnTo>
                              <a:pt x="2231" y="3657"/>
                            </a:lnTo>
                            <a:lnTo>
                              <a:pt x="2340" y="3638"/>
                            </a:lnTo>
                            <a:lnTo>
                              <a:pt x="2447" y="3612"/>
                            </a:lnTo>
                            <a:lnTo>
                              <a:pt x="2553" y="3579"/>
                            </a:lnTo>
                            <a:lnTo>
                              <a:pt x="2658" y="3538"/>
                            </a:lnTo>
                            <a:lnTo>
                              <a:pt x="2758" y="3491"/>
                            </a:lnTo>
                            <a:lnTo>
                              <a:pt x="2855" y="3439"/>
                            </a:lnTo>
                            <a:lnTo>
                              <a:pt x="2945" y="3382"/>
                            </a:lnTo>
                            <a:lnTo>
                              <a:pt x="3032" y="3321"/>
                            </a:lnTo>
                            <a:lnTo>
                              <a:pt x="3114" y="3254"/>
                            </a:lnTo>
                            <a:lnTo>
                              <a:pt x="3191" y="3182"/>
                            </a:lnTo>
                            <a:lnTo>
                              <a:pt x="3263" y="3105"/>
                            </a:lnTo>
                            <a:lnTo>
                              <a:pt x="3330" y="3024"/>
                            </a:lnTo>
                            <a:lnTo>
                              <a:pt x="3391" y="2938"/>
                            </a:lnTo>
                            <a:lnTo>
                              <a:pt x="3449" y="2847"/>
                            </a:lnTo>
                            <a:lnTo>
                              <a:pt x="3501" y="2752"/>
                            </a:lnTo>
                            <a:lnTo>
                              <a:pt x="3548" y="2650"/>
                            </a:lnTo>
                            <a:lnTo>
                              <a:pt x="3589" y="2546"/>
                            </a:lnTo>
                            <a:lnTo>
                              <a:pt x="3621" y="2441"/>
                            </a:lnTo>
                            <a:lnTo>
                              <a:pt x="3647" y="2334"/>
                            </a:lnTo>
                            <a:lnTo>
                              <a:pt x="3665" y="2225"/>
                            </a:lnTo>
                            <a:lnTo>
                              <a:pt x="3677" y="2115"/>
                            </a:lnTo>
                            <a:lnTo>
                              <a:pt x="3680" y="2002"/>
                            </a:lnTo>
                            <a:lnTo>
                              <a:pt x="3677" y="1890"/>
                            </a:lnTo>
                            <a:lnTo>
                              <a:pt x="3665" y="1780"/>
                            </a:lnTo>
                            <a:lnTo>
                              <a:pt x="3647" y="1671"/>
                            </a:lnTo>
                            <a:lnTo>
                              <a:pt x="3621" y="1563"/>
                            </a:lnTo>
                            <a:lnTo>
                              <a:pt x="3589" y="1458"/>
                            </a:lnTo>
                            <a:lnTo>
                              <a:pt x="3548" y="1354"/>
                            </a:lnTo>
                            <a:lnTo>
                              <a:pt x="3501" y="1254"/>
                            </a:lnTo>
                            <a:lnTo>
                              <a:pt x="3449" y="1157"/>
                            </a:lnTo>
                            <a:lnTo>
                              <a:pt x="3391" y="1067"/>
                            </a:lnTo>
                            <a:lnTo>
                              <a:pt x="3330" y="981"/>
                            </a:lnTo>
                            <a:lnTo>
                              <a:pt x="3263" y="899"/>
                            </a:lnTo>
                            <a:lnTo>
                              <a:pt x="3191" y="822"/>
                            </a:lnTo>
                            <a:lnTo>
                              <a:pt x="3114" y="751"/>
                            </a:lnTo>
                            <a:lnTo>
                              <a:pt x="3032" y="684"/>
                            </a:lnTo>
                            <a:lnTo>
                              <a:pt x="2945" y="622"/>
                            </a:lnTo>
                            <a:lnTo>
                              <a:pt x="2855" y="565"/>
                            </a:lnTo>
                            <a:lnTo>
                              <a:pt x="2758" y="513"/>
                            </a:lnTo>
                            <a:lnTo>
                              <a:pt x="2658" y="466"/>
                            </a:lnTo>
                            <a:lnTo>
                              <a:pt x="2553" y="425"/>
                            </a:lnTo>
                            <a:lnTo>
                              <a:pt x="2447" y="392"/>
                            </a:lnTo>
                            <a:lnTo>
                              <a:pt x="2340" y="366"/>
                            </a:lnTo>
                            <a:lnTo>
                              <a:pt x="2231" y="349"/>
                            </a:lnTo>
                            <a:lnTo>
                              <a:pt x="2120" y="337"/>
                            </a:lnTo>
                            <a:lnTo>
                              <a:pt x="2008" y="334"/>
                            </a:lnTo>
                            <a:close/>
                            <a:moveTo>
                              <a:pt x="2008" y="0"/>
                            </a:moveTo>
                            <a:lnTo>
                              <a:pt x="2128" y="2"/>
                            </a:lnTo>
                            <a:lnTo>
                              <a:pt x="2246" y="12"/>
                            </a:lnTo>
                            <a:lnTo>
                              <a:pt x="2363" y="30"/>
                            </a:lnTo>
                            <a:lnTo>
                              <a:pt x="2477" y="53"/>
                            </a:lnTo>
                            <a:lnTo>
                              <a:pt x="2588" y="83"/>
                            </a:lnTo>
                            <a:lnTo>
                              <a:pt x="2699" y="119"/>
                            </a:lnTo>
                            <a:lnTo>
                              <a:pt x="2806" y="162"/>
                            </a:lnTo>
                            <a:lnTo>
                              <a:pt x="2912" y="211"/>
                            </a:lnTo>
                            <a:lnTo>
                              <a:pt x="3016" y="268"/>
                            </a:lnTo>
                            <a:lnTo>
                              <a:pt x="3115" y="330"/>
                            </a:lnTo>
                            <a:lnTo>
                              <a:pt x="3211" y="397"/>
                            </a:lnTo>
                            <a:lnTo>
                              <a:pt x="3302" y="469"/>
                            </a:lnTo>
                            <a:lnTo>
                              <a:pt x="3388" y="545"/>
                            </a:lnTo>
                            <a:lnTo>
                              <a:pt x="3468" y="626"/>
                            </a:lnTo>
                            <a:lnTo>
                              <a:pt x="3545" y="711"/>
                            </a:lnTo>
                            <a:lnTo>
                              <a:pt x="3617" y="801"/>
                            </a:lnTo>
                            <a:lnTo>
                              <a:pt x="3684" y="897"/>
                            </a:lnTo>
                            <a:lnTo>
                              <a:pt x="3746" y="997"/>
                            </a:lnTo>
                            <a:lnTo>
                              <a:pt x="3803" y="1101"/>
                            </a:lnTo>
                            <a:lnTo>
                              <a:pt x="3853" y="1206"/>
                            </a:lnTo>
                            <a:lnTo>
                              <a:pt x="3896" y="1313"/>
                            </a:lnTo>
                            <a:lnTo>
                              <a:pt x="3932" y="1423"/>
                            </a:lnTo>
                            <a:lnTo>
                              <a:pt x="3962" y="1535"/>
                            </a:lnTo>
                            <a:lnTo>
                              <a:pt x="3985" y="1648"/>
                            </a:lnTo>
                            <a:lnTo>
                              <a:pt x="4001" y="1765"/>
                            </a:lnTo>
                            <a:lnTo>
                              <a:pt x="4011" y="1882"/>
                            </a:lnTo>
                            <a:lnTo>
                              <a:pt x="4015" y="2002"/>
                            </a:lnTo>
                            <a:lnTo>
                              <a:pt x="4011" y="2122"/>
                            </a:lnTo>
                            <a:lnTo>
                              <a:pt x="4001" y="2241"/>
                            </a:lnTo>
                            <a:lnTo>
                              <a:pt x="3985" y="2356"/>
                            </a:lnTo>
                            <a:lnTo>
                              <a:pt x="3962" y="2470"/>
                            </a:lnTo>
                            <a:lnTo>
                              <a:pt x="3932" y="2582"/>
                            </a:lnTo>
                            <a:lnTo>
                              <a:pt x="3896" y="2691"/>
                            </a:lnTo>
                            <a:lnTo>
                              <a:pt x="3853" y="2799"/>
                            </a:lnTo>
                            <a:lnTo>
                              <a:pt x="3803" y="2905"/>
                            </a:lnTo>
                            <a:lnTo>
                              <a:pt x="3746" y="3008"/>
                            </a:lnTo>
                            <a:lnTo>
                              <a:pt x="3684" y="3108"/>
                            </a:lnTo>
                            <a:lnTo>
                              <a:pt x="3617" y="3203"/>
                            </a:lnTo>
                            <a:lnTo>
                              <a:pt x="3545" y="3293"/>
                            </a:lnTo>
                            <a:lnTo>
                              <a:pt x="3468" y="3379"/>
                            </a:lnTo>
                            <a:lnTo>
                              <a:pt x="3388" y="3460"/>
                            </a:lnTo>
                            <a:lnTo>
                              <a:pt x="3301" y="3536"/>
                            </a:lnTo>
                            <a:lnTo>
                              <a:pt x="3211" y="3607"/>
                            </a:lnTo>
                            <a:lnTo>
                              <a:pt x="3115" y="3674"/>
                            </a:lnTo>
                            <a:lnTo>
                              <a:pt x="3016" y="3736"/>
                            </a:lnTo>
                            <a:lnTo>
                              <a:pt x="2912" y="3793"/>
                            </a:lnTo>
                            <a:lnTo>
                              <a:pt x="2806" y="3842"/>
                            </a:lnTo>
                            <a:lnTo>
                              <a:pt x="2699" y="3886"/>
                            </a:lnTo>
                            <a:lnTo>
                              <a:pt x="2588" y="3923"/>
                            </a:lnTo>
                            <a:lnTo>
                              <a:pt x="2477" y="3952"/>
                            </a:lnTo>
                            <a:lnTo>
                              <a:pt x="2363" y="3976"/>
                            </a:lnTo>
                            <a:lnTo>
                              <a:pt x="2246" y="3992"/>
                            </a:lnTo>
                            <a:lnTo>
                              <a:pt x="2128" y="4002"/>
                            </a:lnTo>
                            <a:lnTo>
                              <a:pt x="2008" y="4006"/>
                            </a:lnTo>
                            <a:lnTo>
                              <a:pt x="1888" y="4002"/>
                            </a:lnTo>
                            <a:lnTo>
                              <a:pt x="1769" y="3992"/>
                            </a:lnTo>
                            <a:lnTo>
                              <a:pt x="1653" y="3976"/>
                            </a:lnTo>
                            <a:lnTo>
                              <a:pt x="1539" y="3952"/>
                            </a:lnTo>
                            <a:lnTo>
                              <a:pt x="1427" y="3923"/>
                            </a:lnTo>
                            <a:lnTo>
                              <a:pt x="1318" y="3886"/>
                            </a:lnTo>
                            <a:lnTo>
                              <a:pt x="1210" y="3842"/>
                            </a:lnTo>
                            <a:lnTo>
                              <a:pt x="1103" y="3793"/>
                            </a:lnTo>
                            <a:lnTo>
                              <a:pt x="1000" y="3736"/>
                            </a:lnTo>
                            <a:lnTo>
                              <a:pt x="900" y="3674"/>
                            </a:lnTo>
                            <a:lnTo>
                              <a:pt x="804" y="3607"/>
                            </a:lnTo>
                            <a:lnTo>
                              <a:pt x="714" y="3536"/>
                            </a:lnTo>
                            <a:lnTo>
                              <a:pt x="628" y="3460"/>
                            </a:lnTo>
                            <a:lnTo>
                              <a:pt x="546" y="3379"/>
                            </a:lnTo>
                            <a:lnTo>
                              <a:pt x="470" y="3293"/>
                            </a:lnTo>
                            <a:lnTo>
                              <a:pt x="399" y="3203"/>
                            </a:lnTo>
                            <a:lnTo>
                              <a:pt x="332" y="3108"/>
                            </a:lnTo>
                            <a:lnTo>
                              <a:pt x="269" y="3008"/>
                            </a:lnTo>
                            <a:lnTo>
                              <a:pt x="213" y="2905"/>
                            </a:lnTo>
                            <a:lnTo>
                              <a:pt x="163" y="2799"/>
                            </a:lnTo>
                            <a:lnTo>
                              <a:pt x="120" y="2691"/>
                            </a:lnTo>
                            <a:lnTo>
                              <a:pt x="83" y="2582"/>
                            </a:lnTo>
                            <a:lnTo>
                              <a:pt x="53" y="2470"/>
                            </a:lnTo>
                            <a:lnTo>
                              <a:pt x="30" y="2356"/>
                            </a:lnTo>
                            <a:lnTo>
                              <a:pt x="13" y="2241"/>
                            </a:lnTo>
                            <a:lnTo>
                              <a:pt x="3" y="2122"/>
                            </a:lnTo>
                            <a:lnTo>
                              <a:pt x="0" y="2002"/>
                            </a:lnTo>
                            <a:lnTo>
                              <a:pt x="0" y="2002"/>
                            </a:lnTo>
                            <a:lnTo>
                              <a:pt x="3" y="1882"/>
                            </a:lnTo>
                            <a:lnTo>
                              <a:pt x="13" y="1765"/>
                            </a:lnTo>
                            <a:lnTo>
                              <a:pt x="30" y="1648"/>
                            </a:lnTo>
                            <a:lnTo>
                              <a:pt x="53" y="1535"/>
                            </a:lnTo>
                            <a:lnTo>
                              <a:pt x="83" y="1423"/>
                            </a:lnTo>
                            <a:lnTo>
                              <a:pt x="120" y="1313"/>
                            </a:lnTo>
                            <a:lnTo>
                              <a:pt x="163" y="1206"/>
                            </a:lnTo>
                            <a:lnTo>
                              <a:pt x="213" y="1101"/>
                            </a:lnTo>
                            <a:lnTo>
                              <a:pt x="269" y="997"/>
                            </a:lnTo>
                            <a:lnTo>
                              <a:pt x="332" y="897"/>
                            </a:lnTo>
                            <a:lnTo>
                              <a:pt x="399" y="801"/>
                            </a:lnTo>
                            <a:lnTo>
                              <a:pt x="470" y="711"/>
                            </a:lnTo>
                            <a:lnTo>
                              <a:pt x="546" y="626"/>
                            </a:lnTo>
                            <a:lnTo>
                              <a:pt x="628" y="545"/>
                            </a:lnTo>
                            <a:lnTo>
                              <a:pt x="714" y="469"/>
                            </a:lnTo>
                            <a:lnTo>
                              <a:pt x="804" y="397"/>
                            </a:lnTo>
                            <a:lnTo>
                              <a:pt x="900" y="330"/>
                            </a:lnTo>
                            <a:lnTo>
                              <a:pt x="1000" y="268"/>
                            </a:lnTo>
                            <a:lnTo>
                              <a:pt x="1103" y="211"/>
                            </a:lnTo>
                            <a:lnTo>
                              <a:pt x="1210" y="162"/>
                            </a:lnTo>
                            <a:lnTo>
                              <a:pt x="1318" y="119"/>
                            </a:lnTo>
                            <a:lnTo>
                              <a:pt x="1427" y="83"/>
                            </a:lnTo>
                            <a:lnTo>
                              <a:pt x="1539" y="53"/>
                            </a:lnTo>
                            <a:lnTo>
                              <a:pt x="1653" y="30"/>
                            </a:lnTo>
                            <a:lnTo>
                              <a:pt x="1769" y="12"/>
                            </a:lnTo>
                            <a:lnTo>
                              <a:pt x="1888" y="2"/>
                            </a:lnTo>
                            <a:lnTo>
                              <a:pt x="2008" y="0"/>
                            </a:ln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grpSp>
                    <p:nvGrpSpPr>
                      <p:cNvPr id="1338" name="Google Shape;1338;g117d4823dca_3_1"/>
                      <p:cNvGrpSpPr/>
                      <p:nvPr/>
                    </p:nvGrpSpPr>
                    <p:grpSpPr>
                      <a:xfrm>
                        <a:off x="2255640" y="4944740"/>
                        <a:ext cx="55719" cy="57193"/>
                        <a:chOff x="2242857" y="4939003"/>
                        <a:chExt cx="55719" cy="57193"/>
                      </a:xfrm>
                    </p:grpSpPr>
                    <p:sp>
                      <p:nvSpPr>
                        <p:cNvPr id="1339" name="Google Shape;1339;g117d4823dca_3_1"/>
                        <p:cNvSpPr/>
                        <p:nvPr/>
                      </p:nvSpPr>
                      <p:spPr>
                        <a:xfrm>
                          <a:off x="2242857" y="4984723"/>
                          <a:ext cx="55719" cy="11473"/>
                        </a:xfrm>
                        <a:custGeom>
                          <a:rect b="b" l="l" r="r" t="t"/>
                          <a:pathLst>
                            <a:path extrusionOk="0" h="334" w="2007">
                              <a:moveTo>
                                <a:pt x="167" y="0"/>
                              </a:moveTo>
                              <a:lnTo>
                                <a:pt x="1840" y="0"/>
                              </a:lnTo>
                              <a:lnTo>
                                <a:pt x="1873" y="4"/>
                              </a:lnTo>
                              <a:lnTo>
                                <a:pt x="1904" y="12"/>
                              </a:lnTo>
                              <a:lnTo>
                                <a:pt x="1931" y="29"/>
                              </a:lnTo>
                              <a:lnTo>
                                <a:pt x="1957" y="50"/>
                              </a:lnTo>
                              <a:lnTo>
                                <a:pt x="1980" y="76"/>
                              </a:lnTo>
                              <a:lnTo>
                                <a:pt x="1995" y="104"/>
                              </a:lnTo>
                              <a:lnTo>
                                <a:pt x="2004" y="135"/>
                              </a:lnTo>
                              <a:lnTo>
                                <a:pt x="2007" y="167"/>
                              </a:lnTo>
                              <a:lnTo>
                                <a:pt x="2004" y="200"/>
                              </a:lnTo>
                              <a:lnTo>
                                <a:pt x="1995" y="230"/>
                              </a:lnTo>
                              <a:lnTo>
                                <a:pt x="1980" y="259"/>
                              </a:lnTo>
                              <a:lnTo>
                                <a:pt x="1957" y="285"/>
                              </a:lnTo>
                              <a:lnTo>
                                <a:pt x="1931" y="306"/>
                              </a:lnTo>
                              <a:lnTo>
                                <a:pt x="1904" y="322"/>
                              </a:lnTo>
                              <a:lnTo>
                                <a:pt x="1873" y="330"/>
                              </a:lnTo>
                              <a:lnTo>
                                <a:pt x="1840" y="334"/>
                              </a:lnTo>
                              <a:lnTo>
                                <a:pt x="167" y="334"/>
                              </a:lnTo>
                              <a:lnTo>
                                <a:pt x="134" y="330"/>
                              </a:lnTo>
                              <a:lnTo>
                                <a:pt x="104" y="322"/>
                              </a:lnTo>
                              <a:lnTo>
                                <a:pt x="76" y="306"/>
                              </a:lnTo>
                              <a:lnTo>
                                <a:pt x="49" y="285"/>
                              </a:lnTo>
                              <a:lnTo>
                                <a:pt x="27" y="259"/>
                              </a:lnTo>
                              <a:lnTo>
                                <a:pt x="12" y="230"/>
                              </a:lnTo>
                              <a:lnTo>
                                <a:pt x="2" y="200"/>
                              </a:lnTo>
                              <a:lnTo>
                                <a:pt x="0" y="167"/>
                              </a:lnTo>
                              <a:lnTo>
                                <a:pt x="2" y="135"/>
                              </a:lnTo>
                              <a:lnTo>
                                <a:pt x="12" y="104"/>
                              </a:lnTo>
                              <a:lnTo>
                                <a:pt x="27" y="76"/>
                              </a:lnTo>
                              <a:lnTo>
                                <a:pt x="49" y="50"/>
                              </a:lnTo>
                              <a:lnTo>
                                <a:pt x="76" y="29"/>
                              </a:lnTo>
                              <a:lnTo>
                                <a:pt x="104" y="12"/>
                              </a:lnTo>
                              <a:lnTo>
                                <a:pt x="134" y="4"/>
                              </a:lnTo>
                              <a:lnTo>
                                <a:pt x="167" y="0"/>
                              </a:ln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sp>
                      <p:nvSpPr>
                        <p:cNvPr id="1340" name="Google Shape;1340;g117d4823dca_3_1"/>
                        <p:cNvSpPr/>
                        <p:nvPr/>
                      </p:nvSpPr>
                      <p:spPr>
                        <a:xfrm>
                          <a:off x="2242857" y="4939003"/>
                          <a:ext cx="18479" cy="22946"/>
                        </a:xfrm>
                        <a:custGeom>
                          <a:rect b="b" l="l" r="r" t="t"/>
                          <a:pathLst>
                            <a:path extrusionOk="0" h="668" w="669">
                              <a:moveTo>
                                <a:pt x="335" y="0"/>
                              </a:moveTo>
                              <a:lnTo>
                                <a:pt x="379" y="4"/>
                              </a:lnTo>
                              <a:lnTo>
                                <a:pt x="423" y="12"/>
                              </a:lnTo>
                              <a:lnTo>
                                <a:pt x="462" y="25"/>
                              </a:lnTo>
                              <a:lnTo>
                                <a:pt x="501" y="45"/>
                              </a:lnTo>
                              <a:lnTo>
                                <a:pt x="537" y="68"/>
                              </a:lnTo>
                              <a:lnTo>
                                <a:pt x="571" y="98"/>
                              </a:lnTo>
                              <a:lnTo>
                                <a:pt x="601" y="133"/>
                              </a:lnTo>
                              <a:lnTo>
                                <a:pt x="626" y="169"/>
                              </a:lnTo>
                              <a:lnTo>
                                <a:pt x="645" y="207"/>
                              </a:lnTo>
                              <a:lnTo>
                                <a:pt x="658" y="246"/>
                              </a:lnTo>
                              <a:lnTo>
                                <a:pt x="667" y="290"/>
                              </a:lnTo>
                              <a:lnTo>
                                <a:pt x="669" y="334"/>
                              </a:lnTo>
                              <a:lnTo>
                                <a:pt x="667" y="380"/>
                              </a:lnTo>
                              <a:lnTo>
                                <a:pt x="658" y="422"/>
                              </a:lnTo>
                              <a:lnTo>
                                <a:pt x="645" y="463"/>
                              </a:lnTo>
                              <a:lnTo>
                                <a:pt x="626" y="501"/>
                              </a:lnTo>
                              <a:lnTo>
                                <a:pt x="601" y="537"/>
                              </a:lnTo>
                              <a:lnTo>
                                <a:pt x="571" y="571"/>
                              </a:lnTo>
                              <a:lnTo>
                                <a:pt x="537" y="600"/>
                              </a:lnTo>
                              <a:lnTo>
                                <a:pt x="501" y="625"/>
                              </a:lnTo>
                              <a:lnTo>
                                <a:pt x="462" y="643"/>
                              </a:lnTo>
                              <a:lnTo>
                                <a:pt x="423" y="657"/>
                              </a:lnTo>
                              <a:lnTo>
                                <a:pt x="379" y="666"/>
                              </a:lnTo>
                              <a:lnTo>
                                <a:pt x="335" y="668"/>
                              </a:lnTo>
                              <a:lnTo>
                                <a:pt x="290" y="666"/>
                              </a:lnTo>
                              <a:lnTo>
                                <a:pt x="247" y="657"/>
                              </a:lnTo>
                              <a:lnTo>
                                <a:pt x="206" y="643"/>
                              </a:lnTo>
                              <a:lnTo>
                                <a:pt x="167" y="625"/>
                              </a:lnTo>
                              <a:lnTo>
                                <a:pt x="131" y="600"/>
                              </a:lnTo>
                              <a:lnTo>
                                <a:pt x="98" y="571"/>
                              </a:lnTo>
                              <a:lnTo>
                                <a:pt x="68" y="537"/>
                              </a:lnTo>
                              <a:lnTo>
                                <a:pt x="43" y="501"/>
                              </a:lnTo>
                              <a:lnTo>
                                <a:pt x="25" y="463"/>
                              </a:lnTo>
                              <a:lnTo>
                                <a:pt x="11" y="422"/>
                              </a:lnTo>
                              <a:lnTo>
                                <a:pt x="2" y="380"/>
                              </a:lnTo>
                              <a:lnTo>
                                <a:pt x="0" y="334"/>
                              </a:lnTo>
                              <a:lnTo>
                                <a:pt x="2" y="290"/>
                              </a:lnTo>
                              <a:lnTo>
                                <a:pt x="11" y="246"/>
                              </a:lnTo>
                              <a:lnTo>
                                <a:pt x="25" y="207"/>
                              </a:lnTo>
                              <a:lnTo>
                                <a:pt x="43" y="169"/>
                              </a:lnTo>
                              <a:lnTo>
                                <a:pt x="68" y="133"/>
                              </a:lnTo>
                              <a:lnTo>
                                <a:pt x="98" y="98"/>
                              </a:lnTo>
                              <a:lnTo>
                                <a:pt x="131" y="68"/>
                              </a:lnTo>
                              <a:lnTo>
                                <a:pt x="167" y="45"/>
                              </a:lnTo>
                              <a:lnTo>
                                <a:pt x="206" y="25"/>
                              </a:lnTo>
                              <a:lnTo>
                                <a:pt x="247" y="12"/>
                              </a:lnTo>
                              <a:lnTo>
                                <a:pt x="290" y="4"/>
                              </a:lnTo>
                              <a:lnTo>
                                <a:pt x="335" y="0"/>
                              </a:ln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sp>
                      <p:nvSpPr>
                        <p:cNvPr id="1341" name="Google Shape;1341;g117d4823dca_3_1"/>
                        <p:cNvSpPr/>
                        <p:nvPr/>
                      </p:nvSpPr>
                      <p:spPr>
                        <a:xfrm>
                          <a:off x="2279956" y="4939003"/>
                          <a:ext cx="18619" cy="22946"/>
                        </a:xfrm>
                        <a:custGeom>
                          <a:rect b="b" l="l" r="r" t="t"/>
                          <a:pathLst>
                            <a:path extrusionOk="0" h="668" w="668">
                              <a:moveTo>
                                <a:pt x="333" y="0"/>
                              </a:moveTo>
                              <a:lnTo>
                                <a:pt x="379" y="4"/>
                              </a:lnTo>
                              <a:lnTo>
                                <a:pt x="421" y="12"/>
                              </a:lnTo>
                              <a:lnTo>
                                <a:pt x="462" y="25"/>
                              </a:lnTo>
                              <a:lnTo>
                                <a:pt x="501" y="45"/>
                              </a:lnTo>
                              <a:lnTo>
                                <a:pt x="537" y="68"/>
                              </a:lnTo>
                              <a:lnTo>
                                <a:pt x="570" y="98"/>
                              </a:lnTo>
                              <a:lnTo>
                                <a:pt x="600" y="133"/>
                              </a:lnTo>
                              <a:lnTo>
                                <a:pt x="625" y="169"/>
                              </a:lnTo>
                              <a:lnTo>
                                <a:pt x="644" y="207"/>
                              </a:lnTo>
                              <a:lnTo>
                                <a:pt x="658" y="246"/>
                              </a:lnTo>
                              <a:lnTo>
                                <a:pt x="665" y="290"/>
                              </a:lnTo>
                              <a:lnTo>
                                <a:pt x="668" y="334"/>
                              </a:lnTo>
                              <a:lnTo>
                                <a:pt x="665" y="380"/>
                              </a:lnTo>
                              <a:lnTo>
                                <a:pt x="658" y="422"/>
                              </a:lnTo>
                              <a:lnTo>
                                <a:pt x="644" y="463"/>
                              </a:lnTo>
                              <a:lnTo>
                                <a:pt x="625" y="501"/>
                              </a:lnTo>
                              <a:lnTo>
                                <a:pt x="600" y="537"/>
                              </a:lnTo>
                              <a:lnTo>
                                <a:pt x="570" y="571"/>
                              </a:lnTo>
                              <a:lnTo>
                                <a:pt x="537" y="600"/>
                              </a:lnTo>
                              <a:lnTo>
                                <a:pt x="501" y="625"/>
                              </a:lnTo>
                              <a:lnTo>
                                <a:pt x="462" y="643"/>
                              </a:lnTo>
                              <a:lnTo>
                                <a:pt x="421" y="657"/>
                              </a:lnTo>
                              <a:lnTo>
                                <a:pt x="379" y="666"/>
                              </a:lnTo>
                              <a:lnTo>
                                <a:pt x="333" y="668"/>
                              </a:lnTo>
                              <a:lnTo>
                                <a:pt x="289" y="666"/>
                              </a:lnTo>
                              <a:lnTo>
                                <a:pt x="246" y="657"/>
                              </a:lnTo>
                              <a:lnTo>
                                <a:pt x="206" y="643"/>
                              </a:lnTo>
                              <a:lnTo>
                                <a:pt x="167" y="625"/>
                              </a:lnTo>
                              <a:lnTo>
                                <a:pt x="131" y="600"/>
                              </a:lnTo>
                              <a:lnTo>
                                <a:pt x="98" y="571"/>
                              </a:lnTo>
                              <a:lnTo>
                                <a:pt x="67" y="537"/>
                              </a:lnTo>
                              <a:lnTo>
                                <a:pt x="43" y="501"/>
                              </a:lnTo>
                              <a:lnTo>
                                <a:pt x="23" y="463"/>
                              </a:lnTo>
                              <a:lnTo>
                                <a:pt x="10" y="422"/>
                              </a:lnTo>
                              <a:lnTo>
                                <a:pt x="2" y="380"/>
                              </a:lnTo>
                              <a:lnTo>
                                <a:pt x="0" y="334"/>
                              </a:lnTo>
                              <a:lnTo>
                                <a:pt x="2" y="290"/>
                              </a:lnTo>
                              <a:lnTo>
                                <a:pt x="10" y="246"/>
                              </a:lnTo>
                              <a:lnTo>
                                <a:pt x="23" y="207"/>
                              </a:lnTo>
                              <a:lnTo>
                                <a:pt x="43" y="169"/>
                              </a:lnTo>
                              <a:lnTo>
                                <a:pt x="67" y="133"/>
                              </a:lnTo>
                              <a:lnTo>
                                <a:pt x="98" y="98"/>
                              </a:lnTo>
                              <a:lnTo>
                                <a:pt x="131" y="68"/>
                              </a:lnTo>
                              <a:lnTo>
                                <a:pt x="167" y="45"/>
                              </a:lnTo>
                              <a:lnTo>
                                <a:pt x="206" y="25"/>
                              </a:lnTo>
                              <a:lnTo>
                                <a:pt x="246" y="12"/>
                              </a:lnTo>
                              <a:lnTo>
                                <a:pt x="289" y="4"/>
                              </a:lnTo>
                              <a:lnTo>
                                <a:pt x="333" y="0"/>
                              </a:ln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grpSp>
                </p:grpSp>
                <p:grpSp>
                  <p:nvGrpSpPr>
                    <p:cNvPr id="1342" name="Google Shape;1342;g117d4823dca_3_1"/>
                    <p:cNvGrpSpPr/>
                    <p:nvPr/>
                  </p:nvGrpSpPr>
                  <p:grpSpPr>
                    <a:xfrm>
                      <a:off x="1785076" y="4890855"/>
                      <a:ext cx="210308" cy="208655"/>
                      <a:chOff x="2047922" y="4904756"/>
                      <a:chExt cx="137142" cy="137155"/>
                    </a:xfrm>
                  </p:grpSpPr>
                  <p:sp>
                    <p:nvSpPr>
                      <p:cNvPr id="1343" name="Google Shape;1343;g117d4823dca_3_1"/>
                      <p:cNvSpPr/>
                      <p:nvPr/>
                    </p:nvSpPr>
                    <p:spPr>
                      <a:xfrm>
                        <a:off x="2047922" y="4904756"/>
                        <a:ext cx="137142" cy="137155"/>
                      </a:xfrm>
                      <a:custGeom>
                        <a:rect b="b" l="l" r="r" t="t"/>
                        <a:pathLst>
                          <a:path extrusionOk="0" h="4006" w="4015">
                            <a:moveTo>
                              <a:pt x="2008" y="334"/>
                            </a:moveTo>
                            <a:lnTo>
                              <a:pt x="1895" y="337"/>
                            </a:lnTo>
                            <a:lnTo>
                              <a:pt x="1785" y="349"/>
                            </a:lnTo>
                            <a:lnTo>
                              <a:pt x="1676" y="367"/>
                            </a:lnTo>
                            <a:lnTo>
                              <a:pt x="1568" y="392"/>
                            </a:lnTo>
                            <a:lnTo>
                              <a:pt x="1463" y="425"/>
                            </a:lnTo>
                            <a:lnTo>
                              <a:pt x="1358" y="466"/>
                            </a:lnTo>
                            <a:lnTo>
                              <a:pt x="1257" y="513"/>
                            </a:lnTo>
                            <a:lnTo>
                              <a:pt x="1161" y="565"/>
                            </a:lnTo>
                            <a:lnTo>
                              <a:pt x="1070" y="622"/>
                            </a:lnTo>
                            <a:lnTo>
                              <a:pt x="983" y="684"/>
                            </a:lnTo>
                            <a:lnTo>
                              <a:pt x="902" y="751"/>
                            </a:lnTo>
                            <a:lnTo>
                              <a:pt x="825" y="822"/>
                            </a:lnTo>
                            <a:lnTo>
                              <a:pt x="752" y="899"/>
                            </a:lnTo>
                            <a:lnTo>
                              <a:pt x="685" y="981"/>
                            </a:lnTo>
                            <a:lnTo>
                              <a:pt x="623" y="1067"/>
                            </a:lnTo>
                            <a:lnTo>
                              <a:pt x="566" y="1157"/>
                            </a:lnTo>
                            <a:lnTo>
                              <a:pt x="515" y="1254"/>
                            </a:lnTo>
                            <a:lnTo>
                              <a:pt x="468" y="1354"/>
                            </a:lnTo>
                            <a:lnTo>
                              <a:pt x="427" y="1458"/>
                            </a:lnTo>
                            <a:lnTo>
                              <a:pt x="394" y="1563"/>
                            </a:lnTo>
                            <a:lnTo>
                              <a:pt x="368" y="1671"/>
                            </a:lnTo>
                            <a:lnTo>
                              <a:pt x="349" y="1780"/>
                            </a:lnTo>
                            <a:lnTo>
                              <a:pt x="338" y="1890"/>
                            </a:lnTo>
                            <a:lnTo>
                              <a:pt x="334" y="2002"/>
                            </a:lnTo>
                            <a:lnTo>
                              <a:pt x="338" y="2115"/>
                            </a:lnTo>
                            <a:lnTo>
                              <a:pt x="349" y="2225"/>
                            </a:lnTo>
                            <a:lnTo>
                              <a:pt x="368" y="2334"/>
                            </a:lnTo>
                            <a:lnTo>
                              <a:pt x="394" y="2441"/>
                            </a:lnTo>
                            <a:lnTo>
                              <a:pt x="427" y="2546"/>
                            </a:lnTo>
                            <a:lnTo>
                              <a:pt x="468" y="2650"/>
                            </a:lnTo>
                            <a:lnTo>
                              <a:pt x="515" y="2752"/>
                            </a:lnTo>
                            <a:lnTo>
                              <a:pt x="568" y="2847"/>
                            </a:lnTo>
                            <a:lnTo>
                              <a:pt x="623" y="2938"/>
                            </a:lnTo>
                            <a:lnTo>
                              <a:pt x="685" y="3024"/>
                            </a:lnTo>
                            <a:lnTo>
                              <a:pt x="752" y="3105"/>
                            </a:lnTo>
                            <a:lnTo>
                              <a:pt x="825" y="3182"/>
                            </a:lnTo>
                            <a:lnTo>
                              <a:pt x="902" y="3254"/>
                            </a:lnTo>
                            <a:lnTo>
                              <a:pt x="983" y="3322"/>
                            </a:lnTo>
                            <a:lnTo>
                              <a:pt x="1070" y="3382"/>
                            </a:lnTo>
                            <a:lnTo>
                              <a:pt x="1161" y="3439"/>
                            </a:lnTo>
                            <a:lnTo>
                              <a:pt x="1257" y="3491"/>
                            </a:lnTo>
                            <a:lnTo>
                              <a:pt x="1358" y="3538"/>
                            </a:lnTo>
                            <a:lnTo>
                              <a:pt x="1463" y="3579"/>
                            </a:lnTo>
                            <a:lnTo>
                              <a:pt x="1568" y="3612"/>
                            </a:lnTo>
                            <a:lnTo>
                              <a:pt x="1676" y="3638"/>
                            </a:lnTo>
                            <a:lnTo>
                              <a:pt x="1785" y="3657"/>
                            </a:lnTo>
                            <a:lnTo>
                              <a:pt x="1895" y="3668"/>
                            </a:lnTo>
                            <a:lnTo>
                              <a:pt x="2008" y="3672"/>
                            </a:lnTo>
                            <a:lnTo>
                              <a:pt x="2120" y="3668"/>
                            </a:lnTo>
                            <a:lnTo>
                              <a:pt x="2231" y="3657"/>
                            </a:lnTo>
                            <a:lnTo>
                              <a:pt x="2340" y="3638"/>
                            </a:lnTo>
                            <a:lnTo>
                              <a:pt x="2447" y="3612"/>
                            </a:lnTo>
                            <a:lnTo>
                              <a:pt x="2553" y="3579"/>
                            </a:lnTo>
                            <a:lnTo>
                              <a:pt x="2658" y="3538"/>
                            </a:lnTo>
                            <a:lnTo>
                              <a:pt x="2758" y="3491"/>
                            </a:lnTo>
                            <a:lnTo>
                              <a:pt x="2855" y="3439"/>
                            </a:lnTo>
                            <a:lnTo>
                              <a:pt x="2945" y="3382"/>
                            </a:lnTo>
                            <a:lnTo>
                              <a:pt x="3032" y="3322"/>
                            </a:lnTo>
                            <a:lnTo>
                              <a:pt x="3114" y="3254"/>
                            </a:lnTo>
                            <a:lnTo>
                              <a:pt x="3191" y="3182"/>
                            </a:lnTo>
                            <a:lnTo>
                              <a:pt x="3263" y="3105"/>
                            </a:lnTo>
                            <a:lnTo>
                              <a:pt x="3330" y="3024"/>
                            </a:lnTo>
                            <a:lnTo>
                              <a:pt x="3391" y="2938"/>
                            </a:lnTo>
                            <a:lnTo>
                              <a:pt x="3449" y="2847"/>
                            </a:lnTo>
                            <a:lnTo>
                              <a:pt x="3501" y="2752"/>
                            </a:lnTo>
                            <a:lnTo>
                              <a:pt x="3548" y="2650"/>
                            </a:lnTo>
                            <a:lnTo>
                              <a:pt x="3589" y="2546"/>
                            </a:lnTo>
                            <a:lnTo>
                              <a:pt x="3621" y="2441"/>
                            </a:lnTo>
                            <a:lnTo>
                              <a:pt x="3647" y="2334"/>
                            </a:lnTo>
                            <a:lnTo>
                              <a:pt x="3665" y="2225"/>
                            </a:lnTo>
                            <a:lnTo>
                              <a:pt x="3677" y="2115"/>
                            </a:lnTo>
                            <a:lnTo>
                              <a:pt x="3680" y="2002"/>
                            </a:lnTo>
                            <a:lnTo>
                              <a:pt x="3677" y="1890"/>
                            </a:lnTo>
                            <a:lnTo>
                              <a:pt x="3665" y="1780"/>
                            </a:lnTo>
                            <a:lnTo>
                              <a:pt x="3647" y="1671"/>
                            </a:lnTo>
                            <a:lnTo>
                              <a:pt x="3621" y="1563"/>
                            </a:lnTo>
                            <a:lnTo>
                              <a:pt x="3589" y="1458"/>
                            </a:lnTo>
                            <a:lnTo>
                              <a:pt x="3548" y="1354"/>
                            </a:lnTo>
                            <a:lnTo>
                              <a:pt x="3501" y="1254"/>
                            </a:lnTo>
                            <a:lnTo>
                              <a:pt x="3449" y="1157"/>
                            </a:lnTo>
                            <a:lnTo>
                              <a:pt x="3391" y="1067"/>
                            </a:lnTo>
                            <a:lnTo>
                              <a:pt x="3330" y="981"/>
                            </a:lnTo>
                            <a:lnTo>
                              <a:pt x="3263" y="899"/>
                            </a:lnTo>
                            <a:lnTo>
                              <a:pt x="3191" y="822"/>
                            </a:lnTo>
                            <a:lnTo>
                              <a:pt x="3114" y="751"/>
                            </a:lnTo>
                            <a:lnTo>
                              <a:pt x="3032" y="684"/>
                            </a:lnTo>
                            <a:lnTo>
                              <a:pt x="2945" y="622"/>
                            </a:lnTo>
                            <a:lnTo>
                              <a:pt x="2855" y="565"/>
                            </a:lnTo>
                            <a:lnTo>
                              <a:pt x="2758" y="513"/>
                            </a:lnTo>
                            <a:lnTo>
                              <a:pt x="2658" y="466"/>
                            </a:lnTo>
                            <a:lnTo>
                              <a:pt x="2553" y="425"/>
                            </a:lnTo>
                            <a:lnTo>
                              <a:pt x="2447" y="392"/>
                            </a:lnTo>
                            <a:lnTo>
                              <a:pt x="2340" y="366"/>
                            </a:lnTo>
                            <a:lnTo>
                              <a:pt x="2231" y="349"/>
                            </a:lnTo>
                            <a:lnTo>
                              <a:pt x="2120" y="337"/>
                            </a:lnTo>
                            <a:lnTo>
                              <a:pt x="2008" y="334"/>
                            </a:lnTo>
                            <a:close/>
                            <a:moveTo>
                              <a:pt x="2008" y="0"/>
                            </a:moveTo>
                            <a:lnTo>
                              <a:pt x="2128" y="2"/>
                            </a:lnTo>
                            <a:lnTo>
                              <a:pt x="2246" y="12"/>
                            </a:lnTo>
                            <a:lnTo>
                              <a:pt x="2363" y="30"/>
                            </a:lnTo>
                            <a:lnTo>
                              <a:pt x="2477" y="53"/>
                            </a:lnTo>
                            <a:lnTo>
                              <a:pt x="2588" y="83"/>
                            </a:lnTo>
                            <a:lnTo>
                              <a:pt x="2699" y="119"/>
                            </a:lnTo>
                            <a:lnTo>
                              <a:pt x="2806" y="162"/>
                            </a:lnTo>
                            <a:lnTo>
                              <a:pt x="2912" y="211"/>
                            </a:lnTo>
                            <a:lnTo>
                              <a:pt x="3016" y="268"/>
                            </a:lnTo>
                            <a:lnTo>
                              <a:pt x="3115" y="330"/>
                            </a:lnTo>
                            <a:lnTo>
                              <a:pt x="3211" y="397"/>
                            </a:lnTo>
                            <a:lnTo>
                              <a:pt x="3302" y="469"/>
                            </a:lnTo>
                            <a:lnTo>
                              <a:pt x="3388" y="545"/>
                            </a:lnTo>
                            <a:lnTo>
                              <a:pt x="3468" y="626"/>
                            </a:lnTo>
                            <a:lnTo>
                              <a:pt x="3545" y="711"/>
                            </a:lnTo>
                            <a:lnTo>
                              <a:pt x="3617" y="803"/>
                            </a:lnTo>
                            <a:lnTo>
                              <a:pt x="3684" y="897"/>
                            </a:lnTo>
                            <a:lnTo>
                              <a:pt x="3746" y="997"/>
                            </a:lnTo>
                            <a:lnTo>
                              <a:pt x="3803" y="1101"/>
                            </a:lnTo>
                            <a:lnTo>
                              <a:pt x="3853" y="1206"/>
                            </a:lnTo>
                            <a:lnTo>
                              <a:pt x="3896" y="1313"/>
                            </a:lnTo>
                            <a:lnTo>
                              <a:pt x="3932" y="1423"/>
                            </a:lnTo>
                            <a:lnTo>
                              <a:pt x="3962" y="1535"/>
                            </a:lnTo>
                            <a:lnTo>
                              <a:pt x="3985" y="1648"/>
                            </a:lnTo>
                            <a:lnTo>
                              <a:pt x="4001" y="1765"/>
                            </a:lnTo>
                            <a:lnTo>
                              <a:pt x="4011" y="1882"/>
                            </a:lnTo>
                            <a:lnTo>
                              <a:pt x="4015" y="2002"/>
                            </a:lnTo>
                            <a:lnTo>
                              <a:pt x="4011" y="2122"/>
                            </a:lnTo>
                            <a:lnTo>
                              <a:pt x="4001" y="2241"/>
                            </a:lnTo>
                            <a:lnTo>
                              <a:pt x="3985" y="2356"/>
                            </a:lnTo>
                            <a:lnTo>
                              <a:pt x="3962" y="2470"/>
                            </a:lnTo>
                            <a:lnTo>
                              <a:pt x="3932" y="2582"/>
                            </a:lnTo>
                            <a:lnTo>
                              <a:pt x="3896" y="2691"/>
                            </a:lnTo>
                            <a:lnTo>
                              <a:pt x="3853" y="2799"/>
                            </a:lnTo>
                            <a:lnTo>
                              <a:pt x="3803" y="2905"/>
                            </a:lnTo>
                            <a:lnTo>
                              <a:pt x="3746" y="3008"/>
                            </a:lnTo>
                            <a:lnTo>
                              <a:pt x="3684" y="3108"/>
                            </a:lnTo>
                            <a:lnTo>
                              <a:pt x="3617" y="3203"/>
                            </a:lnTo>
                            <a:lnTo>
                              <a:pt x="3545" y="3293"/>
                            </a:lnTo>
                            <a:lnTo>
                              <a:pt x="3468" y="3379"/>
                            </a:lnTo>
                            <a:lnTo>
                              <a:pt x="3388" y="3460"/>
                            </a:lnTo>
                            <a:lnTo>
                              <a:pt x="3301" y="3536"/>
                            </a:lnTo>
                            <a:lnTo>
                              <a:pt x="3211" y="3607"/>
                            </a:lnTo>
                            <a:lnTo>
                              <a:pt x="3115" y="3674"/>
                            </a:lnTo>
                            <a:lnTo>
                              <a:pt x="3016" y="3736"/>
                            </a:lnTo>
                            <a:lnTo>
                              <a:pt x="2912" y="3793"/>
                            </a:lnTo>
                            <a:lnTo>
                              <a:pt x="2806" y="3842"/>
                            </a:lnTo>
                            <a:lnTo>
                              <a:pt x="2699" y="3886"/>
                            </a:lnTo>
                            <a:lnTo>
                              <a:pt x="2588" y="3923"/>
                            </a:lnTo>
                            <a:lnTo>
                              <a:pt x="2477" y="3952"/>
                            </a:lnTo>
                            <a:lnTo>
                              <a:pt x="2363" y="3976"/>
                            </a:lnTo>
                            <a:lnTo>
                              <a:pt x="2246" y="3992"/>
                            </a:lnTo>
                            <a:lnTo>
                              <a:pt x="2128" y="4002"/>
                            </a:lnTo>
                            <a:lnTo>
                              <a:pt x="2008" y="4006"/>
                            </a:lnTo>
                            <a:lnTo>
                              <a:pt x="1888" y="4002"/>
                            </a:lnTo>
                            <a:lnTo>
                              <a:pt x="1769" y="3992"/>
                            </a:lnTo>
                            <a:lnTo>
                              <a:pt x="1653" y="3976"/>
                            </a:lnTo>
                            <a:lnTo>
                              <a:pt x="1539" y="3952"/>
                            </a:lnTo>
                            <a:lnTo>
                              <a:pt x="1427" y="3923"/>
                            </a:lnTo>
                            <a:lnTo>
                              <a:pt x="1318" y="3886"/>
                            </a:lnTo>
                            <a:lnTo>
                              <a:pt x="1210" y="3842"/>
                            </a:lnTo>
                            <a:lnTo>
                              <a:pt x="1103" y="3793"/>
                            </a:lnTo>
                            <a:lnTo>
                              <a:pt x="1000" y="3736"/>
                            </a:lnTo>
                            <a:lnTo>
                              <a:pt x="900" y="3674"/>
                            </a:lnTo>
                            <a:lnTo>
                              <a:pt x="804" y="3607"/>
                            </a:lnTo>
                            <a:lnTo>
                              <a:pt x="714" y="3536"/>
                            </a:lnTo>
                            <a:lnTo>
                              <a:pt x="628" y="3460"/>
                            </a:lnTo>
                            <a:lnTo>
                              <a:pt x="546" y="3379"/>
                            </a:lnTo>
                            <a:lnTo>
                              <a:pt x="470" y="3293"/>
                            </a:lnTo>
                            <a:lnTo>
                              <a:pt x="399" y="3203"/>
                            </a:lnTo>
                            <a:lnTo>
                              <a:pt x="332" y="3108"/>
                            </a:lnTo>
                            <a:lnTo>
                              <a:pt x="269" y="3008"/>
                            </a:lnTo>
                            <a:lnTo>
                              <a:pt x="213" y="2905"/>
                            </a:lnTo>
                            <a:lnTo>
                              <a:pt x="163" y="2799"/>
                            </a:lnTo>
                            <a:lnTo>
                              <a:pt x="120" y="2691"/>
                            </a:lnTo>
                            <a:lnTo>
                              <a:pt x="83" y="2582"/>
                            </a:lnTo>
                            <a:lnTo>
                              <a:pt x="53" y="2470"/>
                            </a:lnTo>
                            <a:lnTo>
                              <a:pt x="30" y="2356"/>
                            </a:lnTo>
                            <a:lnTo>
                              <a:pt x="13" y="2241"/>
                            </a:lnTo>
                            <a:lnTo>
                              <a:pt x="3" y="2122"/>
                            </a:lnTo>
                            <a:lnTo>
                              <a:pt x="0" y="2002"/>
                            </a:lnTo>
                            <a:lnTo>
                              <a:pt x="0" y="2002"/>
                            </a:lnTo>
                            <a:lnTo>
                              <a:pt x="3" y="1882"/>
                            </a:lnTo>
                            <a:lnTo>
                              <a:pt x="13" y="1765"/>
                            </a:lnTo>
                            <a:lnTo>
                              <a:pt x="30" y="1648"/>
                            </a:lnTo>
                            <a:lnTo>
                              <a:pt x="53" y="1535"/>
                            </a:lnTo>
                            <a:lnTo>
                              <a:pt x="83" y="1423"/>
                            </a:lnTo>
                            <a:lnTo>
                              <a:pt x="120" y="1313"/>
                            </a:lnTo>
                            <a:lnTo>
                              <a:pt x="163" y="1206"/>
                            </a:lnTo>
                            <a:lnTo>
                              <a:pt x="213" y="1101"/>
                            </a:lnTo>
                            <a:lnTo>
                              <a:pt x="269" y="997"/>
                            </a:lnTo>
                            <a:lnTo>
                              <a:pt x="332" y="897"/>
                            </a:lnTo>
                            <a:lnTo>
                              <a:pt x="399" y="803"/>
                            </a:lnTo>
                            <a:lnTo>
                              <a:pt x="470" y="711"/>
                            </a:lnTo>
                            <a:lnTo>
                              <a:pt x="546" y="626"/>
                            </a:lnTo>
                            <a:lnTo>
                              <a:pt x="628" y="545"/>
                            </a:lnTo>
                            <a:lnTo>
                              <a:pt x="714" y="469"/>
                            </a:lnTo>
                            <a:lnTo>
                              <a:pt x="804" y="397"/>
                            </a:lnTo>
                            <a:lnTo>
                              <a:pt x="900" y="330"/>
                            </a:lnTo>
                            <a:lnTo>
                              <a:pt x="1000" y="268"/>
                            </a:lnTo>
                            <a:lnTo>
                              <a:pt x="1103" y="211"/>
                            </a:lnTo>
                            <a:lnTo>
                              <a:pt x="1210" y="162"/>
                            </a:lnTo>
                            <a:lnTo>
                              <a:pt x="1318" y="119"/>
                            </a:lnTo>
                            <a:lnTo>
                              <a:pt x="1427" y="83"/>
                            </a:lnTo>
                            <a:lnTo>
                              <a:pt x="1539" y="53"/>
                            </a:lnTo>
                            <a:lnTo>
                              <a:pt x="1653" y="30"/>
                            </a:lnTo>
                            <a:lnTo>
                              <a:pt x="1769" y="12"/>
                            </a:lnTo>
                            <a:lnTo>
                              <a:pt x="1888" y="2"/>
                            </a:lnTo>
                            <a:lnTo>
                              <a:pt x="2008" y="0"/>
                            </a:ln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grpSp>
                    <p:nvGrpSpPr>
                      <p:cNvPr id="1344" name="Google Shape;1344;g117d4823dca_3_1"/>
                      <p:cNvGrpSpPr/>
                      <p:nvPr/>
                    </p:nvGrpSpPr>
                    <p:grpSpPr>
                      <a:xfrm>
                        <a:off x="2088633" y="4936178"/>
                        <a:ext cx="55718" cy="74316"/>
                        <a:chOff x="2075850" y="4939003"/>
                        <a:chExt cx="55718" cy="74316"/>
                      </a:xfrm>
                    </p:grpSpPr>
                    <p:sp>
                      <p:nvSpPr>
                        <p:cNvPr id="1345" name="Google Shape;1345;g117d4823dca_3_1"/>
                        <p:cNvSpPr/>
                        <p:nvPr/>
                      </p:nvSpPr>
                      <p:spPr>
                        <a:xfrm>
                          <a:off x="2076962" y="4981983"/>
                          <a:ext cx="53497" cy="31336"/>
                        </a:xfrm>
                        <a:custGeom>
                          <a:rect b="b" l="l" r="r" t="t"/>
                          <a:pathLst>
                            <a:path extrusionOk="0" h="918" w="1928">
                              <a:moveTo>
                                <a:pt x="181" y="0"/>
                              </a:moveTo>
                              <a:lnTo>
                                <a:pt x="213" y="5"/>
                              </a:lnTo>
                              <a:lnTo>
                                <a:pt x="244" y="18"/>
                              </a:lnTo>
                              <a:lnTo>
                                <a:pt x="272" y="36"/>
                              </a:lnTo>
                              <a:lnTo>
                                <a:pt x="295" y="58"/>
                              </a:lnTo>
                              <a:lnTo>
                                <a:pt x="313" y="86"/>
                              </a:lnTo>
                              <a:lnTo>
                                <a:pt x="326" y="116"/>
                              </a:lnTo>
                              <a:lnTo>
                                <a:pt x="347" y="175"/>
                              </a:lnTo>
                              <a:lnTo>
                                <a:pt x="373" y="230"/>
                              </a:lnTo>
                              <a:lnTo>
                                <a:pt x="402" y="281"/>
                              </a:lnTo>
                              <a:lnTo>
                                <a:pt x="437" y="329"/>
                              </a:lnTo>
                              <a:lnTo>
                                <a:pt x="476" y="375"/>
                              </a:lnTo>
                              <a:lnTo>
                                <a:pt x="519" y="416"/>
                              </a:lnTo>
                              <a:lnTo>
                                <a:pt x="567" y="455"/>
                              </a:lnTo>
                              <a:lnTo>
                                <a:pt x="628" y="494"/>
                              </a:lnTo>
                              <a:lnTo>
                                <a:pt x="690" y="527"/>
                              </a:lnTo>
                              <a:lnTo>
                                <a:pt x="755" y="552"/>
                              </a:lnTo>
                              <a:lnTo>
                                <a:pt x="823" y="569"/>
                              </a:lnTo>
                              <a:lnTo>
                                <a:pt x="892" y="580"/>
                              </a:lnTo>
                              <a:lnTo>
                                <a:pt x="964" y="584"/>
                              </a:lnTo>
                              <a:lnTo>
                                <a:pt x="1036" y="580"/>
                              </a:lnTo>
                              <a:lnTo>
                                <a:pt x="1105" y="569"/>
                              </a:lnTo>
                              <a:lnTo>
                                <a:pt x="1172" y="552"/>
                              </a:lnTo>
                              <a:lnTo>
                                <a:pt x="1237" y="527"/>
                              </a:lnTo>
                              <a:lnTo>
                                <a:pt x="1300" y="495"/>
                              </a:lnTo>
                              <a:lnTo>
                                <a:pt x="1359" y="455"/>
                              </a:lnTo>
                              <a:lnTo>
                                <a:pt x="1408" y="416"/>
                              </a:lnTo>
                              <a:lnTo>
                                <a:pt x="1451" y="375"/>
                              </a:lnTo>
                              <a:lnTo>
                                <a:pt x="1491" y="329"/>
                              </a:lnTo>
                              <a:lnTo>
                                <a:pt x="1526" y="281"/>
                              </a:lnTo>
                              <a:lnTo>
                                <a:pt x="1555" y="230"/>
                              </a:lnTo>
                              <a:lnTo>
                                <a:pt x="1580" y="175"/>
                              </a:lnTo>
                              <a:lnTo>
                                <a:pt x="1601" y="116"/>
                              </a:lnTo>
                              <a:lnTo>
                                <a:pt x="1615" y="86"/>
                              </a:lnTo>
                              <a:lnTo>
                                <a:pt x="1633" y="58"/>
                              </a:lnTo>
                              <a:lnTo>
                                <a:pt x="1656" y="36"/>
                              </a:lnTo>
                              <a:lnTo>
                                <a:pt x="1686" y="18"/>
                              </a:lnTo>
                              <a:lnTo>
                                <a:pt x="1717" y="5"/>
                              </a:lnTo>
                              <a:lnTo>
                                <a:pt x="1749" y="0"/>
                              </a:lnTo>
                              <a:lnTo>
                                <a:pt x="1781" y="0"/>
                              </a:lnTo>
                              <a:lnTo>
                                <a:pt x="1813" y="8"/>
                              </a:lnTo>
                              <a:lnTo>
                                <a:pt x="1844" y="20"/>
                              </a:lnTo>
                              <a:lnTo>
                                <a:pt x="1870" y="39"/>
                              </a:lnTo>
                              <a:lnTo>
                                <a:pt x="1893" y="62"/>
                              </a:lnTo>
                              <a:lnTo>
                                <a:pt x="1910" y="89"/>
                              </a:lnTo>
                              <a:lnTo>
                                <a:pt x="1922" y="120"/>
                              </a:lnTo>
                              <a:lnTo>
                                <a:pt x="1928" y="152"/>
                              </a:lnTo>
                              <a:lnTo>
                                <a:pt x="1927" y="183"/>
                              </a:lnTo>
                              <a:lnTo>
                                <a:pt x="1921" y="217"/>
                              </a:lnTo>
                              <a:lnTo>
                                <a:pt x="1894" y="293"/>
                              </a:lnTo>
                              <a:lnTo>
                                <a:pt x="1862" y="366"/>
                              </a:lnTo>
                              <a:lnTo>
                                <a:pt x="1824" y="436"/>
                              </a:lnTo>
                              <a:lnTo>
                                <a:pt x="1782" y="501"/>
                              </a:lnTo>
                              <a:lnTo>
                                <a:pt x="1734" y="563"/>
                              </a:lnTo>
                              <a:lnTo>
                                <a:pt x="1682" y="621"/>
                              </a:lnTo>
                              <a:lnTo>
                                <a:pt x="1624" y="674"/>
                              </a:lnTo>
                              <a:lnTo>
                                <a:pt x="1560" y="725"/>
                              </a:lnTo>
                              <a:lnTo>
                                <a:pt x="1492" y="769"/>
                              </a:lnTo>
                              <a:lnTo>
                                <a:pt x="1424" y="809"/>
                              </a:lnTo>
                              <a:lnTo>
                                <a:pt x="1352" y="842"/>
                              </a:lnTo>
                              <a:lnTo>
                                <a:pt x="1279" y="870"/>
                              </a:lnTo>
                              <a:lnTo>
                                <a:pt x="1203" y="891"/>
                              </a:lnTo>
                              <a:lnTo>
                                <a:pt x="1125" y="905"/>
                              </a:lnTo>
                              <a:lnTo>
                                <a:pt x="1046" y="914"/>
                              </a:lnTo>
                              <a:lnTo>
                                <a:pt x="964" y="918"/>
                              </a:lnTo>
                              <a:lnTo>
                                <a:pt x="882" y="914"/>
                              </a:lnTo>
                              <a:lnTo>
                                <a:pt x="802" y="905"/>
                              </a:lnTo>
                              <a:lnTo>
                                <a:pt x="725" y="891"/>
                              </a:lnTo>
                              <a:lnTo>
                                <a:pt x="649" y="870"/>
                              </a:lnTo>
                              <a:lnTo>
                                <a:pt x="575" y="842"/>
                              </a:lnTo>
                              <a:lnTo>
                                <a:pt x="504" y="809"/>
                              </a:lnTo>
                              <a:lnTo>
                                <a:pt x="435" y="769"/>
                              </a:lnTo>
                              <a:lnTo>
                                <a:pt x="368" y="725"/>
                              </a:lnTo>
                              <a:lnTo>
                                <a:pt x="305" y="674"/>
                              </a:lnTo>
                              <a:lnTo>
                                <a:pt x="246" y="621"/>
                              </a:lnTo>
                              <a:lnTo>
                                <a:pt x="193" y="563"/>
                              </a:lnTo>
                              <a:lnTo>
                                <a:pt x="146" y="501"/>
                              </a:lnTo>
                              <a:lnTo>
                                <a:pt x="102" y="436"/>
                              </a:lnTo>
                              <a:lnTo>
                                <a:pt x="65" y="366"/>
                              </a:lnTo>
                              <a:lnTo>
                                <a:pt x="34" y="293"/>
                              </a:lnTo>
                              <a:lnTo>
                                <a:pt x="7" y="217"/>
                              </a:lnTo>
                              <a:lnTo>
                                <a:pt x="0" y="183"/>
                              </a:lnTo>
                              <a:lnTo>
                                <a:pt x="0" y="152"/>
                              </a:lnTo>
                              <a:lnTo>
                                <a:pt x="5" y="120"/>
                              </a:lnTo>
                              <a:lnTo>
                                <a:pt x="17" y="89"/>
                              </a:lnTo>
                              <a:lnTo>
                                <a:pt x="36" y="62"/>
                              </a:lnTo>
                              <a:lnTo>
                                <a:pt x="58" y="39"/>
                              </a:lnTo>
                              <a:lnTo>
                                <a:pt x="85" y="20"/>
                              </a:lnTo>
                              <a:lnTo>
                                <a:pt x="117" y="8"/>
                              </a:lnTo>
                              <a:lnTo>
                                <a:pt x="150" y="0"/>
                              </a:lnTo>
                              <a:lnTo>
                                <a:pt x="181" y="0"/>
                              </a:ln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sp>
                      <p:nvSpPr>
                        <p:cNvPr id="1346" name="Google Shape;1346;g117d4823dca_3_1"/>
                        <p:cNvSpPr/>
                        <p:nvPr/>
                      </p:nvSpPr>
                      <p:spPr>
                        <a:xfrm>
                          <a:off x="2075850" y="4939003"/>
                          <a:ext cx="18479" cy="22946"/>
                        </a:xfrm>
                        <a:custGeom>
                          <a:rect b="b" l="l" r="r" t="t"/>
                          <a:pathLst>
                            <a:path extrusionOk="0" h="668" w="669">
                              <a:moveTo>
                                <a:pt x="335" y="0"/>
                              </a:moveTo>
                              <a:lnTo>
                                <a:pt x="379" y="4"/>
                              </a:lnTo>
                              <a:lnTo>
                                <a:pt x="423" y="12"/>
                              </a:lnTo>
                              <a:lnTo>
                                <a:pt x="462" y="25"/>
                              </a:lnTo>
                              <a:lnTo>
                                <a:pt x="501" y="45"/>
                              </a:lnTo>
                              <a:lnTo>
                                <a:pt x="537" y="68"/>
                              </a:lnTo>
                              <a:lnTo>
                                <a:pt x="571" y="99"/>
                              </a:lnTo>
                              <a:lnTo>
                                <a:pt x="601" y="133"/>
                              </a:lnTo>
                              <a:lnTo>
                                <a:pt x="626" y="169"/>
                              </a:lnTo>
                              <a:lnTo>
                                <a:pt x="645" y="207"/>
                              </a:lnTo>
                              <a:lnTo>
                                <a:pt x="658" y="246"/>
                              </a:lnTo>
                              <a:lnTo>
                                <a:pt x="667" y="290"/>
                              </a:lnTo>
                              <a:lnTo>
                                <a:pt x="669" y="334"/>
                              </a:lnTo>
                              <a:lnTo>
                                <a:pt x="667" y="380"/>
                              </a:lnTo>
                              <a:lnTo>
                                <a:pt x="658" y="422"/>
                              </a:lnTo>
                              <a:lnTo>
                                <a:pt x="645" y="463"/>
                              </a:lnTo>
                              <a:lnTo>
                                <a:pt x="626" y="501"/>
                              </a:lnTo>
                              <a:lnTo>
                                <a:pt x="601" y="537"/>
                              </a:lnTo>
                              <a:lnTo>
                                <a:pt x="571" y="571"/>
                              </a:lnTo>
                              <a:lnTo>
                                <a:pt x="537" y="600"/>
                              </a:lnTo>
                              <a:lnTo>
                                <a:pt x="501" y="625"/>
                              </a:lnTo>
                              <a:lnTo>
                                <a:pt x="462" y="645"/>
                              </a:lnTo>
                              <a:lnTo>
                                <a:pt x="423" y="658"/>
                              </a:lnTo>
                              <a:lnTo>
                                <a:pt x="379" y="666"/>
                              </a:lnTo>
                              <a:lnTo>
                                <a:pt x="335" y="668"/>
                              </a:lnTo>
                              <a:lnTo>
                                <a:pt x="290" y="666"/>
                              </a:lnTo>
                              <a:lnTo>
                                <a:pt x="247" y="658"/>
                              </a:lnTo>
                              <a:lnTo>
                                <a:pt x="206" y="645"/>
                              </a:lnTo>
                              <a:lnTo>
                                <a:pt x="167" y="625"/>
                              </a:lnTo>
                              <a:lnTo>
                                <a:pt x="131" y="600"/>
                              </a:lnTo>
                              <a:lnTo>
                                <a:pt x="98" y="571"/>
                              </a:lnTo>
                              <a:lnTo>
                                <a:pt x="68" y="537"/>
                              </a:lnTo>
                              <a:lnTo>
                                <a:pt x="43" y="501"/>
                              </a:lnTo>
                              <a:lnTo>
                                <a:pt x="25" y="463"/>
                              </a:lnTo>
                              <a:lnTo>
                                <a:pt x="11" y="422"/>
                              </a:lnTo>
                              <a:lnTo>
                                <a:pt x="2" y="380"/>
                              </a:lnTo>
                              <a:lnTo>
                                <a:pt x="0" y="334"/>
                              </a:lnTo>
                              <a:lnTo>
                                <a:pt x="2" y="290"/>
                              </a:lnTo>
                              <a:lnTo>
                                <a:pt x="11" y="246"/>
                              </a:lnTo>
                              <a:lnTo>
                                <a:pt x="25" y="207"/>
                              </a:lnTo>
                              <a:lnTo>
                                <a:pt x="43" y="169"/>
                              </a:lnTo>
                              <a:lnTo>
                                <a:pt x="68" y="133"/>
                              </a:lnTo>
                              <a:lnTo>
                                <a:pt x="98" y="99"/>
                              </a:lnTo>
                              <a:lnTo>
                                <a:pt x="131" y="68"/>
                              </a:lnTo>
                              <a:lnTo>
                                <a:pt x="167" y="45"/>
                              </a:lnTo>
                              <a:lnTo>
                                <a:pt x="206" y="25"/>
                              </a:lnTo>
                              <a:lnTo>
                                <a:pt x="247" y="12"/>
                              </a:lnTo>
                              <a:lnTo>
                                <a:pt x="290" y="4"/>
                              </a:lnTo>
                              <a:lnTo>
                                <a:pt x="335" y="0"/>
                              </a:ln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sp>
                      <p:nvSpPr>
                        <p:cNvPr id="1347" name="Google Shape;1347;g117d4823dca_3_1"/>
                        <p:cNvSpPr/>
                        <p:nvPr/>
                      </p:nvSpPr>
                      <p:spPr>
                        <a:xfrm>
                          <a:off x="2112949" y="4939003"/>
                          <a:ext cx="18619" cy="22946"/>
                        </a:xfrm>
                        <a:custGeom>
                          <a:rect b="b" l="l" r="r" t="t"/>
                          <a:pathLst>
                            <a:path extrusionOk="0" h="668" w="668">
                              <a:moveTo>
                                <a:pt x="333" y="0"/>
                              </a:moveTo>
                              <a:lnTo>
                                <a:pt x="379" y="4"/>
                              </a:lnTo>
                              <a:lnTo>
                                <a:pt x="421" y="12"/>
                              </a:lnTo>
                              <a:lnTo>
                                <a:pt x="462" y="25"/>
                              </a:lnTo>
                              <a:lnTo>
                                <a:pt x="501" y="45"/>
                              </a:lnTo>
                              <a:lnTo>
                                <a:pt x="537" y="68"/>
                              </a:lnTo>
                              <a:lnTo>
                                <a:pt x="570" y="99"/>
                              </a:lnTo>
                              <a:lnTo>
                                <a:pt x="600" y="133"/>
                              </a:lnTo>
                              <a:lnTo>
                                <a:pt x="625" y="169"/>
                              </a:lnTo>
                              <a:lnTo>
                                <a:pt x="644" y="207"/>
                              </a:lnTo>
                              <a:lnTo>
                                <a:pt x="658" y="246"/>
                              </a:lnTo>
                              <a:lnTo>
                                <a:pt x="665" y="290"/>
                              </a:lnTo>
                              <a:lnTo>
                                <a:pt x="668" y="334"/>
                              </a:lnTo>
                              <a:lnTo>
                                <a:pt x="665" y="380"/>
                              </a:lnTo>
                              <a:lnTo>
                                <a:pt x="658" y="422"/>
                              </a:lnTo>
                              <a:lnTo>
                                <a:pt x="644" y="463"/>
                              </a:lnTo>
                              <a:lnTo>
                                <a:pt x="625" y="501"/>
                              </a:lnTo>
                              <a:lnTo>
                                <a:pt x="600" y="537"/>
                              </a:lnTo>
                              <a:lnTo>
                                <a:pt x="570" y="571"/>
                              </a:lnTo>
                              <a:lnTo>
                                <a:pt x="537" y="600"/>
                              </a:lnTo>
                              <a:lnTo>
                                <a:pt x="501" y="625"/>
                              </a:lnTo>
                              <a:lnTo>
                                <a:pt x="462" y="645"/>
                              </a:lnTo>
                              <a:lnTo>
                                <a:pt x="421" y="658"/>
                              </a:lnTo>
                              <a:lnTo>
                                <a:pt x="379" y="666"/>
                              </a:lnTo>
                              <a:lnTo>
                                <a:pt x="333" y="668"/>
                              </a:lnTo>
                              <a:lnTo>
                                <a:pt x="289" y="666"/>
                              </a:lnTo>
                              <a:lnTo>
                                <a:pt x="246" y="658"/>
                              </a:lnTo>
                              <a:lnTo>
                                <a:pt x="206" y="645"/>
                              </a:lnTo>
                              <a:lnTo>
                                <a:pt x="167" y="625"/>
                              </a:lnTo>
                              <a:lnTo>
                                <a:pt x="131" y="600"/>
                              </a:lnTo>
                              <a:lnTo>
                                <a:pt x="98" y="571"/>
                              </a:lnTo>
                              <a:lnTo>
                                <a:pt x="67" y="537"/>
                              </a:lnTo>
                              <a:lnTo>
                                <a:pt x="43" y="501"/>
                              </a:lnTo>
                              <a:lnTo>
                                <a:pt x="23" y="463"/>
                              </a:lnTo>
                              <a:lnTo>
                                <a:pt x="10" y="422"/>
                              </a:lnTo>
                              <a:lnTo>
                                <a:pt x="2" y="380"/>
                              </a:lnTo>
                              <a:lnTo>
                                <a:pt x="0" y="334"/>
                              </a:lnTo>
                              <a:lnTo>
                                <a:pt x="2" y="290"/>
                              </a:lnTo>
                              <a:lnTo>
                                <a:pt x="10" y="246"/>
                              </a:lnTo>
                              <a:lnTo>
                                <a:pt x="23" y="207"/>
                              </a:lnTo>
                              <a:lnTo>
                                <a:pt x="43" y="169"/>
                              </a:lnTo>
                              <a:lnTo>
                                <a:pt x="67" y="133"/>
                              </a:lnTo>
                              <a:lnTo>
                                <a:pt x="98" y="99"/>
                              </a:lnTo>
                              <a:lnTo>
                                <a:pt x="131" y="68"/>
                              </a:lnTo>
                              <a:lnTo>
                                <a:pt x="167" y="45"/>
                              </a:lnTo>
                              <a:lnTo>
                                <a:pt x="206" y="25"/>
                              </a:lnTo>
                              <a:lnTo>
                                <a:pt x="246" y="12"/>
                              </a:lnTo>
                              <a:lnTo>
                                <a:pt x="289" y="4"/>
                              </a:lnTo>
                              <a:lnTo>
                                <a:pt x="333" y="0"/>
                              </a:ln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grpSp>
                </p:grpSp>
              </p:grpSp>
            </p:grpSp>
            <p:grpSp>
              <p:nvGrpSpPr>
                <p:cNvPr id="1348" name="Google Shape;1348;g117d4823dca_3_1"/>
                <p:cNvGrpSpPr/>
                <p:nvPr/>
              </p:nvGrpSpPr>
              <p:grpSpPr>
                <a:xfrm>
                  <a:off x="4285113" y="1372404"/>
                  <a:ext cx="2346066" cy="3791018"/>
                  <a:chOff x="4285113" y="1372404"/>
                  <a:chExt cx="2346066" cy="3791018"/>
                </a:xfrm>
              </p:grpSpPr>
              <p:grpSp>
                <p:nvGrpSpPr>
                  <p:cNvPr id="1349" name="Google Shape;1349;g117d4823dca_3_1"/>
                  <p:cNvGrpSpPr/>
                  <p:nvPr/>
                </p:nvGrpSpPr>
                <p:grpSpPr>
                  <a:xfrm>
                    <a:off x="4285113" y="1754493"/>
                    <a:ext cx="2345711" cy="3408929"/>
                    <a:chOff x="228596" y="2051526"/>
                    <a:chExt cx="2120704" cy="3408929"/>
                  </a:xfrm>
                </p:grpSpPr>
                <p:grpSp>
                  <p:nvGrpSpPr>
                    <p:cNvPr id="1350" name="Google Shape;1350;g117d4823dca_3_1"/>
                    <p:cNvGrpSpPr/>
                    <p:nvPr/>
                  </p:nvGrpSpPr>
                  <p:grpSpPr>
                    <a:xfrm>
                      <a:off x="228596" y="2051526"/>
                      <a:ext cx="2120704" cy="3408929"/>
                      <a:chOff x="228596" y="2051526"/>
                      <a:chExt cx="2120704" cy="3408929"/>
                    </a:xfrm>
                  </p:grpSpPr>
                  <p:grpSp>
                    <p:nvGrpSpPr>
                      <p:cNvPr id="1351" name="Google Shape;1351;g117d4823dca_3_1"/>
                      <p:cNvGrpSpPr/>
                      <p:nvPr/>
                    </p:nvGrpSpPr>
                    <p:grpSpPr>
                      <a:xfrm>
                        <a:off x="228596" y="2051526"/>
                        <a:ext cx="2120704" cy="3408929"/>
                        <a:chOff x="228596" y="2051526"/>
                        <a:chExt cx="2120704" cy="3408929"/>
                      </a:xfrm>
                    </p:grpSpPr>
                    <p:sp>
                      <p:nvSpPr>
                        <p:cNvPr id="1352" name="Google Shape;1352;g117d4823dca_3_1"/>
                        <p:cNvSpPr/>
                        <p:nvPr/>
                      </p:nvSpPr>
                      <p:spPr>
                        <a:xfrm>
                          <a:off x="228596" y="2051526"/>
                          <a:ext cx="2120700" cy="3388500"/>
                        </a:xfrm>
                        <a:prstGeom prst="rect">
                          <a:avLst/>
                        </a:prstGeom>
                        <a:solidFill>
                          <a:srgbClr val="BEE6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rgbClr val="FFFFFF"/>
                            </a:solidFill>
                            <a:latin typeface="Calibri"/>
                            <a:ea typeface="Calibri"/>
                            <a:cs typeface="Calibri"/>
                            <a:sym typeface="Calibri"/>
                          </a:endParaRPr>
                        </a:p>
                      </p:txBody>
                    </p:sp>
                    <p:sp>
                      <p:nvSpPr>
                        <p:cNvPr id="1353" name="Google Shape;1353;g117d4823dca_3_1"/>
                        <p:cNvSpPr/>
                        <p:nvPr/>
                      </p:nvSpPr>
                      <p:spPr>
                        <a:xfrm flipH="1" rot="10800000">
                          <a:off x="228600" y="5412755"/>
                          <a:ext cx="2120700" cy="477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rgbClr val="FFFFFF"/>
                            </a:solidFill>
                            <a:latin typeface="Calibri"/>
                            <a:ea typeface="Calibri"/>
                            <a:cs typeface="Calibri"/>
                            <a:sym typeface="Calibri"/>
                          </a:endParaRPr>
                        </a:p>
                      </p:txBody>
                    </p:sp>
                  </p:grpSp>
                  <p:sp>
                    <p:nvSpPr>
                      <p:cNvPr id="1354" name="Google Shape;1354;g117d4823dca_3_1"/>
                      <p:cNvSpPr/>
                      <p:nvPr/>
                    </p:nvSpPr>
                    <p:spPr>
                      <a:xfrm>
                        <a:off x="299525" y="2816824"/>
                        <a:ext cx="1978800" cy="2547600"/>
                      </a:xfrm>
                      <a:prstGeom prst="rect">
                        <a:avLst/>
                      </a:prstGeom>
                      <a:solidFill>
                        <a:srgbClr val="F2F2F2"/>
                      </a:solidFill>
                      <a:ln>
                        <a:noFill/>
                      </a:ln>
                      <a:effectLst>
                        <a:outerShdw blurRad="63500" sx="102000" rotWithShape="0" algn="ctr" sy="102000">
                          <a:srgbClr val="000000">
                            <a:alpha val="149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rgbClr val="FFFFFF"/>
                          </a:solidFill>
                          <a:latin typeface="Calibri"/>
                          <a:ea typeface="Calibri"/>
                          <a:cs typeface="Calibri"/>
                          <a:sym typeface="Calibri"/>
                        </a:endParaRPr>
                      </a:p>
                    </p:txBody>
                  </p:sp>
                </p:grpSp>
                <p:sp>
                  <p:nvSpPr>
                    <p:cNvPr id="1355" name="Google Shape;1355;g117d4823dca_3_1"/>
                    <p:cNvSpPr/>
                    <p:nvPr/>
                  </p:nvSpPr>
                  <p:spPr>
                    <a:xfrm>
                      <a:off x="299521" y="2106399"/>
                      <a:ext cx="1978800" cy="650700"/>
                    </a:xfrm>
                    <a:prstGeom prst="roundRect">
                      <a:avLst>
                        <a:gd fmla="val 0" name="adj"/>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rgbClr val="FFFFFF"/>
                        </a:solidFill>
                        <a:latin typeface="Century"/>
                        <a:ea typeface="Century"/>
                        <a:cs typeface="Century"/>
                        <a:sym typeface="Century"/>
                      </a:endParaRPr>
                    </a:p>
                  </p:txBody>
                </p:sp>
              </p:grpSp>
              <p:sp>
                <p:nvSpPr>
                  <p:cNvPr id="1356" name="Google Shape;1356;g117d4823dca_3_1"/>
                  <p:cNvSpPr/>
                  <p:nvPr/>
                </p:nvSpPr>
                <p:spPr>
                  <a:xfrm>
                    <a:off x="4368300" y="4725586"/>
                    <a:ext cx="2188800" cy="3417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rgbClr val="FFFFFF"/>
                      </a:solidFill>
                      <a:latin typeface="Calibri"/>
                      <a:ea typeface="Calibri"/>
                      <a:cs typeface="Calibri"/>
                      <a:sym typeface="Calibri"/>
                    </a:endParaRPr>
                  </a:p>
                </p:txBody>
              </p:sp>
              <p:grpSp>
                <p:nvGrpSpPr>
                  <p:cNvPr id="1357" name="Google Shape;1357;g117d4823dca_3_1"/>
                  <p:cNvGrpSpPr/>
                  <p:nvPr/>
                </p:nvGrpSpPr>
                <p:grpSpPr>
                  <a:xfrm>
                    <a:off x="4285131" y="1372404"/>
                    <a:ext cx="2345598" cy="437037"/>
                    <a:chOff x="3222508" y="1407380"/>
                    <a:chExt cx="1765200" cy="437037"/>
                  </a:xfrm>
                </p:grpSpPr>
                <p:grpSp>
                  <p:nvGrpSpPr>
                    <p:cNvPr id="1358" name="Google Shape;1358;g117d4823dca_3_1"/>
                    <p:cNvGrpSpPr/>
                    <p:nvPr/>
                  </p:nvGrpSpPr>
                  <p:grpSpPr>
                    <a:xfrm>
                      <a:off x="3222508" y="1734617"/>
                      <a:ext cx="1765200" cy="109800"/>
                      <a:chOff x="228600" y="1689102"/>
                      <a:chExt cx="1765200" cy="109800"/>
                    </a:xfrm>
                  </p:grpSpPr>
                  <p:cxnSp>
                    <p:nvCxnSpPr>
                      <p:cNvPr id="1359" name="Google Shape;1359;g117d4823dca_3_1"/>
                      <p:cNvCxnSpPr/>
                      <p:nvPr/>
                    </p:nvCxnSpPr>
                    <p:spPr>
                      <a:xfrm>
                        <a:off x="228600" y="1743966"/>
                        <a:ext cx="1765200" cy="0"/>
                      </a:xfrm>
                      <a:prstGeom prst="straightConnector1">
                        <a:avLst/>
                      </a:prstGeom>
                      <a:noFill/>
                      <a:ln cap="flat" cmpd="sng" w="9525">
                        <a:solidFill>
                          <a:srgbClr val="D8D8D8"/>
                        </a:solidFill>
                        <a:prstDash val="solid"/>
                        <a:miter lim="800000"/>
                        <a:headEnd len="sm" w="sm" type="none"/>
                        <a:tailEnd len="sm" w="sm" type="none"/>
                      </a:ln>
                    </p:spPr>
                  </p:cxnSp>
                  <p:sp>
                    <p:nvSpPr>
                      <p:cNvPr id="1360" name="Google Shape;1360;g117d4823dca_3_1"/>
                      <p:cNvSpPr/>
                      <p:nvPr/>
                    </p:nvSpPr>
                    <p:spPr>
                      <a:xfrm>
                        <a:off x="1069977" y="1689102"/>
                        <a:ext cx="82500" cy="109800"/>
                      </a:xfrm>
                      <a:prstGeom prst="ellipse">
                        <a:avLst/>
                      </a:prstGeom>
                      <a:solidFill>
                        <a:schemeClr val="accent2"/>
                      </a:solidFill>
                      <a:ln cap="flat" cmpd="sng" w="9525">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rgbClr val="FFFFFF"/>
                          </a:solidFill>
                          <a:latin typeface="Calibri"/>
                          <a:ea typeface="Calibri"/>
                          <a:cs typeface="Calibri"/>
                          <a:sym typeface="Calibri"/>
                        </a:endParaRPr>
                      </a:p>
                    </p:txBody>
                  </p:sp>
                </p:grpSp>
                <p:sp>
                  <p:nvSpPr>
                    <p:cNvPr id="1361" name="Google Shape;1361;g117d4823dca_3_1"/>
                    <p:cNvSpPr txBox="1"/>
                    <p:nvPr/>
                  </p:nvSpPr>
                  <p:spPr>
                    <a:xfrm>
                      <a:off x="3490997" y="1407380"/>
                      <a:ext cx="1228200" cy="307800"/>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lang="en-US" sz="1400">
                          <a:solidFill>
                            <a:srgbClr val="262626"/>
                          </a:solidFill>
                          <a:latin typeface="Century"/>
                          <a:ea typeface="Century"/>
                          <a:cs typeface="Century"/>
                          <a:sym typeface="Century"/>
                        </a:rPr>
                        <a:t>Nurture Days</a:t>
                      </a:r>
                      <a:endParaRPr/>
                    </a:p>
                  </p:txBody>
                </p:sp>
              </p:grpSp>
              <p:grpSp>
                <p:nvGrpSpPr>
                  <p:cNvPr id="1362" name="Google Shape;1362;g117d4823dca_3_1"/>
                  <p:cNvGrpSpPr/>
                  <p:nvPr/>
                </p:nvGrpSpPr>
                <p:grpSpPr>
                  <a:xfrm>
                    <a:off x="4342188" y="1800093"/>
                    <a:ext cx="2288991" cy="2659193"/>
                    <a:chOff x="3265446" y="1898569"/>
                    <a:chExt cx="1722600" cy="2659193"/>
                  </a:xfrm>
                </p:grpSpPr>
                <p:sp>
                  <p:nvSpPr>
                    <p:cNvPr id="1363" name="Google Shape;1363;g117d4823dca_3_1"/>
                    <p:cNvSpPr/>
                    <p:nvPr/>
                  </p:nvSpPr>
                  <p:spPr>
                    <a:xfrm>
                      <a:off x="3265446" y="1898569"/>
                      <a:ext cx="1722600" cy="674100"/>
                    </a:xfrm>
                    <a:prstGeom prst="rect">
                      <a:avLst/>
                    </a:prstGeom>
                    <a:noFill/>
                    <a:ln>
                      <a:noFill/>
                    </a:ln>
                  </p:spPr>
                  <p:txBody>
                    <a:bodyPr anchorCtr="0" anchor="ctr" bIns="45700" lIns="91425" spcFirstLastPara="1" rIns="91425" wrap="square" tIns="45700">
                      <a:noAutofit/>
                    </a:bodyPr>
                    <a:lstStyle/>
                    <a:p>
                      <a:pPr indent="-182880" lvl="0" marL="182880" marR="0" rtl="0" algn="l">
                        <a:spcBef>
                          <a:spcPts val="0"/>
                        </a:spcBef>
                        <a:spcAft>
                          <a:spcPts val="0"/>
                        </a:spcAft>
                        <a:buClr>
                          <a:srgbClr val="FFFFFF"/>
                        </a:buClr>
                        <a:buSzPts val="1000"/>
                        <a:buFont typeface="Courier New"/>
                        <a:buChar char="o"/>
                      </a:pPr>
                      <a:r>
                        <a:rPr lang="en-US" sz="1000">
                          <a:solidFill>
                            <a:srgbClr val="FFFFFF"/>
                          </a:solidFill>
                          <a:latin typeface="Century"/>
                          <a:ea typeface="Century"/>
                          <a:cs typeface="Century"/>
                          <a:sym typeface="Century"/>
                        </a:rPr>
                        <a:t>Make sure the system can give the </a:t>
                      </a:r>
                      <a:r>
                        <a:rPr lang="en-US" sz="1000">
                          <a:solidFill>
                            <a:srgbClr val="FFFFFF"/>
                          </a:solidFill>
                          <a:latin typeface="Century"/>
                          <a:ea typeface="Century"/>
                          <a:cs typeface="Century"/>
                          <a:sym typeface="Century"/>
                        </a:rPr>
                        <a:t>effective</a:t>
                      </a:r>
                      <a:r>
                        <a:rPr lang="en-US" sz="1000">
                          <a:solidFill>
                            <a:srgbClr val="FFFFFF"/>
                          </a:solidFill>
                          <a:latin typeface="Century"/>
                          <a:ea typeface="Century"/>
                          <a:cs typeface="Century"/>
                          <a:sym typeface="Century"/>
                        </a:rPr>
                        <a:t>  responses for </a:t>
                      </a:r>
                      <a:r>
                        <a:rPr lang="en-US" sz="1000">
                          <a:solidFill>
                            <a:srgbClr val="FFFFFF"/>
                          </a:solidFill>
                          <a:latin typeface="Century"/>
                          <a:ea typeface="Century"/>
                          <a:cs typeface="Century"/>
                          <a:sym typeface="Century"/>
                        </a:rPr>
                        <a:t>customer</a:t>
                      </a:r>
                      <a:endParaRPr/>
                    </a:p>
                    <a:p>
                      <a:pPr indent="-182880" lvl="0" marL="182880" marR="0" rtl="0" algn="l">
                        <a:spcBef>
                          <a:spcPts val="0"/>
                        </a:spcBef>
                        <a:spcAft>
                          <a:spcPts val="0"/>
                        </a:spcAft>
                        <a:buClr>
                          <a:srgbClr val="FFFFFF"/>
                        </a:buClr>
                        <a:buSzPts val="1000"/>
                        <a:buFont typeface="Courier New"/>
                        <a:buChar char="o"/>
                      </a:pPr>
                      <a:r>
                        <a:rPr lang="en-US" sz="1000">
                          <a:solidFill>
                            <a:srgbClr val="FFFFFF"/>
                          </a:solidFill>
                          <a:latin typeface="Century"/>
                          <a:ea typeface="Century"/>
                          <a:cs typeface="Century"/>
                          <a:sym typeface="Century"/>
                        </a:rPr>
                        <a:t>Find the best price </a:t>
                      </a:r>
                      <a:r>
                        <a:rPr lang="en-US" sz="1000">
                          <a:solidFill>
                            <a:srgbClr val="FFFFFF"/>
                          </a:solidFill>
                          <a:latin typeface="Century"/>
                          <a:ea typeface="Century"/>
                          <a:cs typeface="Century"/>
                          <a:sym typeface="Century"/>
                        </a:rPr>
                        <a:t>and usage</a:t>
                      </a:r>
                      <a:endParaRPr/>
                    </a:p>
                  </p:txBody>
                </p:sp>
                <p:sp>
                  <p:nvSpPr>
                    <p:cNvPr id="1364" name="Google Shape;1364;g117d4823dca_3_1"/>
                    <p:cNvSpPr/>
                    <p:nvPr/>
                  </p:nvSpPr>
                  <p:spPr>
                    <a:xfrm>
                      <a:off x="3287487" y="3726762"/>
                      <a:ext cx="1634100" cy="831000"/>
                    </a:xfrm>
                    <a:prstGeom prst="rect">
                      <a:avLst/>
                    </a:prstGeom>
                    <a:noFill/>
                    <a:ln>
                      <a:noFill/>
                    </a:ln>
                  </p:spPr>
                  <p:txBody>
                    <a:bodyPr anchorCtr="0" anchor="ctr" bIns="45700" lIns="91425" spcFirstLastPara="1" rIns="91425" wrap="square" tIns="45700">
                      <a:noAutofit/>
                    </a:bodyPr>
                    <a:lstStyle/>
                    <a:p>
                      <a:pPr indent="-182880" lvl="0" marL="182880" marR="0" rtl="0" algn="l">
                        <a:spcBef>
                          <a:spcPts val="0"/>
                        </a:spcBef>
                        <a:spcAft>
                          <a:spcPts val="0"/>
                        </a:spcAft>
                        <a:buClr>
                          <a:srgbClr val="3F3F3F"/>
                        </a:buClr>
                        <a:buSzPts val="800"/>
                        <a:buFont typeface="Courier New"/>
                        <a:buChar char="o"/>
                      </a:pPr>
                      <a:r>
                        <a:rPr lang="en-US" sz="800">
                          <a:solidFill>
                            <a:srgbClr val="3F3F3F"/>
                          </a:solidFill>
                          <a:latin typeface="Arial"/>
                          <a:ea typeface="Arial"/>
                          <a:cs typeface="Arial"/>
                          <a:sym typeface="Arial"/>
                        </a:rPr>
                        <a:t>Do they </a:t>
                      </a:r>
                      <a:r>
                        <a:rPr lang="en-US" sz="800">
                          <a:solidFill>
                            <a:srgbClr val="3F3F3F"/>
                          </a:solidFill>
                        </a:rPr>
                        <a:t>have safety policy for the customer information</a:t>
                      </a:r>
                      <a:r>
                        <a:rPr lang="en-US" sz="800">
                          <a:solidFill>
                            <a:srgbClr val="3F3F3F"/>
                          </a:solidFill>
                          <a:latin typeface="Arial"/>
                          <a:ea typeface="Arial"/>
                          <a:cs typeface="Arial"/>
                          <a:sym typeface="Arial"/>
                        </a:rPr>
                        <a:t>?</a:t>
                      </a:r>
                      <a:endParaRPr/>
                    </a:p>
                    <a:p>
                      <a:pPr indent="-182880" lvl="0" marL="182880" marR="0" rtl="0" algn="l">
                        <a:spcBef>
                          <a:spcPts val="0"/>
                        </a:spcBef>
                        <a:spcAft>
                          <a:spcPts val="0"/>
                        </a:spcAft>
                        <a:buClr>
                          <a:srgbClr val="3F3F3F"/>
                        </a:buClr>
                        <a:buSzPts val="800"/>
                        <a:buFont typeface="Courier New"/>
                        <a:buChar char="o"/>
                      </a:pPr>
                      <a:r>
                        <a:rPr lang="en-US" sz="800">
                          <a:solidFill>
                            <a:srgbClr val="3F3F3F"/>
                          </a:solidFill>
                        </a:rPr>
                        <a:t>Are</a:t>
                      </a:r>
                      <a:r>
                        <a:rPr lang="en-US" sz="800">
                          <a:solidFill>
                            <a:srgbClr val="3F3F3F"/>
                          </a:solidFill>
                          <a:latin typeface="Arial"/>
                          <a:ea typeface="Arial"/>
                          <a:cs typeface="Arial"/>
                          <a:sym typeface="Arial"/>
                        </a:rPr>
                        <a:t> </a:t>
                      </a:r>
                      <a:r>
                        <a:rPr lang="en-US" sz="800">
                          <a:solidFill>
                            <a:srgbClr val="3F3F3F"/>
                          </a:solidFill>
                        </a:rPr>
                        <a:t>we</a:t>
                      </a:r>
                      <a:r>
                        <a:rPr lang="en-US" sz="800">
                          <a:solidFill>
                            <a:srgbClr val="3F3F3F"/>
                          </a:solidFill>
                          <a:latin typeface="Arial"/>
                          <a:ea typeface="Arial"/>
                          <a:cs typeface="Arial"/>
                          <a:sym typeface="Arial"/>
                        </a:rPr>
                        <a:t> paying too much?</a:t>
                      </a:r>
                      <a:endParaRPr/>
                    </a:p>
                    <a:p>
                      <a:pPr indent="-182880" lvl="0" marL="182880" marR="0" rtl="0" algn="l">
                        <a:spcBef>
                          <a:spcPts val="0"/>
                        </a:spcBef>
                        <a:spcAft>
                          <a:spcPts val="0"/>
                        </a:spcAft>
                        <a:buClr>
                          <a:srgbClr val="3F3F3F"/>
                        </a:buClr>
                        <a:buSzPts val="800"/>
                        <a:buFont typeface="Courier New"/>
                        <a:buChar char="o"/>
                      </a:pPr>
                      <a:r>
                        <a:rPr lang="en-US" sz="800">
                          <a:solidFill>
                            <a:srgbClr val="3F3F3F"/>
                          </a:solidFill>
                        </a:rPr>
                        <a:t>Is it convenient for the customer to know how to use the AI chat?</a:t>
                      </a:r>
                      <a:endParaRPr/>
                    </a:p>
                    <a:p>
                      <a:pPr indent="-182880" lvl="0" marL="182880" marR="0" rtl="0" algn="l">
                        <a:spcBef>
                          <a:spcPts val="0"/>
                        </a:spcBef>
                        <a:spcAft>
                          <a:spcPts val="0"/>
                        </a:spcAft>
                        <a:buClr>
                          <a:srgbClr val="3F3F3F"/>
                        </a:buClr>
                        <a:buSzPts val="800"/>
                        <a:buFont typeface="Courier New"/>
                        <a:buChar char="o"/>
                      </a:pPr>
                      <a:r>
                        <a:rPr lang="en-US" sz="800">
                          <a:solidFill>
                            <a:srgbClr val="3F3F3F"/>
                          </a:solidFill>
                        </a:rPr>
                        <a:t>What can this </a:t>
                      </a:r>
                      <a:r>
                        <a:rPr lang="en-US" sz="800">
                          <a:solidFill>
                            <a:srgbClr val="3F3F3F"/>
                          </a:solidFill>
                        </a:rPr>
                        <a:t>service </a:t>
                      </a:r>
                      <a:r>
                        <a:rPr lang="en-US" sz="800">
                          <a:solidFill>
                            <a:srgbClr val="3F3F3F"/>
                          </a:solidFill>
                        </a:rPr>
                        <a:t>do to reduce mutual </a:t>
                      </a:r>
                      <a:r>
                        <a:rPr lang="en-US" sz="800">
                          <a:solidFill>
                            <a:srgbClr val="3F3F3F"/>
                          </a:solidFill>
                        </a:rPr>
                        <a:t>operation</a:t>
                      </a:r>
                      <a:r>
                        <a:rPr lang="en-US" sz="800">
                          <a:solidFill>
                            <a:srgbClr val="3F3F3F"/>
                          </a:solidFill>
                        </a:rPr>
                        <a:t>?</a:t>
                      </a:r>
                      <a:endParaRPr sz="800">
                        <a:solidFill>
                          <a:srgbClr val="3F3F3F"/>
                        </a:solidFill>
                      </a:endParaRPr>
                    </a:p>
                    <a:p>
                      <a:pPr indent="-182880" lvl="0" marL="182880" marR="0" rtl="0" algn="l">
                        <a:spcBef>
                          <a:spcPts val="0"/>
                        </a:spcBef>
                        <a:spcAft>
                          <a:spcPts val="0"/>
                        </a:spcAft>
                        <a:buClr>
                          <a:srgbClr val="3F3F3F"/>
                        </a:buClr>
                        <a:buSzPts val="800"/>
                        <a:buFont typeface="Courier New"/>
                        <a:buChar char="o"/>
                      </a:pPr>
                      <a:r>
                        <a:rPr lang="en-US" sz="800">
                          <a:solidFill>
                            <a:srgbClr val="3F3F3F"/>
                          </a:solidFill>
                        </a:rPr>
                        <a:t>What is the difference between the normal </a:t>
                      </a:r>
                      <a:r>
                        <a:rPr lang="en-US" sz="800">
                          <a:solidFill>
                            <a:srgbClr val="3F3F3F"/>
                          </a:solidFill>
                        </a:rPr>
                        <a:t>customer service</a:t>
                      </a:r>
                      <a:r>
                        <a:rPr lang="en-US" sz="800">
                          <a:solidFill>
                            <a:srgbClr val="3F3F3F"/>
                          </a:solidFill>
                        </a:rPr>
                        <a:t>?</a:t>
                      </a:r>
                      <a:endParaRPr/>
                    </a:p>
                  </p:txBody>
                </p:sp>
                <p:sp>
                  <p:nvSpPr>
                    <p:cNvPr id="1365" name="Google Shape;1365;g117d4823dca_3_1"/>
                    <p:cNvSpPr/>
                    <p:nvPr/>
                  </p:nvSpPr>
                  <p:spPr>
                    <a:xfrm>
                      <a:off x="3288098" y="2656894"/>
                      <a:ext cx="1699800" cy="831000"/>
                    </a:xfrm>
                    <a:prstGeom prst="rect">
                      <a:avLst/>
                    </a:prstGeom>
                    <a:noFill/>
                    <a:ln>
                      <a:noFill/>
                    </a:ln>
                  </p:spPr>
                  <p:txBody>
                    <a:bodyPr anchorCtr="0" anchor="ctr" bIns="45700" lIns="91425" spcFirstLastPara="1" rIns="91425" wrap="square" tIns="45700">
                      <a:noAutofit/>
                    </a:bodyPr>
                    <a:lstStyle/>
                    <a:p>
                      <a:pPr indent="-182880" lvl="0" marL="182880" marR="0" rtl="0" algn="l">
                        <a:spcBef>
                          <a:spcPts val="0"/>
                        </a:spcBef>
                        <a:spcAft>
                          <a:spcPts val="0"/>
                        </a:spcAft>
                        <a:buClr>
                          <a:srgbClr val="3F3F3F"/>
                        </a:buClr>
                        <a:buSzPts val="800"/>
                        <a:buFont typeface="Courier New"/>
                        <a:buChar char="o"/>
                      </a:pPr>
                      <a:r>
                        <a:rPr lang="en-US" sz="800">
                          <a:solidFill>
                            <a:srgbClr val="3F3F3F"/>
                          </a:solidFill>
                          <a:latin typeface="Arial"/>
                          <a:ea typeface="Arial"/>
                          <a:cs typeface="Arial"/>
                          <a:sym typeface="Arial"/>
                        </a:rPr>
                        <a:t>Click on </a:t>
                      </a:r>
                      <a:r>
                        <a:rPr lang="en-US" sz="800">
                          <a:solidFill>
                            <a:srgbClr val="3F3F3F"/>
                          </a:solidFill>
                        </a:rPr>
                        <a:t>promotional </a:t>
                      </a:r>
                      <a:r>
                        <a:rPr lang="en-US" sz="800">
                          <a:solidFill>
                            <a:srgbClr val="3F3F3F"/>
                          </a:solidFill>
                          <a:latin typeface="Arial"/>
                          <a:ea typeface="Arial"/>
                          <a:cs typeface="Arial"/>
                          <a:sym typeface="Arial"/>
                        </a:rPr>
                        <a:t>email</a:t>
                      </a:r>
                      <a:endParaRPr/>
                    </a:p>
                    <a:p>
                      <a:pPr indent="-182880" lvl="0" marL="182880" marR="0" rtl="0" algn="l">
                        <a:spcBef>
                          <a:spcPts val="0"/>
                        </a:spcBef>
                        <a:spcAft>
                          <a:spcPts val="0"/>
                        </a:spcAft>
                        <a:buClr>
                          <a:srgbClr val="3F3F3F"/>
                        </a:buClr>
                        <a:buSzPts val="800"/>
                        <a:buFont typeface="Courier New"/>
                        <a:buChar char="o"/>
                      </a:pPr>
                      <a:r>
                        <a:rPr lang="en-US" sz="800">
                          <a:solidFill>
                            <a:srgbClr val="3F3F3F"/>
                          </a:solidFill>
                          <a:latin typeface="Arial"/>
                          <a:ea typeface="Arial"/>
                          <a:cs typeface="Arial"/>
                          <a:sym typeface="Arial"/>
                        </a:rPr>
                        <a:t>Visits product page</a:t>
                      </a:r>
                      <a:endParaRPr/>
                    </a:p>
                    <a:p>
                      <a:pPr indent="-182880" lvl="0" marL="182880" marR="0" rtl="0" algn="l">
                        <a:spcBef>
                          <a:spcPts val="0"/>
                        </a:spcBef>
                        <a:spcAft>
                          <a:spcPts val="0"/>
                        </a:spcAft>
                        <a:buClr>
                          <a:srgbClr val="3F3F3F"/>
                        </a:buClr>
                        <a:buSzPts val="800"/>
                        <a:buFont typeface="Courier New"/>
                        <a:buChar char="o"/>
                      </a:pPr>
                      <a:r>
                        <a:rPr lang="en-US" sz="800">
                          <a:solidFill>
                            <a:srgbClr val="3F3F3F"/>
                          </a:solidFill>
                        </a:rPr>
                        <a:t>Experience the trial process on the RPA chatbot with sample data</a:t>
                      </a:r>
                      <a:endParaRPr/>
                    </a:p>
                    <a:p>
                      <a:pPr indent="-182880" lvl="0" marL="182880" marR="0" rtl="0" algn="l">
                        <a:spcBef>
                          <a:spcPts val="0"/>
                        </a:spcBef>
                        <a:spcAft>
                          <a:spcPts val="0"/>
                        </a:spcAft>
                        <a:buClr>
                          <a:srgbClr val="3F3F3F"/>
                        </a:buClr>
                        <a:buSzPts val="800"/>
                        <a:buFont typeface="Courier New"/>
                        <a:buChar char="o"/>
                      </a:pPr>
                      <a:r>
                        <a:rPr lang="en-US" sz="800">
                          <a:solidFill>
                            <a:srgbClr val="3F3F3F"/>
                          </a:solidFill>
                        </a:rPr>
                        <a:t>See the commodity </a:t>
                      </a:r>
                      <a:r>
                        <a:rPr lang="en-US" sz="800">
                          <a:solidFill>
                            <a:srgbClr val="3F3F3F"/>
                          </a:solidFill>
                        </a:rPr>
                        <a:t>recommendation </a:t>
                      </a:r>
                      <a:r>
                        <a:rPr lang="en-US" sz="800">
                          <a:solidFill>
                            <a:srgbClr val="3F3F3F"/>
                          </a:solidFill>
                        </a:rPr>
                        <a:t>and AI responses</a:t>
                      </a:r>
                      <a:endParaRPr/>
                    </a:p>
                  </p:txBody>
                </p:sp>
              </p:grpSp>
              <p:grpSp>
                <p:nvGrpSpPr>
                  <p:cNvPr id="1366" name="Google Shape;1366;g117d4823dca_3_1"/>
                  <p:cNvGrpSpPr/>
                  <p:nvPr/>
                </p:nvGrpSpPr>
                <p:grpSpPr>
                  <a:xfrm>
                    <a:off x="5132892" y="4792379"/>
                    <a:ext cx="722756" cy="208665"/>
                    <a:chOff x="3783573" y="4890855"/>
                    <a:chExt cx="697506" cy="208665"/>
                  </a:xfrm>
                </p:grpSpPr>
                <p:grpSp>
                  <p:nvGrpSpPr>
                    <p:cNvPr id="1367" name="Google Shape;1367;g117d4823dca_3_1"/>
                    <p:cNvGrpSpPr/>
                    <p:nvPr/>
                  </p:nvGrpSpPr>
                  <p:grpSpPr>
                    <a:xfrm>
                      <a:off x="4270760" y="4890855"/>
                      <a:ext cx="210319" cy="208665"/>
                      <a:chOff x="2381938" y="4904756"/>
                      <a:chExt cx="137168" cy="137162"/>
                    </a:xfrm>
                  </p:grpSpPr>
                  <p:sp>
                    <p:nvSpPr>
                      <p:cNvPr id="1368" name="Google Shape;1368;g117d4823dca_3_1"/>
                      <p:cNvSpPr/>
                      <p:nvPr/>
                    </p:nvSpPr>
                    <p:spPr>
                      <a:xfrm>
                        <a:off x="2381938" y="4904756"/>
                        <a:ext cx="137168" cy="137162"/>
                      </a:xfrm>
                      <a:custGeom>
                        <a:rect b="b" l="l" r="r" t="t"/>
                        <a:pathLst>
                          <a:path extrusionOk="0" h="2262" w="2262">
                            <a:moveTo>
                              <a:pt x="1131" y="0"/>
                            </a:moveTo>
                            <a:cubicBezTo>
                              <a:pt x="507" y="0"/>
                              <a:pt x="0" y="508"/>
                              <a:pt x="0" y="1131"/>
                            </a:cubicBezTo>
                            <a:cubicBezTo>
                              <a:pt x="0" y="1755"/>
                              <a:pt x="507" y="2262"/>
                              <a:pt x="1131" y="2262"/>
                            </a:cubicBezTo>
                            <a:cubicBezTo>
                              <a:pt x="1755" y="2262"/>
                              <a:pt x="2262" y="1755"/>
                              <a:pt x="2262" y="1131"/>
                            </a:cubicBezTo>
                            <a:cubicBezTo>
                              <a:pt x="2262" y="508"/>
                              <a:pt x="1755" y="0"/>
                              <a:pt x="1131" y="0"/>
                            </a:cubicBezTo>
                            <a:close/>
                            <a:moveTo>
                              <a:pt x="1131" y="2053"/>
                            </a:moveTo>
                            <a:cubicBezTo>
                              <a:pt x="624" y="2053"/>
                              <a:pt x="210" y="1639"/>
                              <a:pt x="210" y="1131"/>
                            </a:cubicBezTo>
                            <a:cubicBezTo>
                              <a:pt x="210" y="624"/>
                              <a:pt x="624" y="210"/>
                              <a:pt x="1131" y="210"/>
                            </a:cubicBezTo>
                            <a:cubicBezTo>
                              <a:pt x="1638" y="210"/>
                              <a:pt x="2052" y="624"/>
                              <a:pt x="2052" y="1131"/>
                            </a:cubicBezTo>
                            <a:cubicBezTo>
                              <a:pt x="2052" y="1639"/>
                              <a:pt x="1638" y="2053"/>
                              <a:pt x="1131" y="2053"/>
                            </a:cubicBezTo>
                            <a:close/>
                          </a:path>
                        </a:pathLst>
                      </a:custGeom>
                      <a:solidFill>
                        <a:schemeClr val="accent2"/>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grpSp>
                    <p:nvGrpSpPr>
                      <p:cNvPr id="1369" name="Google Shape;1369;g117d4823dca_3_1"/>
                      <p:cNvGrpSpPr/>
                      <p:nvPr/>
                    </p:nvGrpSpPr>
                    <p:grpSpPr>
                      <a:xfrm>
                        <a:off x="2424444" y="4945412"/>
                        <a:ext cx="52269" cy="55848"/>
                        <a:chOff x="2411607" y="4948836"/>
                        <a:chExt cx="52269" cy="55848"/>
                      </a:xfrm>
                    </p:grpSpPr>
                    <p:sp>
                      <p:nvSpPr>
                        <p:cNvPr id="1370" name="Google Shape;1370;g117d4823dca_3_1"/>
                        <p:cNvSpPr/>
                        <p:nvPr/>
                      </p:nvSpPr>
                      <p:spPr>
                        <a:xfrm>
                          <a:off x="2415253" y="4982430"/>
                          <a:ext cx="44861" cy="22254"/>
                        </a:xfrm>
                        <a:custGeom>
                          <a:rect b="b" l="l" r="r" t="t"/>
                          <a:pathLst>
                            <a:path extrusionOk="0" h="367" w="910">
                              <a:moveTo>
                                <a:pt x="455" y="0"/>
                              </a:moveTo>
                              <a:cubicBezTo>
                                <a:pt x="188" y="0"/>
                                <a:pt x="43" y="179"/>
                                <a:pt x="36" y="186"/>
                              </a:cubicBezTo>
                              <a:cubicBezTo>
                                <a:pt x="0" y="231"/>
                                <a:pt x="7" y="296"/>
                                <a:pt x="50" y="331"/>
                              </a:cubicBezTo>
                              <a:cubicBezTo>
                                <a:pt x="95" y="367"/>
                                <a:pt x="160" y="362"/>
                                <a:pt x="198" y="317"/>
                              </a:cubicBezTo>
                              <a:cubicBezTo>
                                <a:pt x="203" y="312"/>
                                <a:pt x="291" y="210"/>
                                <a:pt x="455" y="210"/>
                              </a:cubicBezTo>
                              <a:cubicBezTo>
                                <a:pt x="619" y="210"/>
                                <a:pt x="707" y="315"/>
                                <a:pt x="710" y="317"/>
                              </a:cubicBezTo>
                              <a:cubicBezTo>
                                <a:pt x="731" y="343"/>
                                <a:pt x="760" y="355"/>
                                <a:pt x="791" y="355"/>
                              </a:cubicBezTo>
                              <a:cubicBezTo>
                                <a:pt x="815" y="355"/>
                                <a:pt x="838" y="348"/>
                                <a:pt x="857" y="331"/>
                              </a:cubicBezTo>
                              <a:cubicBezTo>
                                <a:pt x="903" y="296"/>
                                <a:pt x="910" y="229"/>
                                <a:pt x="874" y="184"/>
                              </a:cubicBezTo>
                              <a:cubicBezTo>
                                <a:pt x="867" y="179"/>
                                <a:pt x="722" y="0"/>
                                <a:pt x="455" y="0"/>
                              </a:cubicBezTo>
                              <a:close/>
                            </a:path>
                          </a:pathLst>
                        </a:custGeom>
                        <a:solidFill>
                          <a:schemeClr val="accent2"/>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sp>
                      <p:nvSpPr>
                        <p:cNvPr id="1371" name="Google Shape;1371;g117d4823dca_3_1"/>
                        <p:cNvSpPr/>
                        <p:nvPr/>
                      </p:nvSpPr>
                      <p:spPr>
                        <a:xfrm>
                          <a:off x="2411607" y="4948836"/>
                          <a:ext cx="14700" cy="18000"/>
                        </a:xfrm>
                        <a:prstGeom prst="ellipse">
                          <a:avLst/>
                        </a:prstGeom>
                        <a:solidFill>
                          <a:schemeClr val="accent2"/>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sp>
                      <p:nvSpPr>
                        <p:cNvPr id="1372" name="Google Shape;1372;g117d4823dca_3_1"/>
                        <p:cNvSpPr/>
                        <p:nvPr/>
                      </p:nvSpPr>
                      <p:spPr>
                        <a:xfrm>
                          <a:off x="2449176" y="4948836"/>
                          <a:ext cx="14700" cy="18000"/>
                        </a:xfrm>
                        <a:prstGeom prst="ellipse">
                          <a:avLst/>
                        </a:prstGeom>
                        <a:solidFill>
                          <a:schemeClr val="accent2"/>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grpSp>
                </p:grpSp>
                <p:grpSp>
                  <p:nvGrpSpPr>
                    <p:cNvPr id="1373" name="Google Shape;1373;g117d4823dca_3_1"/>
                    <p:cNvGrpSpPr/>
                    <p:nvPr/>
                  </p:nvGrpSpPr>
                  <p:grpSpPr>
                    <a:xfrm>
                      <a:off x="4027058" y="4890855"/>
                      <a:ext cx="210308" cy="208655"/>
                      <a:chOff x="2214929" y="4904756"/>
                      <a:chExt cx="137142" cy="137155"/>
                    </a:xfrm>
                  </p:grpSpPr>
                  <p:sp>
                    <p:nvSpPr>
                      <p:cNvPr id="1374" name="Google Shape;1374;g117d4823dca_3_1"/>
                      <p:cNvSpPr/>
                      <p:nvPr/>
                    </p:nvSpPr>
                    <p:spPr>
                      <a:xfrm>
                        <a:off x="2214929" y="4904756"/>
                        <a:ext cx="137142" cy="137155"/>
                      </a:xfrm>
                      <a:custGeom>
                        <a:rect b="b" l="l" r="r" t="t"/>
                        <a:pathLst>
                          <a:path extrusionOk="0" h="4006" w="4015">
                            <a:moveTo>
                              <a:pt x="2008" y="334"/>
                            </a:moveTo>
                            <a:lnTo>
                              <a:pt x="1895" y="337"/>
                            </a:lnTo>
                            <a:lnTo>
                              <a:pt x="1785" y="349"/>
                            </a:lnTo>
                            <a:lnTo>
                              <a:pt x="1676" y="367"/>
                            </a:lnTo>
                            <a:lnTo>
                              <a:pt x="1568" y="392"/>
                            </a:lnTo>
                            <a:lnTo>
                              <a:pt x="1463" y="425"/>
                            </a:lnTo>
                            <a:lnTo>
                              <a:pt x="1358" y="466"/>
                            </a:lnTo>
                            <a:lnTo>
                              <a:pt x="1257" y="513"/>
                            </a:lnTo>
                            <a:lnTo>
                              <a:pt x="1161" y="565"/>
                            </a:lnTo>
                            <a:lnTo>
                              <a:pt x="1070" y="622"/>
                            </a:lnTo>
                            <a:lnTo>
                              <a:pt x="983" y="684"/>
                            </a:lnTo>
                            <a:lnTo>
                              <a:pt x="902" y="751"/>
                            </a:lnTo>
                            <a:lnTo>
                              <a:pt x="825" y="822"/>
                            </a:lnTo>
                            <a:lnTo>
                              <a:pt x="752" y="899"/>
                            </a:lnTo>
                            <a:lnTo>
                              <a:pt x="685" y="981"/>
                            </a:lnTo>
                            <a:lnTo>
                              <a:pt x="623" y="1067"/>
                            </a:lnTo>
                            <a:lnTo>
                              <a:pt x="566" y="1157"/>
                            </a:lnTo>
                            <a:lnTo>
                              <a:pt x="515" y="1254"/>
                            </a:lnTo>
                            <a:lnTo>
                              <a:pt x="468" y="1354"/>
                            </a:lnTo>
                            <a:lnTo>
                              <a:pt x="427" y="1458"/>
                            </a:lnTo>
                            <a:lnTo>
                              <a:pt x="394" y="1563"/>
                            </a:lnTo>
                            <a:lnTo>
                              <a:pt x="368" y="1671"/>
                            </a:lnTo>
                            <a:lnTo>
                              <a:pt x="349" y="1780"/>
                            </a:lnTo>
                            <a:lnTo>
                              <a:pt x="338" y="1890"/>
                            </a:lnTo>
                            <a:lnTo>
                              <a:pt x="334" y="2002"/>
                            </a:lnTo>
                            <a:lnTo>
                              <a:pt x="338" y="2115"/>
                            </a:lnTo>
                            <a:lnTo>
                              <a:pt x="349" y="2225"/>
                            </a:lnTo>
                            <a:lnTo>
                              <a:pt x="368" y="2334"/>
                            </a:lnTo>
                            <a:lnTo>
                              <a:pt x="394" y="2441"/>
                            </a:lnTo>
                            <a:lnTo>
                              <a:pt x="427" y="2546"/>
                            </a:lnTo>
                            <a:lnTo>
                              <a:pt x="468" y="2650"/>
                            </a:lnTo>
                            <a:lnTo>
                              <a:pt x="515" y="2752"/>
                            </a:lnTo>
                            <a:lnTo>
                              <a:pt x="568" y="2847"/>
                            </a:lnTo>
                            <a:lnTo>
                              <a:pt x="623" y="2938"/>
                            </a:lnTo>
                            <a:lnTo>
                              <a:pt x="685" y="3024"/>
                            </a:lnTo>
                            <a:lnTo>
                              <a:pt x="752" y="3105"/>
                            </a:lnTo>
                            <a:lnTo>
                              <a:pt x="825" y="3182"/>
                            </a:lnTo>
                            <a:lnTo>
                              <a:pt x="902" y="3254"/>
                            </a:lnTo>
                            <a:lnTo>
                              <a:pt x="983" y="3321"/>
                            </a:lnTo>
                            <a:lnTo>
                              <a:pt x="1070" y="3382"/>
                            </a:lnTo>
                            <a:lnTo>
                              <a:pt x="1161" y="3439"/>
                            </a:lnTo>
                            <a:lnTo>
                              <a:pt x="1257" y="3491"/>
                            </a:lnTo>
                            <a:lnTo>
                              <a:pt x="1358" y="3538"/>
                            </a:lnTo>
                            <a:lnTo>
                              <a:pt x="1463" y="3579"/>
                            </a:lnTo>
                            <a:lnTo>
                              <a:pt x="1568" y="3612"/>
                            </a:lnTo>
                            <a:lnTo>
                              <a:pt x="1676" y="3638"/>
                            </a:lnTo>
                            <a:lnTo>
                              <a:pt x="1785" y="3657"/>
                            </a:lnTo>
                            <a:lnTo>
                              <a:pt x="1895" y="3668"/>
                            </a:lnTo>
                            <a:lnTo>
                              <a:pt x="2008" y="3672"/>
                            </a:lnTo>
                            <a:lnTo>
                              <a:pt x="2120" y="3668"/>
                            </a:lnTo>
                            <a:lnTo>
                              <a:pt x="2231" y="3657"/>
                            </a:lnTo>
                            <a:lnTo>
                              <a:pt x="2340" y="3638"/>
                            </a:lnTo>
                            <a:lnTo>
                              <a:pt x="2447" y="3612"/>
                            </a:lnTo>
                            <a:lnTo>
                              <a:pt x="2553" y="3579"/>
                            </a:lnTo>
                            <a:lnTo>
                              <a:pt x="2658" y="3538"/>
                            </a:lnTo>
                            <a:lnTo>
                              <a:pt x="2758" y="3491"/>
                            </a:lnTo>
                            <a:lnTo>
                              <a:pt x="2855" y="3439"/>
                            </a:lnTo>
                            <a:lnTo>
                              <a:pt x="2945" y="3382"/>
                            </a:lnTo>
                            <a:lnTo>
                              <a:pt x="3032" y="3321"/>
                            </a:lnTo>
                            <a:lnTo>
                              <a:pt x="3114" y="3254"/>
                            </a:lnTo>
                            <a:lnTo>
                              <a:pt x="3191" y="3182"/>
                            </a:lnTo>
                            <a:lnTo>
                              <a:pt x="3263" y="3105"/>
                            </a:lnTo>
                            <a:lnTo>
                              <a:pt x="3330" y="3024"/>
                            </a:lnTo>
                            <a:lnTo>
                              <a:pt x="3391" y="2938"/>
                            </a:lnTo>
                            <a:lnTo>
                              <a:pt x="3449" y="2847"/>
                            </a:lnTo>
                            <a:lnTo>
                              <a:pt x="3501" y="2752"/>
                            </a:lnTo>
                            <a:lnTo>
                              <a:pt x="3548" y="2650"/>
                            </a:lnTo>
                            <a:lnTo>
                              <a:pt x="3589" y="2546"/>
                            </a:lnTo>
                            <a:lnTo>
                              <a:pt x="3621" y="2441"/>
                            </a:lnTo>
                            <a:lnTo>
                              <a:pt x="3647" y="2334"/>
                            </a:lnTo>
                            <a:lnTo>
                              <a:pt x="3665" y="2225"/>
                            </a:lnTo>
                            <a:lnTo>
                              <a:pt x="3677" y="2115"/>
                            </a:lnTo>
                            <a:lnTo>
                              <a:pt x="3680" y="2002"/>
                            </a:lnTo>
                            <a:lnTo>
                              <a:pt x="3677" y="1890"/>
                            </a:lnTo>
                            <a:lnTo>
                              <a:pt x="3665" y="1780"/>
                            </a:lnTo>
                            <a:lnTo>
                              <a:pt x="3647" y="1671"/>
                            </a:lnTo>
                            <a:lnTo>
                              <a:pt x="3621" y="1563"/>
                            </a:lnTo>
                            <a:lnTo>
                              <a:pt x="3589" y="1458"/>
                            </a:lnTo>
                            <a:lnTo>
                              <a:pt x="3548" y="1354"/>
                            </a:lnTo>
                            <a:lnTo>
                              <a:pt x="3501" y="1254"/>
                            </a:lnTo>
                            <a:lnTo>
                              <a:pt x="3449" y="1157"/>
                            </a:lnTo>
                            <a:lnTo>
                              <a:pt x="3391" y="1067"/>
                            </a:lnTo>
                            <a:lnTo>
                              <a:pt x="3330" y="981"/>
                            </a:lnTo>
                            <a:lnTo>
                              <a:pt x="3263" y="899"/>
                            </a:lnTo>
                            <a:lnTo>
                              <a:pt x="3191" y="822"/>
                            </a:lnTo>
                            <a:lnTo>
                              <a:pt x="3114" y="751"/>
                            </a:lnTo>
                            <a:lnTo>
                              <a:pt x="3032" y="684"/>
                            </a:lnTo>
                            <a:lnTo>
                              <a:pt x="2945" y="622"/>
                            </a:lnTo>
                            <a:lnTo>
                              <a:pt x="2855" y="565"/>
                            </a:lnTo>
                            <a:lnTo>
                              <a:pt x="2758" y="513"/>
                            </a:lnTo>
                            <a:lnTo>
                              <a:pt x="2658" y="466"/>
                            </a:lnTo>
                            <a:lnTo>
                              <a:pt x="2553" y="425"/>
                            </a:lnTo>
                            <a:lnTo>
                              <a:pt x="2447" y="392"/>
                            </a:lnTo>
                            <a:lnTo>
                              <a:pt x="2340" y="366"/>
                            </a:lnTo>
                            <a:lnTo>
                              <a:pt x="2231" y="349"/>
                            </a:lnTo>
                            <a:lnTo>
                              <a:pt x="2120" y="337"/>
                            </a:lnTo>
                            <a:lnTo>
                              <a:pt x="2008" y="334"/>
                            </a:lnTo>
                            <a:close/>
                            <a:moveTo>
                              <a:pt x="2008" y="0"/>
                            </a:moveTo>
                            <a:lnTo>
                              <a:pt x="2128" y="2"/>
                            </a:lnTo>
                            <a:lnTo>
                              <a:pt x="2246" y="12"/>
                            </a:lnTo>
                            <a:lnTo>
                              <a:pt x="2363" y="30"/>
                            </a:lnTo>
                            <a:lnTo>
                              <a:pt x="2477" y="53"/>
                            </a:lnTo>
                            <a:lnTo>
                              <a:pt x="2588" y="83"/>
                            </a:lnTo>
                            <a:lnTo>
                              <a:pt x="2699" y="119"/>
                            </a:lnTo>
                            <a:lnTo>
                              <a:pt x="2806" y="162"/>
                            </a:lnTo>
                            <a:lnTo>
                              <a:pt x="2912" y="211"/>
                            </a:lnTo>
                            <a:lnTo>
                              <a:pt x="3016" y="268"/>
                            </a:lnTo>
                            <a:lnTo>
                              <a:pt x="3115" y="330"/>
                            </a:lnTo>
                            <a:lnTo>
                              <a:pt x="3211" y="397"/>
                            </a:lnTo>
                            <a:lnTo>
                              <a:pt x="3302" y="469"/>
                            </a:lnTo>
                            <a:lnTo>
                              <a:pt x="3388" y="545"/>
                            </a:lnTo>
                            <a:lnTo>
                              <a:pt x="3468" y="626"/>
                            </a:lnTo>
                            <a:lnTo>
                              <a:pt x="3545" y="711"/>
                            </a:lnTo>
                            <a:lnTo>
                              <a:pt x="3617" y="801"/>
                            </a:lnTo>
                            <a:lnTo>
                              <a:pt x="3684" y="897"/>
                            </a:lnTo>
                            <a:lnTo>
                              <a:pt x="3746" y="997"/>
                            </a:lnTo>
                            <a:lnTo>
                              <a:pt x="3803" y="1101"/>
                            </a:lnTo>
                            <a:lnTo>
                              <a:pt x="3853" y="1206"/>
                            </a:lnTo>
                            <a:lnTo>
                              <a:pt x="3896" y="1313"/>
                            </a:lnTo>
                            <a:lnTo>
                              <a:pt x="3932" y="1423"/>
                            </a:lnTo>
                            <a:lnTo>
                              <a:pt x="3962" y="1535"/>
                            </a:lnTo>
                            <a:lnTo>
                              <a:pt x="3985" y="1648"/>
                            </a:lnTo>
                            <a:lnTo>
                              <a:pt x="4001" y="1765"/>
                            </a:lnTo>
                            <a:lnTo>
                              <a:pt x="4011" y="1882"/>
                            </a:lnTo>
                            <a:lnTo>
                              <a:pt x="4015" y="2002"/>
                            </a:lnTo>
                            <a:lnTo>
                              <a:pt x="4011" y="2122"/>
                            </a:lnTo>
                            <a:lnTo>
                              <a:pt x="4001" y="2241"/>
                            </a:lnTo>
                            <a:lnTo>
                              <a:pt x="3985" y="2356"/>
                            </a:lnTo>
                            <a:lnTo>
                              <a:pt x="3962" y="2470"/>
                            </a:lnTo>
                            <a:lnTo>
                              <a:pt x="3932" y="2582"/>
                            </a:lnTo>
                            <a:lnTo>
                              <a:pt x="3896" y="2691"/>
                            </a:lnTo>
                            <a:lnTo>
                              <a:pt x="3853" y="2799"/>
                            </a:lnTo>
                            <a:lnTo>
                              <a:pt x="3803" y="2905"/>
                            </a:lnTo>
                            <a:lnTo>
                              <a:pt x="3746" y="3008"/>
                            </a:lnTo>
                            <a:lnTo>
                              <a:pt x="3684" y="3108"/>
                            </a:lnTo>
                            <a:lnTo>
                              <a:pt x="3617" y="3203"/>
                            </a:lnTo>
                            <a:lnTo>
                              <a:pt x="3545" y="3293"/>
                            </a:lnTo>
                            <a:lnTo>
                              <a:pt x="3468" y="3379"/>
                            </a:lnTo>
                            <a:lnTo>
                              <a:pt x="3388" y="3460"/>
                            </a:lnTo>
                            <a:lnTo>
                              <a:pt x="3301" y="3536"/>
                            </a:lnTo>
                            <a:lnTo>
                              <a:pt x="3211" y="3607"/>
                            </a:lnTo>
                            <a:lnTo>
                              <a:pt x="3115" y="3674"/>
                            </a:lnTo>
                            <a:lnTo>
                              <a:pt x="3016" y="3736"/>
                            </a:lnTo>
                            <a:lnTo>
                              <a:pt x="2912" y="3793"/>
                            </a:lnTo>
                            <a:lnTo>
                              <a:pt x="2806" y="3842"/>
                            </a:lnTo>
                            <a:lnTo>
                              <a:pt x="2699" y="3886"/>
                            </a:lnTo>
                            <a:lnTo>
                              <a:pt x="2588" y="3923"/>
                            </a:lnTo>
                            <a:lnTo>
                              <a:pt x="2477" y="3952"/>
                            </a:lnTo>
                            <a:lnTo>
                              <a:pt x="2363" y="3976"/>
                            </a:lnTo>
                            <a:lnTo>
                              <a:pt x="2246" y="3992"/>
                            </a:lnTo>
                            <a:lnTo>
                              <a:pt x="2128" y="4002"/>
                            </a:lnTo>
                            <a:lnTo>
                              <a:pt x="2008" y="4006"/>
                            </a:lnTo>
                            <a:lnTo>
                              <a:pt x="1888" y="4002"/>
                            </a:lnTo>
                            <a:lnTo>
                              <a:pt x="1769" y="3992"/>
                            </a:lnTo>
                            <a:lnTo>
                              <a:pt x="1653" y="3976"/>
                            </a:lnTo>
                            <a:lnTo>
                              <a:pt x="1539" y="3952"/>
                            </a:lnTo>
                            <a:lnTo>
                              <a:pt x="1427" y="3923"/>
                            </a:lnTo>
                            <a:lnTo>
                              <a:pt x="1318" y="3886"/>
                            </a:lnTo>
                            <a:lnTo>
                              <a:pt x="1210" y="3842"/>
                            </a:lnTo>
                            <a:lnTo>
                              <a:pt x="1103" y="3793"/>
                            </a:lnTo>
                            <a:lnTo>
                              <a:pt x="1000" y="3736"/>
                            </a:lnTo>
                            <a:lnTo>
                              <a:pt x="900" y="3674"/>
                            </a:lnTo>
                            <a:lnTo>
                              <a:pt x="804" y="3607"/>
                            </a:lnTo>
                            <a:lnTo>
                              <a:pt x="714" y="3536"/>
                            </a:lnTo>
                            <a:lnTo>
                              <a:pt x="628" y="3460"/>
                            </a:lnTo>
                            <a:lnTo>
                              <a:pt x="546" y="3379"/>
                            </a:lnTo>
                            <a:lnTo>
                              <a:pt x="470" y="3293"/>
                            </a:lnTo>
                            <a:lnTo>
                              <a:pt x="399" y="3203"/>
                            </a:lnTo>
                            <a:lnTo>
                              <a:pt x="332" y="3108"/>
                            </a:lnTo>
                            <a:lnTo>
                              <a:pt x="269" y="3008"/>
                            </a:lnTo>
                            <a:lnTo>
                              <a:pt x="213" y="2905"/>
                            </a:lnTo>
                            <a:lnTo>
                              <a:pt x="163" y="2799"/>
                            </a:lnTo>
                            <a:lnTo>
                              <a:pt x="120" y="2691"/>
                            </a:lnTo>
                            <a:lnTo>
                              <a:pt x="83" y="2582"/>
                            </a:lnTo>
                            <a:lnTo>
                              <a:pt x="53" y="2470"/>
                            </a:lnTo>
                            <a:lnTo>
                              <a:pt x="30" y="2356"/>
                            </a:lnTo>
                            <a:lnTo>
                              <a:pt x="13" y="2241"/>
                            </a:lnTo>
                            <a:lnTo>
                              <a:pt x="3" y="2122"/>
                            </a:lnTo>
                            <a:lnTo>
                              <a:pt x="0" y="2002"/>
                            </a:lnTo>
                            <a:lnTo>
                              <a:pt x="0" y="2002"/>
                            </a:lnTo>
                            <a:lnTo>
                              <a:pt x="3" y="1882"/>
                            </a:lnTo>
                            <a:lnTo>
                              <a:pt x="13" y="1765"/>
                            </a:lnTo>
                            <a:lnTo>
                              <a:pt x="30" y="1648"/>
                            </a:lnTo>
                            <a:lnTo>
                              <a:pt x="53" y="1535"/>
                            </a:lnTo>
                            <a:lnTo>
                              <a:pt x="83" y="1423"/>
                            </a:lnTo>
                            <a:lnTo>
                              <a:pt x="120" y="1313"/>
                            </a:lnTo>
                            <a:lnTo>
                              <a:pt x="163" y="1206"/>
                            </a:lnTo>
                            <a:lnTo>
                              <a:pt x="213" y="1101"/>
                            </a:lnTo>
                            <a:lnTo>
                              <a:pt x="269" y="997"/>
                            </a:lnTo>
                            <a:lnTo>
                              <a:pt x="332" y="897"/>
                            </a:lnTo>
                            <a:lnTo>
                              <a:pt x="399" y="801"/>
                            </a:lnTo>
                            <a:lnTo>
                              <a:pt x="470" y="711"/>
                            </a:lnTo>
                            <a:lnTo>
                              <a:pt x="546" y="626"/>
                            </a:lnTo>
                            <a:lnTo>
                              <a:pt x="628" y="545"/>
                            </a:lnTo>
                            <a:lnTo>
                              <a:pt x="714" y="469"/>
                            </a:lnTo>
                            <a:lnTo>
                              <a:pt x="804" y="397"/>
                            </a:lnTo>
                            <a:lnTo>
                              <a:pt x="900" y="330"/>
                            </a:lnTo>
                            <a:lnTo>
                              <a:pt x="1000" y="268"/>
                            </a:lnTo>
                            <a:lnTo>
                              <a:pt x="1103" y="211"/>
                            </a:lnTo>
                            <a:lnTo>
                              <a:pt x="1210" y="162"/>
                            </a:lnTo>
                            <a:lnTo>
                              <a:pt x="1318" y="119"/>
                            </a:lnTo>
                            <a:lnTo>
                              <a:pt x="1427" y="83"/>
                            </a:lnTo>
                            <a:lnTo>
                              <a:pt x="1539" y="53"/>
                            </a:lnTo>
                            <a:lnTo>
                              <a:pt x="1653" y="30"/>
                            </a:lnTo>
                            <a:lnTo>
                              <a:pt x="1769" y="12"/>
                            </a:lnTo>
                            <a:lnTo>
                              <a:pt x="1888" y="2"/>
                            </a:lnTo>
                            <a:lnTo>
                              <a:pt x="2008" y="0"/>
                            </a:lnTo>
                            <a:close/>
                          </a:path>
                        </a:pathLst>
                      </a:custGeom>
                      <a:solidFill>
                        <a:schemeClr val="accent2"/>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grpSp>
                    <p:nvGrpSpPr>
                      <p:cNvPr id="1375" name="Google Shape;1375;g117d4823dca_3_1"/>
                      <p:cNvGrpSpPr/>
                      <p:nvPr/>
                    </p:nvGrpSpPr>
                    <p:grpSpPr>
                      <a:xfrm>
                        <a:off x="2255640" y="4944740"/>
                        <a:ext cx="55719" cy="57193"/>
                        <a:chOff x="2242857" y="4939003"/>
                        <a:chExt cx="55719" cy="57193"/>
                      </a:xfrm>
                    </p:grpSpPr>
                    <p:sp>
                      <p:nvSpPr>
                        <p:cNvPr id="1376" name="Google Shape;1376;g117d4823dca_3_1"/>
                        <p:cNvSpPr/>
                        <p:nvPr/>
                      </p:nvSpPr>
                      <p:spPr>
                        <a:xfrm>
                          <a:off x="2242857" y="4984723"/>
                          <a:ext cx="55719" cy="11473"/>
                        </a:xfrm>
                        <a:custGeom>
                          <a:rect b="b" l="l" r="r" t="t"/>
                          <a:pathLst>
                            <a:path extrusionOk="0" h="334" w="2007">
                              <a:moveTo>
                                <a:pt x="167" y="0"/>
                              </a:moveTo>
                              <a:lnTo>
                                <a:pt x="1840" y="0"/>
                              </a:lnTo>
                              <a:lnTo>
                                <a:pt x="1873" y="4"/>
                              </a:lnTo>
                              <a:lnTo>
                                <a:pt x="1904" y="12"/>
                              </a:lnTo>
                              <a:lnTo>
                                <a:pt x="1931" y="29"/>
                              </a:lnTo>
                              <a:lnTo>
                                <a:pt x="1957" y="50"/>
                              </a:lnTo>
                              <a:lnTo>
                                <a:pt x="1980" y="76"/>
                              </a:lnTo>
                              <a:lnTo>
                                <a:pt x="1995" y="104"/>
                              </a:lnTo>
                              <a:lnTo>
                                <a:pt x="2004" y="135"/>
                              </a:lnTo>
                              <a:lnTo>
                                <a:pt x="2007" y="167"/>
                              </a:lnTo>
                              <a:lnTo>
                                <a:pt x="2004" y="200"/>
                              </a:lnTo>
                              <a:lnTo>
                                <a:pt x="1995" y="230"/>
                              </a:lnTo>
                              <a:lnTo>
                                <a:pt x="1980" y="259"/>
                              </a:lnTo>
                              <a:lnTo>
                                <a:pt x="1957" y="285"/>
                              </a:lnTo>
                              <a:lnTo>
                                <a:pt x="1931" y="306"/>
                              </a:lnTo>
                              <a:lnTo>
                                <a:pt x="1904" y="322"/>
                              </a:lnTo>
                              <a:lnTo>
                                <a:pt x="1873" y="330"/>
                              </a:lnTo>
                              <a:lnTo>
                                <a:pt x="1840" y="334"/>
                              </a:lnTo>
                              <a:lnTo>
                                <a:pt x="167" y="334"/>
                              </a:lnTo>
                              <a:lnTo>
                                <a:pt x="134" y="330"/>
                              </a:lnTo>
                              <a:lnTo>
                                <a:pt x="104" y="322"/>
                              </a:lnTo>
                              <a:lnTo>
                                <a:pt x="76" y="306"/>
                              </a:lnTo>
                              <a:lnTo>
                                <a:pt x="49" y="285"/>
                              </a:lnTo>
                              <a:lnTo>
                                <a:pt x="27" y="259"/>
                              </a:lnTo>
                              <a:lnTo>
                                <a:pt x="12" y="230"/>
                              </a:lnTo>
                              <a:lnTo>
                                <a:pt x="2" y="200"/>
                              </a:lnTo>
                              <a:lnTo>
                                <a:pt x="0" y="167"/>
                              </a:lnTo>
                              <a:lnTo>
                                <a:pt x="2" y="135"/>
                              </a:lnTo>
                              <a:lnTo>
                                <a:pt x="12" y="104"/>
                              </a:lnTo>
                              <a:lnTo>
                                <a:pt x="27" y="76"/>
                              </a:lnTo>
                              <a:lnTo>
                                <a:pt x="49" y="50"/>
                              </a:lnTo>
                              <a:lnTo>
                                <a:pt x="76" y="29"/>
                              </a:lnTo>
                              <a:lnTo>
                                <a:pt x="104" y="12"/>
                              </a:lnTo>
                              <a:lnTo>
                                <a:pt x="134" y="4"/>
                              </a:lnTo>
                              <a:lnTo>
                                <a:pt x="167" y="0"/>
                              </a:lnTo>
                              <a:close/>
                            </a:path>
                          </a:pathLst>
                        </a:custGeom>
                        <a:solidFill>
                          <a:schemeClr val="accent2"/>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sp>
                      <p:nvSpPr>
                        <p:cNvPr id="1377" name="Google Shape;1377;g117d4823dca_3_1"/>
                        <p:cNvSpPr/>
                        <p:nvPr/>
                      </p:nvSpPr>
                      <p:spPr>
                        <a:xfrm>
                          <a:off x="2242857" y="4939003"/>
                          <a:ext cx="18479" cy="22946"/>
                        </a:xfrm>
                        <a:custGeom>
                          <a:rect b="b" l="l" r="r" t="t"/>
                          <a:pathLst>
                            <a:path extrusionOk="0" h="668" w="669">
                              <a:moveTo>
                                <a:pt x="335" y="0"/>
                              </a:moveTo>
                              <a:lnTo>
                                <a:pt x="379" y="4"/>
                              </a:lnTo>
                              <a:lnTo>
                                <a:pt x="423" y="12"/>
                              </a:lnTo>
                              <a:lnTo>
                                <a:pt x="462" y="25"/>
                              </a:lnTo>
                              <a:lnTo>
                                <a:pt x="501" y="45"/>
                              </a:lnTo>
                              <a:lnTo>
                                <a:pt x="537" y="68"/>
                              </a:lnTo>
                              <a:lnTo>
                                <a:pt x="571" y="98"/>
                              </a:lnTo>
                              <a:lnTo>
                                <a:pt x="601" y="133"/>
                              </a:lnTo>
                              <a:lnTo>
                                <a:pt x="626" y="169"/>
                              </a:lnTo>
                              <a:lnTo>
                                <a:pt x="645" y="207"/>
                              </a:lnTo>
                              <a:lnTo>
                                <a:pt x="658" y="246"/>
                              </a:lnTo>
                              <a:lnTo>
                                <a:pt x="667" y="290"/>
                              </a:lnTo>
                              <a:lnTo>
                                <a:pt x="669" y="334"/>
                              </a:lnTo>
                              <a:lnTo>
                                <a:pt x="667" y="380"/>
                              </a:lnTo>
                              <a:lnTo>
                                <a:pt x="658" y="422"/>
                              </a:lnTo>
                              <a:lnTo>
                                <a:pt x="645" y="463"/>
                              </a:lnTo>
                              <a:lnTo>
                                <a:pt x="626" y="501"/>
                              </a:lnTo>
                              <a:lnTo>
                                <a:pt x="601" y="537"/>
                              </a:lnTo>
                              <a:lnTo>
                                <a:pt x="571" y="571"/>
                              </a:lnTo>
                              <a:lnTo>
                                <a:pt x="537" y="600"/>
                              </a:lnTo>
                              <a:lnTo>
                                <a:pt x="501" y="625"/>
                              </a:lnTo>
                              <a:lnTo>
                                <a:pt x="462" y="643"/>
                              </a:lnTo>
                              <a:lnTo>
                                <a:pt x="423" y="657"/>
                              </a:lnTo>
                              <a:lnTo>
                                <a:pt x="379" y="666"/>
                              </a:lnTo>
                              <a:lnTo>
                                <a:pt x="335" y="668"/>
                              </a:lnTo>
                              <a:lnTo>
                                <a:pt x="290" y="666"/>
                              </a:lnTo>
                              <a:lnTo>
                                <a:pt x="247" y="657"/>
                              </a:lnTo>
                              <a:lnTo>
                                <a:pt x="206" y="643"/>
                              </a:lnTo>
                              <a:lnTo>
                                <a:pt x="167" y="625"/>
                              </a:lnTo>
                              <a:lnTo>
                                <a:pt x="131" y="600"/>
                              </a:lnTo>
                              <a:lnTo>
                                <a:pt x="98" y="571"/>
                              </a:lnTo>
                              <a:lnTo>
                                <a:pt x="68" y="537"/>
                              </a:lnTo>
                              <a:lnTo>
                                <a:pt x="43" y="501"/>
                              </a:lnTo>
                              <a:lnTo>
                                <a:pt x="25" y="463"/>
                              </a:lnTo>
                              <a:lnTo>
                                <a:pt x="11" y="422"/>
                              </a:lnTo>
                              <a:lnTo>
                                <a:pt x="2" y="380"/>
                              </a:lnTo>
                              <a:lnTo>
                                <a:pt x="0" y="334"/>
                              </a:lnTo>
                              <a:lnTo>
                                <a:pt x="2" y="290"/>
                              </a:lnTo>
                              <a:lnTo>
                                <a:pt x="11" y="246"/>
                              </a:lnTo>
                              <a:lnTo>
                                <a:pt x="25" y="207"/>
                              </a:lnTo>
                              <a:lnTo>
                                <a:pt x="43" y="169"/>
                              </a:lnTo>
                              <a:lnTo>
                                <a:pt x="68" y="133"/>
                              </a:lnTo>
                              <a:lnTo>
                                <a:pt x="98" y="98"/>
                              </a:lnTo>
                              <a:lnTo>
                                <a:pt x="131" y="68"/>
                              </a:lnTo>
                              <a:lnTo>
                                <a:pt x="167" y="45"/>
                              </a:lnTo>
                              <a:lnTo>
                                <a:pt x="206" y="25"/>
                              </a:lnTo>
                              <a:lnTo>
                                <a:pt x="247" y="12"/>
                              </a:lnTo>
                              <a:lnTo>
                                <a:pt x="290" y="4"/>
                              </a:lnTo>
                              <a:lnTo>
                                <a:pt x="335" y="0"/>
                              </a:lnTo>
                              <a:close/>
                            </a:path>
                          </a:pathLst>
                        </a:custGeom>
                        <a:solidFill>
                          <a:schemeClr val="accent2"/>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sp>
                      <p:nvSpPr>
                        <p:cNvPr id="1378" name="Google Shape;1378;g117d4823dca_3_1"/>
                        <p:cNvSpPr/>
                        <p:nvPr/>
                      </p:nvSpPr>
                      <p:spPr>
                        <a:xfrm>
                          <a:off x="2279956" y="4939003"/>
                          <a:ext cx="18619" cy="22946"/>
                        </a:xfrm>
                        <a:custGeom>
                          <a:rect b="b" l="l" r="r" t="t"/>
                          <a:pathLst>
                            <a:path extrusionOk="0" h="668" w="668">
                              <a:moveTo>
                                <a:pt x="333" y="0"/>
                              </a:moveTo>
                              <a:lnTo>
                                <a:pt x="379" y="4"/>
                              </a:lnTo>
                              <a:lnTo>
                                <a:pt x="421" y="12"/>
                              </a:lnTo>
                              <a:lnTo>
                                <a:pt x="462" y="25"/>
                              </a:lnTo>
                              <a:lnTo>
                                <a:pt x="501" y="45"/>
                              </a:lnTo>
                              <a:lnTo>
                                <a:pt x="537" y="68"/>
                              </a:lnTo>
                              <a:lnTo>
                                <a:pt x="570" y="98"/>
                              </a:lnTo>
                              <a:lnTo>
                                <a:pt x="600" y="133"/>
                              </a:lnTo>
                              <a:lnTo>
                                <a:pt x="625" y="169"/>
                              </a:lnTo>
                              <a:lnTo>
                                <a:pt x="644" y="207"/>
                              </a:lnTo>
                              <a:lnTo>
                                <a:pt x="658" y="246"/>
                              </a:lnTo>
                              <a:lnTo>
                                <a:pt x="665" y="290"/>
                              </a:lnTo>
                              <a:lnTo>
                                <a:pt x="668" y="334"/>
                              </a:lnTo>
                              <a:lnTo>
                                <a:pt x="665" y="380"/>
                              </a:lnTo>
                              <a:lnTo>
                                <a:pt x="658" y="422"/>
                              </a:lnTo>
                              <a:lnTo>
                                <a:pt x="644" y="463"/>
                              </a:lnTo>
                              <a:lnTo>
                                <a:pt x="625" y="501"/>
                              </a:lnTo>
                              <a:lnTo>
                                <a:pt x="600" y="537"/>
                              </a:lnTo>
                              <a:lnTo>
                                <a:pt x="570" y="571"/>
                              </a:lnTo>
                              <a:lnTo>
                                <a:pt x="537" y="600"/>
                              </a:lnTo>
                              <a:lnTo>
                                <a:pt x="501" y="625"/>
                              </a:lnTo>
                              <a:lnTo>
                                <a:pt x="462" y="643"/>
                              </a:lnTo>
                              <a:lnTo>
                                <a:pt x="421" y="657"/>
                              </a:lnTo>
                              <a:lnTo>
                                <a:pt x="379" y="666"/>
                              </a:lnTo>
                              <a:lnTo>
                                <a:pt x="333" y="668"/>
                              </a:lnTo>
                              <a:lnTo>
                                <a:pt x="289" y="666"/>
                              </a:lnTo>
                              <a:lnTo>
                                <a:pt x="246" y="657"/>
                              </a:lnTo>
                              <a:lnTo>
                                <a:pt x="206" y="643"/>
                              </a:lnTo>
                              <a:lnTo>
                                <a:pt x="167" y="625"/>
                              </a:lnTo>
                              <a:lnTo>
                                <a:pt x="131" y="600"/>
                              </a:lnTo>
                              <a:lnTo>
                                <a:pt x="98" y="571"/>
                              </a:lnTo>
                              <a:lnTo>
                                <a:pt x="67" y="537"/>
                              </a:lnTo>
                              <a:lnTo>
                                <a:pt x="43" y="501"/>
                              </a:lnTo>
                              <a:lnTo>
                                <a:pt x="23" y="463"/>
                              </a:lnTo>
                              <a:lnTo>
                                <a:pt x="10" y="422"/>
                              </a:lnTo>
                              <a:lnTo>
                                <a:pt x="2" y="380"/>
                              </a:lnTo>
                              <a:lnTo>
                                <a:pt x="0" y="334"/>
                              </a:lnTo>
                              <a:lnTo>
                                <a:pt x="2" y="290"/>
                              </a:lnTo>
                              <a:lnTo>
                                <a:pt x="10" y="246"/>
                              </a:lnTo>
                              <a:lnTo>
                                <a:pt x="23" y="207"/>
                              </a:lnTo>
                              <a:lnTo>
                                <a:pt x="43" y="169"/>
                              </a:lnTo>
                              <a:lnTo>
                                <a:pt x="67" y="133"/>
                              </a:lnTo>
                              <a:lnTo>
                                <a:pt x="98" y="98"/>
                              </a:lnTo>
                              <a:lnTo>
                                <a:pt x="131" y="68"/>
                              </a:lnTo>
                              <a:lnTo>
                                <a:pt x="167" y="45"/>
                              </a:lnTo>
                              <a:lnTo>
                                <a:pt x="206" y="25"/>
                              </a:lnTo>
                              <a:lnTo>
                                <a:pt x="246" y="12"/>
                              </a:lnTo>
                              <a:lnTo>
                                <a:pt x="289" y="4"/>
                              </a:lnTo>
                              <a:lnTo>
                                <a:pt x="333" y="0"/>
                              </a:lnTo>
                              <a:close/>
                            </a:path>
                          </a:pathLst>
                        </a:custGeom>
                        <a:solidFill>
                          <a:schemeClr val="accent2"/>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grpSp>
                </p:grpSp>
                <p:grpSp>
                  <p:nvGrpSpPr>
                    <p:cNvPr id="1379" name="Google Shape;1379;g117d4823dca_3_1"/>
                    <p:cNvGrpSpPr/>
                    <p:nvPr/>
                  </p:nvGrpSpPr>
                  <p:grpSpPr>
                    <a:xfrm>
                      <a:off x="3783573" y="4890855"/>
                      <a:ext cx="210308" cy="208655"/>
                      <a:chOff x="2047922" y="4904756"/>
                      <a:chExt cx="137142" cy="137155"/>
                    </a:xfrm>
                  </p:grpSpPr>
                  <p:sp>
                    <p:nvSpPr>
                      <p:cNvPr id="1380" name="Google Shape;1380;g117d4823dca_3_1"/>
                      <p:cNvSpPr/>
                      <p:nvPr/>
                    </p:nvSpPr>
                    <p:spPr>
                      <a:xfrm>
                        <a:off x="2047922" y="4904756"/>
                        <a:ext cx="137142" cy="137155"/>
                      </a:xfrm>
                      <a:custGeom>
                        <a:rect b="b" l="l" r="r" t="t"/>
                        <a:pathLst>
                          <a:path extrusionOk="0" h="4006" w="4015">
                            <a:moveTo>
                              <a:pt x="2008" y="334"/>
                            </a:moveTo>
                            <a:lnTo>
                              <a:pt x="1895" y="337"/>
                            </a:lnTo>
                            <a:lnTo>
                              <a:pt x="1785" y="349"/>
                            </a:lnTo>
                            <a:lnTo>
                              <a:pt x="1676" y="367"/>
                            </a:lnTo>
                            <a:lnTo>
                              <a:pt x="1568" y="392"/>
                            </a:lnTo>
                            <a:lnTo>
                              <a:pt x="1463" y="425"/>
                            </a:lnTo>
                            <a:lnTo>
                              <a:pt x="1358" y="466"/>
                            </a:lnTo>
                            <a:lnTo>
                              <a:pt x="1257" y="513"/>
                            </a:lnTo>
                            <a:lnTo>
                              <a:pt x="1161" y="565"/>
                            </a:lnTo>
                            <a:lnTo>
                              <a:pt x="1070" y="622"/>
                            </a:lnTo>
                            <a:lnTo>
                              <a:pt x="983" y="684"/>
                            </a:lnTo>
                            <a:lnTo>
                              <a:pt x="902" y="751"/>
                            </a:lnTo>
                            <a:lnTo>
                              <a:pt x="825" y="822"/>
                            </a:lnTo>
                            <a:lnTo>
                              <a:pt x="752" y="899"/>
                            </a:lnTo>
                            <a:lnTo>
                              <a:pt x="685" y="981"/>
                            </a:lnTo>
                            <a:lnTo>
                              <a:pt x="623" y="1067"/>
                            </a:lnTo>
                            <a:lnTo>
                              <a:pt x="566" y="1157"/>
                            </a:lnTo>
                            <a:lnTo>
                              <a:pt x="515" y="1254"/>
                            </a:lnTo>
                            <a:lnTo>
                              <a:pt x="468" y="1354"/>
                            </a:lnTo>
                            <a:lnTo>
                              <a:pt x="427" y="1458"/>
                            </a:lnTo>
                            <a:lnTo>
                              <a:pt x="394" y="1563"/>
                            </a:lnTo>
                            <a:lnTo>
                              <a:pt x="368" y="1671"/>
                            </a:lnTo>
                            <a:lnTo>
                              <a:pt x="349" y="1780"/>
                            </a:lnTo>
                            <a:lnTo>
                              <a:pt x="338" y="1890"/>
                            </a:lnTo>
                            <a:lnTo>
                              <a:pt x="334" y="2002"/>
                            </a:lnTo>
                            <a:lnTo>
                              <a:pt x="338" y="2115"/>
                            </a:lnTo>
                            <a:lnTo>
                              <a:pt x="349" y="2225"/>
                            </a:lnTo>
                            <a:lnTo>
                              <a:pt x="368" y="2334"/>
                            </a:lnTo>
                            <a:lnTo>
                              <a:pt x="394" y="2441"/>
                            </a:lnTo>
                            <a:lnTo>
                              <a:pt x="427" y="2546"/>
                            </a:lnTo>
                            <a:lnTo>
                              <a:pt x="468" y="2650"/>
                            </a:lnTo>
                            <a:lnTo>
                              <a:pt x="515" y="2752"/>
                            </a:lnTo>
                            <a:lnTo>
                              <a:pt x="568" y="2847"/>
                            </a:lnTo>
                            <a:lnTo>
                              <a:pt x="623" y="2938"/>
                            </a:lnTo>
                            <a:lnTo>
                              <a:pt x="685" y="3024"/>
                            </a:lnTo>
                            <a:lnTo>
                              <a:pt x="752" y="3105"/>
                            </a:lnTo>
                            <a:lnTo>
                              <a:pt x="825" y="3182"/>
                            </a:lnTo>
                            <a:lnTo>
                              <a:pt x="902" y="3254"/>
                            </a:lnTo>
                            <a:lnTo>
                              <a:pt x="983" y="3322"/>
                            </a:lnTo>
                            <a:lnTo>
                              <a:pt x="1070" y="3382"/>
                            </a:lnTo>
                            <a:lnTo>
                              <a:pt x="1161" y="3439"/>
                            </a:lnTo>
                            <a:lnTo>
                              <a:pt x="1257" y="3491"/>
                            </a:lnTo>
                            <a:lnTo>
                              <a:pt x="1358" y="3538"/>
                            </a:lnTo>
                            <a:lnTo>
                              <a:pt x="1463" y="3579"/>
                            </a:lnTo>
                            <a:lnTo>
                              <a:pt x="1568" y="3612"/>
                            </a:lnTo>
                            <a:lnTo>
                              <a:pt x="1676" y="3638"/>
                            </a:lnTo>
                            <a:lnTo>
                              <a:pt x="1785" y="3657"/>
                            </a:lnTo>
                            <a:lnTo>
                              <a:pt x="1895" y="3668"/>
                            </a:lnTo>
                            <a:lnTo>
                              <a:pt x="2008" y="3672"/>
                            </a:lnTo>
                            <a:lnTo>
                              <a:pt x="2120" y="3668"/>
                            </a:lnTo>
                            <a:lnTo>
                              <a:pt x="2231" y="3657"/>
                            </a:lnTo>
                            <a:lnTo>
                              <a:pt x="2340" y="3638"/>
                            </a:lnTo>
                            <a:lnTo>
                              <a:pt x="2447" y="3612"/>
                            </a:lnTo>
                            <a:lnTo>
                              <a:pt x="2553" y="3579"/>
                            </a:lnTo>
                            <a:lnTo>
                              <a:pt x="2658" y="3538"/>
                            </a:lnTo>
                            <a:lnTo>
                              <a:pt x="2758" y="3491"/>
                            </a:lnTo>
                            <a:lnTo>
                              <a:pt x="2855" y="3439"/>
                            </a:lnTo>
                            <a:lnTo>
                              <a:pt x="2945" y="3382"/>
                            </a:lnTo>
                            <a:lnTo>
                              <a:pt x="3032" y="3322"/>
                            </a:lnTo>
                            <a:lnTo>
                              <a:pt x="3114" y="3254"/>
                            </a:lnTo>
                            <a:lnTo>
                              <a:pt x="3191" y="3182"/>
                            </a:lnTo>
                            <a:lnTo>
                              <a:pt x="3263" y="3105"/>
                            </a:lnTo>
                            <a:lnTo>
                              <a:pt x="3330" y="3024"/>
                            </a:lnTo>
                            <a:lnTo>
                              <a:pt x="3391" y="2938"/>
                            </a:lnTo>
                            <a:lnTo>
                              <a:pt x="3449" y="2847"/>
                            </a:lnTo>
                            <a:lnTo>
                              <a:pt x="3501" y="2752"/>
                            </a:lnTo>
                            <a:lnTo>
                              <a:pt x="3548" y="2650"/>
                            </a:lnTo>
                            <a:lnTo>
                              <a:pt x="3589" y="2546"/>
                            </a:lnTo>
                            <a:lnTo>
                              <a:pt x="3621" y="2441"/>
                            </a:lnTo>
                            <a:lnTo>
                              <a:pt x="3647" y="2334"/>
                            </a:lnTo>
                            <a:lnTo>
                              <a:pt x="3665" y="2225"/>
                            </a:lnTo>
                            <a:lnTo>
                              <a:pt x="3677" y="2115"/>
                            </a:lnTo>
                            <a:lnTo>
                              <a:pt x="3680" y="2002"/>
                            </a:lnTo>
                            <a:lnTo>
                              <a:pt x="3677" y="1890"/>
                            </a:lnTo>
                            <a:lnTo>
                              <a:pt x="3665" y="1780"/>
                            </a:lnTo>
                            <a:lnTo>
                              <a:pt x="3647" y="1671"/>
                            </a:lnTo>
                            <a:lnTo>
                              <a:pt x="3621" y="1563"/>
                            </a:lnTo>
                            <a:lnTo>
                              <a:pt x="3589" y="1458"/>
                            </a:lnTo>
                            <a:lnTo>
                              <a:pt x="3548" y="1354"/>
                            </a:lnTo>
                            <a:lnTo>
                              <a:pt x="3501" y="1254"/>
                            </a:lnTo>
                            <a:lnTo>
                              <a:pt x="3449" y="1157"/>
                            </a:lnTo>
                            <a:lnTo>
                              <a:pt x="3391" y="1067"/>
                            </a:lnTo>
                            <a:lnTo>
                              <a:pt x="3330" y="981"/>
                            </a:lnTo>
                            <a:lnTo>
                              <a:pt x="3263" y="899"/>
                            </a:lnTo>
                            <a:lnTo>
                              <a:pt x="3191" y="822"/>
                            </a:lnTo>
                            <a:lnTo>
                              <a:pt x="3114" y="751"/>
                            </a:lnTo>
                            <a:lnTo>
                              <a:pt x="3032" y="684"/>
                            </a:lnTo>
                            <a:lnTo>
                              <a:pt x="2945" y="622"/>
                            </a:lnTo>
                            <a:lnTo>
                              <a:pt x="2855" y="565"/>
                            </a:lnTo>
                            <a:lnTo>
                              <a:pt x="2758" y="513"/>
                            </a:lnTo>
                            <a:lnTo>
                              <a:pt x="2658" y="466"/>
                            </a:lnTo>
                            <a:lnTo>
                              <a:pt x="2553" y="425"/>
                            </a:lnTo>
                            <a:lnTo>
                              <a:pt x="2447" y="392"/>
                            </a:lnTo>
                            <a:lnTo>
                              <a:pt x="2340" y="366"/>
                            </a:lnTo>
                            <a:lnTo>
                              <a:pt x="2231" y="349"/>
                            </a:lnTo>
                            <a:lnTo>
                              <a:pt x="2120" y="337"/>
                            </a:lnTo>
                            <a:lnTo>
                              <a:pt x="2008" y="334"/>
                            </a:lnTo>
                            <a:close/>
                            <a:moveTo>
                              <a:pt x="2008" y="0"/>
                            </a:moveTo>
                            <a:lnTo>
                              <a:pt x="2128" y="2"/>
                            </a:lnTo>
                            <a:lnTo>
                              <a:pt x="2246" y="12"/>
                            </a:lnTo>
                            <a:lnTo>
                              <a:pt x="2363" y="30"/>
                            </a:lnTo>
                            <a:lnTo>
                              <a:pt x="2477" y="53"/>
                            </a:lnTo>
                            <a:lnTo>
                              <a:pt x="2588" y="83"/>
                            </a:lnTo>
                            <a:lnTo>
                              <a:pt x="2699" y="119"/>
                            </a:lnTo>
                            <a:lnTo>
                              <a:pt x="2806" y="162"/>
                            </a:lnTo>
                            <a:lnTo>
                              <a:pt x="2912" y="211"/>
                            </a:lnTo>
                            <a:lnTo>
                              <a:pt x="3016" y="268"/>
                            </a:lnTo>
                            <a:lnTo>
                              <a:pt x="3115" y="330"/>
                            </a:lnTo>
                            <a:lnTo>
                              <a:pt x="3211" y="397"/>
                            </a:lnTo>
                            <a:lnTo>
                              <a:pt x="3302" y="469"/>
                            </a:lnTo>
                            <a:lnTo>
                              <a:pt x="3388" y="545"/>
                            </a:lnTo>
                            <a:lnTo>
                              <a:pt x="3468" y="626"/>
                            </a:lnTo>
                            <a:lnTo>
                              <a:pt x="3545" y="711"/>
                            </a:lnTo>
                            <a:lnTo>
                              <a:pt x="3617" y="803"/>
                            </a:lnTo>
                            <a:lnTo>
                              <a:pt x="3684" y="897"/>
                            </a:lnTo>
                            <a:lnTo>
                              <a:pt x="3746" y="997"/>
                            </a:lnTo>
                            <a:lnTo>
                              <a:pt x="3803" y="1101"/>
                            </a:lnTo>
                            <a:lnTo>
                              <a:pt x="3853" y="1206"/>
                            </a:lnTo>
                            <a:lnTo>
                              <a:pt x="3896" y="1313"/>
                            </a:lnTo>
                            <a:lnTo>
                              <a:pt x="3932" y="1423"/>
                            </a:lnTo>
                            <a:lnTo>
                              <a:pt x="3962" y="1535"/>
                            </a:lnTo>
                            <a:lnTo>
                              <a:pt x="3985" y="1648"/>
                            </a:lnTo>
                            <a:lnTo>
                              <a:pt x="4001" y="1765"/>
                            </a:lnTo>
                            <a:lnTo>
                              <a:pt x="4011" y="1882"/>
                            </a:lnTo>
                            <a:lnTo>
                              <a:pt x="4015" y="2002"/>
                            </a:lnTo>
                            <a:lnTo>
                              <a:pt x="4011" y="2122"/>
                            </a:lnTo>
                            <a:lnTo>
                              <a:pt x="4001" y="2241"/>
                            </a:lnTo>
                            <a:lnTo>
                              <a:pt x="3985" y="2356"/>
                            </a:lnTo>
                            <a:lnTo>
                              <a:pt x="3962" y="2470"/>
                            </a:lnTo>
                            <a:lnTo>
                              <a:pt x="3932" y="2582"/>
                            </a:lnTo>
                            <a:lnTo>
                              <a:pt x="3896" y="2691"/>
                            </a:lnTo>
                            <a:lnTo>
                              <a:pt x="3853" y="2799"/>
                            </a:lnTo>
                            <a:lnTo>
                              <a:pt x="3803" y="2905"/>
                            </a:lnTo>
                            <a:lnTo>
                              <a:pt x="3746" y="3008"/>
                            </a:lnTo>
                            <a:lnTo>
                              <a:pt x="3684" y="3108"/>
                            </a:lnTo>
                            <a:lnTo>
                              <a:pt x="3617" y="3203"/>
                            </a:lnTo>
                            <a:lnTo>
                              <a:pt x="3545" y="3293"/>
                            </a:lnTo>
                            <a:lnTo>
                              <a:pt x="3468" y="3379"/>
                            </a:lnTo>
                            <a:lnTo>
                              <a:pt x="3388" y="3460"/>
                            </a:lnTo>
                            <a:lnTo>
                              <a:pt x="3301" y="3536"/>
                            </a:lnTo>
                            <a:lnTo>
                              <a:pt x="3211" y="3607"/>
                            </a:lnTo>
                            <a:lnTo>
                              <a:pt x="3115" y="3674"/>
                            </a:lnTo>
                            <a:lnTo>
                              <a:pt x="3016" y="3736"/>
                            </a:lnTo>
                            <a:lnTo>
                              <a:pt x="2912" y="3793"/>
                            </a:lnTo>
                            <a:lnTo>
                              <a:pt x="2806" y="3842"/>
                            </a:lnTo>
                            <a:lnTo>
                              <a:pt x="2699" y="3886"/>
                            </a:lnTo>
                            <a:lnTo>
                              <a:pt x="2588" y="3923"/>
                            </a:lnTo>
                            <a:lnTo>
                              <a:pt x="2477" y="3952"/>
                            </a:lnTo>
                            <a:lnTo>
                              <a:pt x="2363" y="3976"/>
                            </a:lnTo>
                            <a:lnTo>
                              <a:pt x="2246" y="3992"/>
                            </a:lnTo>
                            <a:lnTo>
                              <a:pt x="2128" y="4002"/>
                            </a:lnTo>
                            <a:lnTo>
                              <a:pt x="2008" y="4006"/>
                            </a:lnTo>
                            <a:lnTo>
                              <a:pt x="1888" y="4002"/>
                            </a:lnTo>
                            <a:lnTo>
                              <a:pt x="1769" y="3992"/>
                            </a:lnTo>
                            <a:lnTo>
                              <a:pt x="1653" y="3976"/>
                            </a:lnTo>
                            <a:lnTo>
                              <a:pt x="1539" y="3952"/>
                            </a:lnTo>
                            <a:lnTo>
                              <a:pt x="1427" y="3923"/>
                            </a:lnTo>
                            <a:lnTo>
                              <a:pt x="1318" y="3886"/>
                            </a:lnTo>
                            <a:lnTo>
                              <a:pt x="1210" y="3842"/>
                            </a:lnTo>
                            <a:lnTo>
                              <a:pt x="1103" y="3793"/>
                            </a:lnTo>
                            <a:lnTo>
                              <a:pt x="1000" y="3736"/>
                            </a:lnTo>
                            <a:lnTo>
                              <a:pt x="900" y="3674"/>
                            </a:lnTo>
                            <a:lnTo>
                              <a:pt x="804" y="3607"/>
                            </a:lnTo>
                            <a:lnTo>
                              <a:pt x="714" y="3536"/>
                            </a:lnTo>
                            <a:lnTo>
                              <a:pt x="628" y="3460"/>
                            </a:lnTo>
                            <a:lnTo>
                              <a:pt x="546" y="3379"/>
                            </a:lnTo>
                            <a:lnTo>
                              <a:pt x="470" y="3293"/>
                            </a:lnTo>
                            <a:lnTo>
                              <a:pt x="399" y="3203"/>
                            </a:lnTo>
                            <a:lnTo>
                              <a:pt x="332" y="3108"/>
                            </a:lnTo>
                            <a:lnTo>
                              <a:pt x="269" y="3008"/>
                            </a:lnTo>
                            <a:lnTo>
                              <a:pt x="213" y="2905"/>
                            </a:lnTo>
                            <a:lnTo>
                              <a:pt x="163" y="2799"/>
                            </a:lnTo>
                            <a:lnTo>
                              <a:pt x="120" y="2691"/>
                            </a:lnTo>
                            <a:lnTo>
                              <a:pt x="83" y="2582"/>
                            </a:lnTo>
                            <a:lnTo>
                              <a:pt x="53" y="2470"/>
                            </a:lnTo>
                            <a:lnTo>
                              <a:pt x="30" y="2356"/>
                            </a:lnTo>
                            <a:lnTo>
                              <a:pt x="13" y="2241"/>
                            </a:lnTo>
                            <a:lnTo>
                              <a:pt x="3" y="2122"/>
                            </a:lnTo>
                            <a:lnTo>
                              <a:pt x="0" y="2002"/>
                            </a:lnTo>
                            <a:lnTo>
                              <a:pt x="0" y="2002"/>
                            </a:lnTo>
                            <a:lnTo>
                              <a:pt x="3" y="1882"/>
                            </a:lnTo>
                            <a:lnTo>
                              <a:pt x="13" y="1765"/>
                            </a:lnTo>
                            <a:lnTo>
                              <a:pt x="30" y="1648"/>
                            </a:lnTo>
                            <a:lnTo>
                              <a:pt x="53" y="1535"/>
                            </a:lnTo>
                            <a:lnTo>
                              <a:pt x="83" y="1423"/>
                            </a:lnTo>
                            <a:lnTo>
                              <a:pt x="120" y="1313"/>
                            </a:lnTo>
                            <a:lnTo>
                              <a:pt x="163" y="1206"/>
                            </a:lnTo>
                            <a:lnTo>
                              <a:pt x="213" y="1101"/>
                            </a:lnTo>
                            <a:lnTo>
                              <a:pt x="269" y="997"/>
                            </a:lnTo>
                            <a:lnTo>
                              <a:pt x="332" y="897"/>
                            </a:lnTo>
                            <a:lnTo>
                              <a:pt x="399" y="803"/>
                            </a:lnTo>
                            <a:lnTo>
                              <a:pt x="470" y="711"/>
                            </a:lnTo>
                            <a:lnTo>
                              <a:pt x="546" y="626"/>
                            </a:lnTo>
                            <a:lnTo>
                              <a:pt x="628" y="545"/>
                            </a:lnTo>
                            <a:lnTo>
                              <a:pt x="714" y="469"/>
                            </a:lnTo>
                            <a:lnTo>
                              <a:pt x="804" y="397"/>
                            </a:lnTo>
                            <a:lnTo>
                              <a:pt x="900" y="330"/>
                            </a:lnTo>
                            <a:lnTo>
                              <a:pt x="1000" y="268"/>
                            </a:lnTo>
                            <a:lnTo>
                              <a:pt x="1103" y="211"/>
                            </a:lnTo>
                            <a:lnTo>
                              <a:pt x="1210" y="162"/>
                            </a:lnTo>
                            <a:lnTo>
                              <a:pt x="1318" y="119"/>
                            </a:lnTo>
                            <a:lnTo>
                              <a:pt x="1427" y="83"/>
                            </a:lnTo>
                            <a:lnTo>
                              <a:pt x="1539" y="53"/>
                            </a:lnTo>
                            <a:lnTo>
                              <a:pt x="1653" y="30"/>
                            </a:lnTo>
                            <a:lnTo>
                              <a:pt x="1769" y="12"/>
                            </a:lnTo>
                            <a:lnTo>
                              <a:pt x="1888" y="2"/>
                            </a:lnTo>
                            <a:lnTo>
                              <a:pt x="2008" y="0"/>
                            </a:lnTo>
                            <a:close/>
                          </a:path>
                        </a:pathLst>
                      </a:custGeom>
                      <a:solidFill>
                        <a:schemeClr val="accent2"/>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grpSp>
                    <p:nvGrpSpPr>
                      <p:cNvPr id="1381" name="Google Shape;1381;g117d4823dca_3_1"/>
                      <p:cNvGrpSpPr/>
                      <p:nvPr/>
                    </p:nvGrpSpPr>
                    <p:grpSpPr>
                      <a:xfrm>
                        <a:off x="2088633" y="4936178"/>
                        <a:ext cx="55718" cy="74316"/>
                        <a:chOff x="2075850" y="4939003"/>
                        <a:chExt cx="55718" cy="74316"/>
                      </a:xfrm>
                    </p:grpSpPr>
                    <p:sp>
                      <p:nvSpPr>
                        <p:cNvPr id="1382" name="Google Shape;1382;g117d4823dca_3_1"/>
                        <p:cNvSpPr/>
                        <p:nvPr/>
                      </p:nvSpPr>
                      <p:spPr>
                        <a:xfrm>
                          <a:off x="2076962" y="4981983"/>
                          <a:ext cx="53497" cy="31336"/>
                        </a:xfrm>
                        <a:custGeom>
                          <a:rect b="b" l="l" r="r" t="t"/>
                          <a:pathLst>
                            <a:path extrusionOk="0" h="918" w="1928">
                              <a:moveTo>
                                <a:pt x="181" y="0"/>
                              </a:moveTo>
                              <a:lnTo>
                                <a:pt x="213" y="5"/>
                              </a:lnTo>
                              <a:lnTo>
                                <a:pt x="244" y="18"/>
                              </a:lnTo>
                              <a:lnTo>
                                <a:pt x="272" y="36"/>
                              </a:lnTo>
                              <a:lnTo>
                                <a:pt x="295" y="58"/>
                              </a:lnTo>
                              <a:lnTo>
                                <a:pt x="313" y="86"/>
                              </a:lnTo>
                              <a:lnTo>
                                <a:pt x="326" y="116"/>
                              </a:lnTo>
                              <a:lnTo>
                                <a:pt x="347" y="175"/>
                              </a:lnTo>
                              <a:lnTo>
                                <a:pt x="373" y="230"/>
                              </a:lnTo>
                              <a:lnTo>
                                <a:pt x="402" y="281"/>
                              </a:lnTo>
                              <a:lnTo>
                                <a:pt x="437" y="329"/>
                              </a:lnTo>
                              <a:lnTo>
                                <a:pt x="476" y="375"/>
                              </a:lnTo>
                              <a:lnTo>
                                <a:pt x="519" y="416"/>
                              </a:lnTo>
                              <a:lnTo>
                                <a:pt x="567" y="455"/>
                              </a:lnTo>
                              <a:lnTo>
                                <a:pt x="628" y="494"/>
                              </a:lnTo>
                              <a:lnTo>
                                <a:pt x="690" y="527"/>
                              </a:lnTo>
                              <a:lnTo>
                                <a:pt x="755" y="552"/>
                              </a:lnTo>
                              <a:lnTo>
                                <a:pt x="823" y="569"/>
                              </a:lnTo>
                              <a:lnTo>
                                <a:pt x="892" y="580"/>
                              </a:lnTo>
                              <a:lnTo>
                                <a:pt x="964" y="584"/>
                              </a:lnTo>
                              <a:lnTo>
                                <a:pt x="1036" y="580"/>
                              </a:lnTo>
                              <a:lnTo>
                                <a:pt x="1105" y="569"/>
                              </a:lnTo>
                              <a:lnTo>
                                <a:pt x="1172" y="552"/>
                              </a:lnTo>
                              <a:lnTo>
                                <a:pt x="1237" y="527"/>
                              </a:lnTo>
                              <a:lnTo>
                                <a:pt x="1300" y="495"/>
                              </a:lnTo>
                              <a:lnTo>
                                <a:pt x="1359" y="455"/>
                              </a:lnTo>
                              <a:lnTo>
                                <a:pt x="1408" y="416"/>
                              </a:lnTo>
                              <a:lnTo>
                                <a:pt x="1451" y="375"/>
                              </a:lnTo>
                              <a:lnTo>
                                <a:pt x="1491" y="329"/>
                              </a:lnTo>
                              <a:lnTo>
                                <a:pt x="1526" y="281"/>
                              </a:lnTo>
                              <a:lnTo>
                                <a:pt x="1555" y="230"/>
                              </a:lnTo>
                              <a:lnTo>
                                <a:pt x="1580" y="175"/>
                              </a:lnTo>
                              <a:lnTo>
                                <a:pt x="1601" y="116"/>
                              </a:lnTo>
                              <a:lnTo>
                                <a:pt x="1615" y="86"/>
                              </a:lnTo>
                              <a:lnTo>
                                <a:pt x="1633" y="58"/>
                              </a:lnTo>
                              <a:lnTo>
                                <a:pt x="1656" y="36"/>
                              </a:lnTo>
                              <a:lnTo>
                                <a:pt x="1686" y="18"/>
                              </a:lnTo>
                              <a:lnTo>
                                <a:pt x="1717" y="5"/>
                              </a:lnTo>
                              <a:lnTo>
                                <a:pt x="1749" y="0"/>
                              </a:lnTo>
                              <a:lnTo>
                                <a:pt x="1781" y="0"/>
                              </a:lnTo>
                              <a:lnTo>
                                <a:pt x="1813" y="8"/>
                              </a:lnTo>
                              <a:lnTo>
                                <a:pt x="1844" y="20"/>
                              </a:lnTo>
                              <a:lnTo>
                                <a:pt x="1870" y="39"/>
                              </a:lnTo>
                              <a:lnTo>
                                <a:pt x="1893" y="62"/>
                              </a:lnTo>
                              <a:lnTo>
                                <a:pt x="1910" y="89"/>
                              </a:lnTo>
                              <a:lnTo>
                                <a:pt x="1922" y="120"/>
                              </a:lnTo>
                              <a:lnTo>
                                <a:pt x="1928" y="152"/>
                              </a:lnTo>
                              <a:lnTo>
                                <a:pt x="1927" y="183"/>
                              </a:lnTo>
                              <a:lnTo>
                                <a:pt x="1921" y="217"/>
                              </a:lnTo>
                              <a:lnTo>
                                <a:pt x="1894" y="293"/>
                              </a:lnTo>
                              <a:lnTo>
                                <a:pt x="1862" y="366"/>
                              </a:lnTo>
                              <a:lnTo>
                                <a:pt x="1824" y="436"/>
                              </a:lnTo>
                              <a:lnTo>
                                <a:pt x="1782" y="501"/>
                              </a:lnTo>
                              <a:lnTo>
                                <a:pt x="1734" y="563"/>
                              </a:lnTo>
                              <a:lnTo>
                                <a:pt x="1682" y="621"/>
                              </a:lnTo>
                              <a:lnTo>
                                <a:pt x="1624" y="674"/>
                              </a:lnTo>
                              <a:lnTo>
                                <a:pt x="1560" y="725"/>
                              </a:lnTo>
                              <a:lnTo>
                                <a:pt x="1492" y="769"/>
                              </a:lnTo>
                              <a:lnTo>
                                <a:pt x="1424" y="809"/>
                              </a:lnTo>
                              <a:lnTo>
                                <a:pt x="1352" y="842"/>
                              </a:lnTo>
                              <a:lnTo>
                                <a:pt x="1279" y="870"/>
                              </a:lnTo>
                              <a:lnTo>
                                <a:pt x="1203" y="891"/>
                              </a:lnTo>
                              <a:lnTo>
                                <a:pt x="1125" y="905"/>
                              </a:lnTo>
                              <a:lnTo>
                                <a:pt x="1046" y="914"/>
                              </a:lnTo>
                              <a:lnTo>
                                <a:pt x="964" y="918"/>
                              </a:lnTo>
                              <a:lnTo>
                                <a:pt x="882" y="914"/>
                              </a:lnTo>
                              <a:lnTo>
                                <a:pt x="802" y="905"/>
                              </a:lnTo>
                              <a:lnTo>
                                <a:pt x="725" y="891"/>
                              </a:lnTo>
                              <a:lnTo>
                                <a:pt x="649" y="870"/>
                              </a:lnTo>
                              <a:lnTo>
                                <a:pt x="575" y="842"/>
                              </a:lnTo>
                              <a:lnTo>
                                <a:pt x="504" y="809"/>
                              </a:lnTo>
                              <a:lnTo>
                                <a:pt x="435" y="769"/>
                              </a:lnTo>
                              <a:lnTo>
                                <a:pt x="368" y="725"/>
                              </a:lnTo>
                              <a:lnTo>
                                <a:pt x="305" y="674"/>
                              </a:lnTo>
                              <a:lnTo>
                                <a:pt x="246" y="621"/>
                              </a:lnTo>
                              <a:lnTo>
                                <a:pt x="193" y="563"/>
                              </a:lnTo>
                              <a:lnTo>
                                <a:pt x="146" y="501"/>
                              </a:lnTo>
                              <a:lnTo>
                                <a:pt x="102" y="436"/>
                              </a:lnTo>
                              <a:lnTo>
                                <a:pt x="65" y="366"/>
                              </a:lnTo>
                              <a:lnTo>
                                <a:pt x="34" y="293"/>
                              </a:lnTo>
                              <a:lnTo>
                                <a:pt x="7" y="217"/>
                              </a:lnTo>
                              <a:lnTo>
                                <a:pt x="0" y="183"/>
                              </a:lnTo>
                              <a:lnTo>
                                <a:pt x="0" y="152"/>
                              </a:lnTo>
                              <a:lnTo>
                                <a:pt x="5" y="120"/>
                              </a:lnTo>
                              <a:lnTo>
                                <a:pt x="17" y="89"/>
                              </a:lnTo>
                              <a:lnTo>
                                <a:pt x="36" y="62"/>
                              </a:lnTo>
                              <a:lnTo>
                                <a:pt x="58" y="39"/>
                              </a:lnTo>
                              <a:lnTo>
                                <a:pt x="85" y="20"/>
                              </a:lnTo>
                              <a:lnTo>
                                <a:pt x="117" y="8"/>
                              </a:lnTo>
                              <a:lnTo>
                                <a:pt x="150" y="0"/>
                              </a:lnTo>
                              <a:lnTo>
                                <a:pt x="181" y="0"/>
                              </a:lnTo>
                              <a:close/>
                            </a:path>
                          </a:pathLst>
                        </a:custGeom>
                        <a:solidFill>
                          <a:schemeClr val="accent2"/>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sp>
                      <p:nvSpPr>
                        <p:cNvPr id="1383" name="Google Shape;1383;g117d4823dca_3_1"/>
                        <p:cNvSpPr/>
                        <p:nvPr/>
                      </p:nvSpPr>
                      <p:spPr>
                        <a:xfrm>
                          <a:off x="2075850" y="4939003"/>
                          <a:ext cx="18479" cy="22946"/>
                        </a:xfrm>
                        <a:custGeom>
                          <a:rect b="b" l="l" r="r" t="t"/>
                          <a:pathLst>
                            <a:path extrusionOk="0" h="668" w="669">
                              <a:moveTo>
                                <a:pt x="335" y="0"/>
                              </a:moveTo>
                              <a:lnTo>
                                <a:pt x="379" y="4"/>
                              </a:lnTo>
                              <a:lnTo>
                                <a:pt x="423" y="12"/>
                              </a:lnTo>
                              <a:lnTo>
                                <a:pt x="462" y="25"/>
                              </a:lnTo>
                              <a:lnTo>
                                <a:pt x="501" y="45"/>
                              </a:lnTo>
                              <a:lnTo>
                                <a:pt x="537" y="68"/>
                              </a:lnTo>
                              <a:lnTo>
                                <a:pt x="571" y="99"/>
                              </a:lnTo>
                              <a:lnTo>
                                <a:pt x="601" y="133"/>
                              </a:lnTo>
                              <a:lnTo>
                                <a:pt x="626" y="169"/>
                              </a:lnTo>
                              <a:lnTo>
                                <a:pt x="645" y="207"/>
                              </a:lnTo>
                              <a:lnTo>
                                <a:pt x="658" y="246"/>
                              </a:lnTo>
                              <a:lnTo>
                                <a:pt x="667" y="290"/>
                              </a:lnTo>
                              <a:lnTo>
                                <a:pt x="669" y="334"/>
                              </a:lnTo>
                              <a:lnTo>
                                <a:pt x="667" y="380"/>
                              </a:lnTo>
                              <a:lnTo>
                                <a:pt x="658" y="422"/>
                              </a:lnTo>
                              <a:lnTo>
                                <a:pt x="645" y="463"/>
                              </a:lnTo>
                              <a:lnTo>
                                <a:pt x="626" y="501"/>
                              </a:lnTo>
                              <a:lnTo>
                                <a:pt x="601" y="537"/>
                              </a:lnTo>
                              <a:lnTo>
                                <a:pt x="571" y="571"/>
                              </a:lnTo>
                              <a:lnTo>
                                <a:pt x="537" y="600"/>
                              </a:lnTo>
                              <a:lnTo>
                                <a:pt x="501" y="625"/>
                              </a:lnTo>
                              <a:lnTo>
                                <a:pt x="462" y="645"/>
                              </a:lnTo>
                              <a:lnTo>
                                <a:pt x="423" y="658"/>
                              </a:lnTo>
                              <a:lnTo>
                                <a:pt x="379" y="666"/>
                              </a:lnTo>
                              <a:lnTo>
                                <a:pt x="335" y="668"/>
                              </a:lnTo>
                              <a:lnTo>
                                <a:pt x="290" y="666"/>
                              </a:lnTo>
                              <a:lnTo>
                                <a:pt x="247" y="658"/>
                              </a:lnTo>
                              <a:lnTo>
                                <a:pt x="206" y="645"/>
                              </a:lnTo>
                              <a:lnTo>
                                <a:pt x="167" y="625"/>
                              </a:lnTo>
                              <a:lnTo>
                                <a:pt x="131" y="600"/>
                              </a:lnTo>
                              <a:lnTo>
                                <a:pt x="98" y="571"/>
                              </a:lnTo>
                              <a:lnTo>
                                <a:pt x="68" y="537"/>
                              </a:lnTo>
                              <a:lnTo>
                                <a:pt x="43" y="501"/>
                              </a:lnTo>
                              <a:lnTo>
                                <a:pt x="25" y="463"/>
                              </a:lnTo>
                              <a:lnTo>
                                <a:pt x="11" y="422"/>
                              </a:lnTo>
                              <a:lnTo>
                                <a:pt x="2" y="380"/>
                              </a:lnTo>
                              <a:lnTo>
                                <a:pt x="0" y="334"/>
                              </a:lnTo>
                              <a:lnTo>
                                <a:pt x="2" y="290"/>
                              </a:lnTo>
                              <a:lnTo>
                                <a:pt x="11" y="246"/>
                              </a:lnTo>
                              <a:lnTo>
                                <a:pt x="25" y="207"/>
                              </a:lnTo>
                              <a:lnTo>
                                <a:pt x="43" y="169"/>
                              </a:lnTo>
                              <a:lnTo>
                                <a:pt x="68" y="133"/>
                              </a:lnTo>
                              <a:lnTo>
                                <a:pt x="98" y="99"/>
                              </a:lnTo>
                              <a:lnTo>
                                <a:pt x="131" y="68"/>
                              </a:lnTo>
                              <a:lnTo>
                                <a:pt x="167" y="45"/>
                              </a:lnTo>
                              <a:lnTo>
                                <a:pt x="206" y="25"/>
                              </a:lnTo>
                              <a:lnTo>
                                <a:pt x="247" y="12"/>
                              </a:lnTo>
                              <a:lnTo>
                                <a:pt x="290" y="4"/>
                              </a:lnTo>
                              <a:lnTo>
                                <a:pt x="335" y="0"/>
                              </a:lnTo>
                              <a:close/>
                            </a:path>
                          </a:pathLst>
                        </a:custGeom>
                        <a:solidFill>
                          <a:schemeClr val="accent2"/>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sp>
                      <p:nvSpPr>
                        <p:cNvPr id="1384" name="Google Shape;1384;g117d4823dca_3_1"/>
                        <p:cNvSpPr/>
                        <p:nvPr/>
                      </p:nvSpPr>
                      <p:spPr>
                        <a:xfrm>
                          <a:off x="2112949" y="4939003"/>
                          <a:ext cx="18619" cy="22946"/>
                        </a:xfrm>
                        <a:custGeom>
                          <a:rect b="b" l="l" r="r" t="t"/>
                          <a:pathLst>
                            <a:path extrusionOk="0" h="668" w="668">
                              <a:moveTo>
                                <a:pt x="333" y="0"/>
                              </a:moveTo>
                              <a:lnTo>
                                <a:pt x="379" y="4"/>
                              </a:lnTo>
                              <a:lnTo>
                                <a:pt x="421" y="12"/>
                              </a:lnTo>
                              <a:lnTo>
                                <a:pt x="462" y="25"/>
                              </a:lnTo>
                              <a:lnTo>
                                <a:pt x="501" y="45"/>
                              </a:lnTo>
                              <a:lnTo>
                                <a:pt x="537" y="68"/>
                              </a:lnTo>
                              <a:lnTo>
                                <a:pt x="570" y="99"/>
                              </a:lnTo>
                              <a:lnTo>
                                <a:pt x="600" y="133"/>
                              </a:lnTo>
                              <a:lnTo>
                                <a:pt x="625" y="169"/>
                              </a:lnTo>
                              <a:lnTo>
                                <a:pt x="644" y="207"/>
                              </a:lnTo>
                              <a:lnTo>
                                <a:pt x="658" y="246"/>
                              </a:lnTo>
                              <a:lnTo>
                                <a:pt x="665" y="290"/>
                              </a:lnTo>
                              <a:lnTo>
                                <a:pt x="668" y="334"/>
                              </a:lnTo>
                              <a:lnTo>
                                <a:pt x="665" y="380"/>
                              </a:lnTo>
                              <a:lnTo>
                                <a:pt x="658" y="422"/>
                              </a:lnTo>
                              <a:lnTo>
                                <a:pt x="644" y="463"/>
                              </a:lnTo>
                              <a:lnTo>
                                <a:pt x="625" y="501"/>
                              </a:lnTo>
                              <a:lnTo>
                                <a:pt x="600" y="537"/>
                              </a:lnTo>
                              <a:lnTo>
                                <a:pt x="570" y="571"/>
                              </a:lnTo>
                              <a:lnTo>
                                <a:pt x="537" y="600"/>
                              </a:lnTo>
                              <a:lnTo>
                                <a:pt x="501" y="625"/>
                              </a:lnTo>
                              <a:lnTo>
                                <a:pt x="462" y="645"/>
                              </a:lnTo>
                              <a:lnTo>
                                <a:pt x="421" y="658"/>
                              </a:lnTo>
                              <a:lnTo>
                                <a:pt x="379" y="666"/>
                              </a:lnTo>
                              <a:lnTo>
                                <a:pt x="333" y="668"/>
                              </a:lnTo>
                              <a:lnTo>
                                <a:pt x="289" y="666"/>
                              </a:lnTo>
                              <a:lnTo>
                                <a:pt x="246" y="658"/>
                              </a:lnTo>
                              <a:lnTo>
                                <a:pt x="206" y="645"/>
                              </a:lnTo>
                              <a:lnTo>
                                <a:pt x="167" y="625"/>
                              </a:lnTo>
                              <a:lnTo>
                                <a:pt x="131" y="600"/>
                              </a:lnTo>
                              <a:lnTo>
                                <a:pt x="98" y="571"/>
                              </a:lnTo>
                              <a:lnTo>
                                <a:pt x="67" y="537"/>
                              </a:lnTo>
                              <a:lnTo>
                                <a:pt x="43" y="501"/>
                              </a:lnTo>
                              <a:lnTo>
                                <a:pt x="23" y="463"/>
                              </a:lnTo>
                              <a:lnTo>
                                <a:pt x="10" y="422"/>
                              </a:lnTo>
                              <a:lnTo>
                                <a:pt x="2" y="380"/>
                              </a:lnTo>
                              <a:lnTo>
                                <a:pt x="0" y="334"/>
                              </a:lnTo>
                              <a:lnTo>
                                <a:pt x="2" y="290"/>
                              </a:lnTo>
                              <a:lnTo>
                                <a:pt x="10" y="246"/>
                              </a:lnTo>
                              <a:lnTo>
                                <a:pt x="23" y="207"/>
                              </a:lnTo>
                              <a:lnTo>
                                <a:pt x="43" y="169"/>
                              </a:lnTo>
                              <a:lnTo>
                                <a:pt x="67" y="133"/>
                              </a:lnTo>
                              <a:lnTo>
                                <a:pt x="98" y="99"/>
                              </a:lnTo>
                              <a:lnTo>
                                <a:pt x="131" y="68"/>
                              </a:lnTo>
                              <a:lnTo>
                                <a:pt x="167" y="45"/>
                              </a:lnTo>
                              <a:lnTo>
                                <a:pt x="206" y="25"/>
                              </a:lnTo>
                              <a:lnTo>
                                <a:pt x="246" y="12"/>
                              </a:lnTo>
                              <a:lnTo>
                                <a:pt x="289" y="4"/>
                              </a:lnTo>
                              <a:lnTo>
                                <a:pt x="333" y="0"/>
                              </a:lnTo>
                              <a:close/>
                            </a:path>
                          </a:pathLst>
                        </a:custGeom>
                        <a:solidFill>
                          <a:schemeClr val="accent2"/>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grpSp>
                </p:grpSp>
              </p:grpSp>
            </p:grpSp>
            <p:grpSp>
              <p:nvGrpSpPr>
                <p:cNvPr id="1385" name="Google Shape;1385;g117d4823dca_3_1"/>
                <p:cNvGrpSpPr/>
                <p:nvPr/>
              </p:nvGrpSpPr>
              <p:grpSpPr>
                <a:xfrm>
                  <a:off x="6911488" y="1372404"/>
                  <a:ext cx="2345706" cy="3791018"/>
                  <a:chOff x="6911488" y="1372404"/>
                  <a:chExt cx="2345706" cy="3791018"/>
                </a:xfrm>
              </p:grpSpPr>
              <p:grpSp>
                <p:nvGrpSpPr>
                  <p:cNvPr id="1386" name="Google Shape;1386;g117d4823dca_3_1"/>
                  <p:cNvGrpSpPr/>
                  <p:nvPr/>
                </p:nvGrpSpPr>
                <p:grpSpPr>
                  <a:xfrm>
                    <a:off x="6911488" y="1909124"/>
                    <a:ext cx="2345706" cy="3254298"/>
                    <a:chOff x="228600" y="2206157"/>
                    <a:chExt cx="2120700" cy="3254298"/>
                  </a:xfrm>
                </p:grpSpPr>
                <p:grpSp>
                  <p:nvGrpSpPr>
                    <p:cNvPr id="1387" name="Google Shape;1387;g117d4823dca_3_1"/>
                    <p:cNvGrpSpPr/>
                    <p:nvPr/>
                  </p:nvGrpSpPr>
                  <p:grpSpPr>
                    <a:xfrm>
                      <a:off x="228600" y="2206157"/>
                      <a:ext cx="2120700" cy="3254298"/>
                      <a:chOff x="228600" y="2206157"/>
                      <a:chExt cx="2120700" cy="3254298"/>
                    </a:xfrm>
                  </p:grpSpPr>
                  <p:grpSp>
                    <p:nvGrpSpPr>
                      <p:cNvPr id="1388" name="Google Shape;1388;g117d4823dca_3_1"/>
                      <p:cNvGrpSpPr/>
                      <p:nvPr/>
                    </p:nvGrpSpPr>
                    <p:grpSpPr>
                      <a:xfrm>
                        <a:off x="228600" y="2206157"/>
                        <a:ext cx="2120700" cy="3254298"/>
                        <a:chOff x="228600" y="2206157"/>
                        <a:chExt cx="2120700" cy="3254298"/>
                      </a:xfrm>
                    </p:grpSpPr>
                    <p:sp>
                      <p:nvSpPr>
                        <p:cNvPr id="1389" name="Google Shape;1389;g117d4823dca_3_1"/>
                        <p:cNvSpPr/>
                        <p:nvPr/>
                      </p:nvSpPr>
                      <p:spPr>
                        <a:xfrm>
                          <a:off x="228600" y="2206157"/>
                          <a:ext cx="2120700" cy="3234000"/>
                        </a:xfrm>
                        <a:prstGeom prst="rect">
                          <a:avLst/>
                        </a:prstGeom>
                        <a:solidFill>
                          <a:srgbClr val="E8F5D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rgbClr val="FFFFFF"/>
                            </a:solidFill>
                            <a:latin typeface="Calibri"/>
                            <a:ea typeface="Calibri"/>
                            <a:cs typeface="Calibri"/>
                            <a:sym typeface="Calibri"/>
                          </a:endParaRPr>
                        </a:p>
                      </p:txBody>
                    </p:sp>
                    <p:sp>
                      <p:nvSpPr>
                        <p:cNvPr id="1390" name="Google Shape;1390;g117d4823dca_3_1"/>
                        <p:cNvSpPr/>
                        <p:nvPr/>
                      </p:nvSpPr>
                      <p:spPr>
                        <a:xfrm flipH="1" rot="10800000">
                          <a:off x="228600" y="5412755"/>
                          <a:ext cx="2120700" cy="477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rgbClr val="FFFFFF"/>
                            </a:solidFill>
                            <a:latin typeface="Calibri"/>
                            <a:ea typeface="Calibri"/>
                            <a:cs typeface="Calibri"/>
                            <a:sym typeface="Calibri"/>
                          </a:endParaRPr>
                        </a:p>
                      </p:txBody>
                    </p:sp>
                  </p:grpSp>
                  <p:sp>
                    <p:nvSpPr>
                      <p:cNvPr id="1391" name="Google Shape;1391;g117d4823dca_3_1"/>
                      <p:cNvSpPr/>
                      <p:nvPr/>
                    </p:nvSpPr>
                    <p:spPr>
                      <a:xfrm>
                        <a:off x="299525" y="2816824"/>
                        <a:ext cx="1978800" cy="2547600"/>
                      </a:xfrm>
                      <a:prstGeom prst="rect">
                        <a:avLst/>
                      </a:prstGeom>
                      <a:solidFill>
                        <a:srgbClr val="F2F2F2"/>
                      </a:solidFill>
                      <a:ln>
                        <a:noFill/>
                      </a:ln>
                      <a:effectLst>
                        <a:outerShdw blurRad="63500" sx="102000" rotWithShape="0" algn="ctr" sy="102000">
                          <a:srgbClr val="000000">
                            <a:alpha val="149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rgbClr val="FFFFFF"/>
                          </a:solidFill>
                          <a:latin typeface="Calibri"/>
                          <a:ea typeface="Calibri"/>
                          <a:cs typeface="Calibri"/>
                          <a:sym typeface="Calibri"/>
                        </a:endParaRPr>
                      </a:p>
                    </p:txBody>
                  </p:sp>
                </p:grpSp>
                <p:sp>
                  <p:nvSpPr>
                    <p:cNvPr id="1392" name="Google Shape;1392;g117d4823dca_3_1"/>
                    <p:cNvSpPr/>
                    <p:nvPr/>
                  </p:nvSpPr>
                  <p:spPr>
                    <a:xfrm>
                      <a:off x="299525" y="2242885"/>
                      <a:ext cx="1978800" cy="514500"/>
                    </a:xfrm>
                    <a:prstGeom prst="roundRect">
                      <a:avLst>
                        <a:gd fmla="val 0" name="adj"/>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rgbClr val="FFFFFF"/>
                        </a:solidFill>
                        <a:latin typeface="Century"/>
                        <a:ea typeface="Century"/>
                        <a:cs typeface="Century"/>
                        <a:sym typeface="Century"/>
                      </a:endParaRPr>
                    </a:p>
                  </p:txBody>
                </p:sp>
              </p:grpSp>
              <p:sp>
                <p:nvSpPr>
                  <p:cNvPr id="1393" name="Google Shape;1393;g117d4823dca_3_1"/>
                  <p:cNvSpPr/>
                  <p:nvPr/>
                </p:nvSpPr>
                <p:spPr>
                  <a:xfrm>
                    <a:off x="6987985" y="4725586"/>
                    <a:ext cx="2188800" cy="3417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rgbClr val="FFFFFF"/>
                      </a:solidFill>
                      <a:latin typeface="Calibri"/>
                      <a:ea typeface="Calibri"/>
                      <a:cs typeface="Calibri"/>
                      <a:sym typeface="Calibri"/>
                    </a:endParaRPr>
                  </a:p>
                </p:txBody>
              </p:sp>
              <p:grpSp>
                <p:nvGrpSpPr>
                  <p:cNvPr id="1394" name="Google Shape;1394;g117d4823dca_3_1"/>
                  <p:cNvGrpSpPr/>
                  <p:nvPr/>
                </p:nvGrpSpPr>
                <p:grpSpPr>
                  <a:xfrm>
                    <a:off x="6911509" y="1372404"/>
                    <a:ext cx="2345598" cy="437037"/>
                    <a:chOff x="5199011" y="1407380"/>
                    <a:chExt cx="1765200" cy="437037"/>
                  </a:xfrm>
                </p:grpSpPr>
                <p:grpSp>
                  <p:nvGrpSpPr>
                    <p:cNvPr id="1395" name="Google Shape;1395;g117d4823dca_3_1"/>
                    <p:cNvGrpSpPr/>
                    <p:nvPr/>
                  </p:nvGrpSpPr>
                  <p:grpSpPr>
                    <a:xfrm>
                      <a:off x="5199011" y="1734617"/>
                      <a:ext cx="1765200" cy="109800"/>
                      <a:chOff x="228600" y="1689102"/>
                      <a:chExt cx="1765200" cy="109800"/>
                    </a:xfrm>
                  </p:grpSpPr>
                  <p:cxnSp>
                    <p:nvCxnSpPr>
                      <p:cNvPr id="1396" name="Google Shape;1396;g117d4823dca_3_1"/>
                      <p:cNvCxnSpPr/>
                      <p:nvPr/>
                    </p:nvCxnSpPr>
                    <p:spPr>
                      <a:xfrm>
                        <a:off x="228600" y="1743966"/>
                        <a:ext cx="1765200" cy="0"/>
                      </a:xfrm>
                      <a:prstGeom prst="straightConnector1">
                        <a:avLst/>
                      </a:prstGeom>
                      <a:noFill/>
                      <a:ln cap="flat" cmpd="sng" w="9525">
                        <a:solidFill>
                          <a:srgbClr val="D8D8D8"/>
                        </a:solidFill>
                        <a:prstDash val="solid"/>
                        <a:miter lim="800000"/>
                        <a:headEnd len="sm" w="sm" type="none"/>
                        <a:tailEnd len="sm" w="sm" type="none"/>
                      </a:ln>
                    </p:spPr>
                  </p:cxnSp>
                  <p:sp>
                    <p:nvSpPr>
                      <p:cNvPr id="1397" name="Google Shape;1397;g117d4823dca_3_1"/>
                      <p:cNvSpPr/>
                      <p:nvPr/>
                    </p:nvSpPr>
                    <p:spPr>
                      <a:xfrm>
                        <a:off x="1069977" y="1689102"/>
                        <a:ext cx="82500" cy="109800"/>
                      </a:xfrm>
                      <a:prstGeom prst="ellipse">
                        <a:avLst/>
                      </a:prstGeom>
                      <a:solidFill>
                        <a:schemeClr val="accent2"/>
                      </a:solidFill>
                      <a:ln cap="flat" cmpd="sng" w="9525">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rgbClr val="FFFFFF"/>
                          </a:solidFill>
                          <a:latin typeface="Calibri"/>
                          <a:ea typeface="Calibri"/>
                          <a:cs typeface="Calibri"/>
                          <a:sym typeface="Calibri"/>
                        </a:endParaRPr>
                      </a:p>
                    </p:txBody>
                  </p:sp>
                </p:grpSp>
                <p:sp>
                  <p:nvSpPr>
                    <p:cNvPr id="1398" name="Google Shape;1398;g117d4823dca_3_1"/>
                    <p:cNvSpPr txBox="1"/>
                    <p:nvPr/>
                  </p:nvSpPr>
                  <p:spPr>
                    <a:xfrm>
                      <a:off x="5467500" y="1407380"/>
                      <a:ext cx="1228200" cy="307800"/>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lang="en-US" sz="1400">
                          <a:solidFill>
                            <a:srgbClr val="262626"/>
                          </a:solidFill>
                          <a:latin typeface="Century"/>
                          <a:ea typeface="Century"/>
                          <a:cs typeface="Century"/>
                          <a:sym typeface="Century"/>
                        </a:rPr>
                        <a:t>Convert Days</a:t>
                      </a:r>
                      <a:endParaRPr/>
                    </a:p>
                  </p:txBody>
                </p:sp>
              </p:grpSp>
              <p:grpSp>
                <p:nvGrpSpPr>
                  <p:cNvPr id="1399" name="Google Shape;1399;g117d4823dca_3_1"/>
                  <p:cNvGrpSpPr/>
                  <p:nvPr/>
                </p:nvGrpSpPr>
                <p:grpSpPr>
                  <a:xfrm>
                    <a:off x="6988002" y="1934999"/>
                    <a:ext cx="2188702" cy="2639593"/>
                    <a:chOff x="5256578" y="2033475"/>
                    <a:chExt cx="1647127" cy="2639593"/>
                  </a:xfrm>
                </p:grpSpPr>
                <p:sp>
                  <p:nvSpPr>
                    <p:cNvPr id="1400" name="Google Shape;1400;g117d4823dca_3_1"/>
                    <p:cNvSpPr/>
                    <p:nvPr/>
                  </p:nvSpPr>
                  <p:spPr>
                    <a:xfrm>
                      <a:off x="5256578" y="2033475"/>
                      <a:ext cx="1439100" cy="400200"/>
                    </a:xfrm>
                    <a:prstGeom prst="rect">
                      <a:avLst/>
                    </a:prstGeom>
                    <a:noFill/>
                    <a:ln>
                      <a:noFill/>
                    </a:ln>
                  </p:spPr>
                  <p:txBody>
                    <a:bodyPr anchorCtr="0" anchor="ctr" bIns="45700" lIns="91425" spcFirstLastPara="1" rIns="91425" wrap="square" tIns="45700">
                      <a:noAutofit/>
                    </a:bodyPr>
                    <a:lstStyle/>
                    <a:p>
                      <a:pPr indent="-182880" lvl="0" marL="182880" marR="0" rtl="0" algn="l">
                        <a:spcBef>
                          <a:spcPts val="0"/>
                        </a:spcBef>
                        <a:spcAft>
                          <a:spcPts val="0"/>
                        </a:spcAft>
                        <a:buClr>
                          <a:srgbClr val="FFFFFF"/>
                        </a:buClr>
                        <a:buSzPts val="1000"/>
                        <a:buFont typeface="Courier New"/>
                        <a:buChar char="o"/>
                      </a:pPr>
                      <a:r>
                        <a:rPr lang="en-US" sz="1000">
                          <a:solidFill>
                            <a:srgbClr val="FFFFFF"/>
                          </a:solidFill>
                          <a:latin typeface="Century"/>
                          <a:ea typeface="Century"/>
                          <a:cs typeface="Century"/>
                          <a:sym typeface="Century"/>
                        </a:rPr>
                        <a:t>Decide on purchase &amp; place order</a:t>
                      </a:r>
                      <a:endParaRPr/>
                    </a:p>
                  </p:txBody>
                </p:sp>
                <p:sp>
                  <p:nvSpPr>
                    <p:cNvPr id="1401" name="Google Shape;1401;g117d4823dca_3_1"/>
                    <p:cNvSpPr/>
                    <p:nvPr/>
                  </p:nvSpPr>
                  <p:spPr>
                    <a:xfrm>
                      <a:off x="5266305" y="3719068"/>
                      <a:ext cx="1637400" cy="954000"/>
                    </a:xfrm>
                    <a:prstGeom prst="rect">
                      <a:avLst/>
                    </a:prstGeom>
                    <a:noFill/>
                    <a:ln>
                      <a:noFill/>
                    </a:ln>
                  </p:spPr>
                  <p:txBody>
                    <a:bodyPr anchorCtr="0" anchor="ctr" bIns="45700" lIns="91425" spcFirstLastPara="1" rIns="91425" wrap="square" tIns="45700">
                      <a:noAutofit/>
                    </a:bodyPr>
                    <a:lstStyle/>
                    <a:p>
                      <a:pPr indent="-182880" lvl="0" marL="182880" marR="0" rtl="0" algn="l">
                        <a:spcBef>
                          <a:spcPts val="0"/>
                        </a:spcBef>
                        <a:spcAft>
                          <a:spcPts val="0"/>
                        </a:spcAft>
                        <a:buClr>
                          <a:srgbClr val="3F3F3F"/>
                        </a:buClr>
                        <a:buSzPts val="800"/>
                        <a:buFont typeface="Courier New"/>
                        <a:buChar char="o"/>
                      </a:pPr>
                      <a:r>
                        <a:rPr lang="en-US" sz="800">
                          <a:solidFill>
                            <a:srgbClr val="3F3F3F"/>
                          </a:solidFill>
                        </a:rPr>
                        <a:t>What is the payment process</a:t>
                      </a:r>
                      <a:r>
                        <a:rPr lang="en-US" sz="800">
                          <a:solidFill>
                            <a:srgbClr val="3F3F3F"/>
                          </a:solidFill>
                          <a:latin typeface="Arial"/>
                          <a:ea typeface="Arial"/>
                          <a:cs typeface="Arial"/>
                          <a:sym typeface="Arial"/>
                        </a:rPr>
                        <a:t>?</a:t>
                      </a:r>
                      <a:endParaRPr/>
                    </a:p>
                    <a:p>
                      <a:pPr indent="-182880" lvl="0" marL="182880" marR="0" rtl="0" algn="l">
                        <a:spcBef>
                          <a:spcPts val="0"/>
                        </a:spcBef>
                        <a:spcAft>
                          <a:spcPts val="0"/>
                        </a:spcAft>
                        <a:buClr>
                          <a:srgbClr val="3F3F3F"/>
                        </a:buClr>
                        <a:buSzPts val="800"/>
                        <a:buFont typeface="Courier New"/>
                        <a:buChar char="o"/>
                      </a:pPr>
                      <a:r>
                        <a:rPr lang="en-US" sz="800">
                          <a:solidFill>
                            <a:srgbClr val="3F3F3F"/>
                          </a:solidFill>
                        </a:rPr>
                        <a:t>Do they have system maintenance services</a:t>
                      </a:r>
                      <a:r>
                        <a:rPr lang="en-US" sz="800">
                          <a:solidFill>
                            <a:srgbClr val="3F3F3F"/>
                          </a:solidFill>
                          <a:latin typeface="Arial"/>
                          <a:ea typeface="Arial"/>
                          <a:cs typeface="Arial"/>
                          <a:sym typeface="Arial"/>
                        </a:rPr>
                        <a:t>?</a:t>
                      </a:r>
                      <a:endParaRPr/>
                    </a:p>
                    <a:p>
                      <a:pPr indent="-182880" lvl="0" marL="182880" marR="0" rtl="0" algn="l">
                        <a:spcBef>
                          <a:spcPts val="0"/>
                        </a:spcBef>
                        <a:spcAft>
                          <a:spcPts val="0"/>
                        </a:spcAft>
                        <a:buClr>
                          <a:srgbClr val="3F3F3F"/>
                        </a:buClr>
                        <a:buSzPts val="800"/>
                        <a:buFont typeface="Courier New"/>
                        <a:buChar char="o"/>
                      </a:pPr>
                      <a:r>
                        <a:rPr lang="en-US" sz="800">
                          <a:solidFill>
                            <a:srgbClr val="3F3F3F"/>
                          </a:solidFill>
                        </a:rPr>
                        <a:t>If the system is not suitable, can you refund or change the service?</a:t>
                      </a:r>
                      <a:endParaRPr/>
                    </a:p>
                  </p:txBody>
                </p:sp>
                <p:sp>
                  <p:nvSpPr>
                    <p:cNvPr id="1402" name="Google Shape;1402;g117d4823dca_3_1"/>
                    <p:cNvSpPr/>
                    <p:nvPr/>
                  </p:nvSpPr>
                  <p:spPr>
                    <a:xfrm>
                      <a:off x="5266305" y="2730342"/>
                      <a:ext cx="1637400" cy="831000"/>
                    </a:xfrm>
                    <a:prstGeom prst="rect">
                      <a:avLst/>
                    </a:prstGeom>
                    <a:noFill/>
                    <a:ln>
                      <a:noFill/>
                    </a:ln>
                  </p:spPr>
                  <p:txBody>
                    <a:bodyPr anchorCtr="0" anchor="ctr" bIns="45700" lIns="91425" spcFirstLastPara="1" rIns="91425" wrap="square" tIns="45700">
                      <a:noAutofit/>
                    </a:bodyPr>
                    <a:lstStyle/>
                    <a:p>
                      <a:pPr indent="-182880" lvl="0" marL="182880" marR="0" rtl="0" algn="l">
                        <a:spcBef>
                          <a:spcPts val="0"/>
                        </a:spcBef>
                        <a:spcAft>
                          <a:spcPts val="0"/>
                        </a:spcAft>
                        <a:buClr>
                          <a:srgbClr val="3F3F3F"/>
                        </a:buClr>
                        <a:buSzPts val="800"/>
                        <a:buFont typeface="Courier New"/>
                        <a:buChar char="o"/>
                      </a:pPr>
                      <a:r>
                        <a:rPr lang="en-US" sz="800">
                          <a:solidFill>
                            <a:srgbClr val="3F3F3F"/>
                          </a:solidFill>
                          <a:latin typeface="Arial"/>
                          <a:ea typeface="Arial"/>
                          <a:cs typeface="Arial"/>
                          <a:sym typeface="Arial"/>
                        </a:rPr>
                        <a:t>Add </a:t>
                      </a:r>
                      <a:r>
                        <a:rPr lang="en-US" sz="800">
                          <a:solidFill>
                            <a:srgbClr val="3F3F3F"/>
                          </a:solidFill>
                        </a:rPr>
                        <a:t>service order</a:t>
                      </a:r>
                      <a:r>
                        <a:rPr lang="en-US" sz="800">
                          <a:solidFill>
                            <a:srgbClr val="3F3F3F"/>
                          </a:solidFill>
                          <a:latin typeface="Arial"/>
                          <a:ea typeface="Arial"/>
                          <a:cs typeface="Arial"/>
                          <a:sym typeface="Arial"/>
                        </a:rPr>
                        <a:t> to cart</a:t>
                      </a:r>
                      <a:endParaRPr/>
                    </a:p>
                    <a:p>
                      <a:pPr indent="-182880" lvl="0" marL="182880" marR="0" rtl="0" algn="l">
                        <a:spcBef>
                          <a:spcPts val="0"/>
                        </a:spcBef>
                        <a:spcAft>
                          <a:spcPts val="0"/>
                        </a:spcAft>
                        <a:buClr>
                          <a:srgbClr val="3F3F3F"/>
                        </a:buClr>
                        <a:buSzPts val="800"/>
                        <a:buFont typeface="Courier New"/>
                        <a:buChar char="o"/>
                      </a:pPr>
                      <a:r>
                        <a:rPr lang="en-US" sz="800">
                          <a:solidFill>
                            <a:srgbClr val="3F3F3F"/>
                          </a:solidFill>
                        </a:rPr>
                        <a:t>Estimate business value</a:t>
                      </a:r>
                      <a:endParaRPr/>
                    </a:p>
                    <a:p>
                      <a:pPr indent="-182880" lvl="0" marL="182880" marR="0" rtl="0" algn="l">
                        <a:spcBef>
                          <a:spcPts val="0"/>
                        </a:spcBef>
                        <a:spcAft>
                          <a:spcPts val="0"/>
                        </a:spcAft>
                        <a:buClr>
                          <a:srgbClr val="3F3F3F"/>
                        </a:buClr>
                        <a:buSzPts val="800"/>
                        <a:buFont typeface="Courier New"/>
                        <a:buChar char="o"/>
                      </a:pPr>
                      <a:r>
                        <a:rPr lang="en-US" sz="800">
                          <a:solidFill>
                            <a:srgbClr val="3F3F3F"/>
                          </a:solidFill>
                        </a:rPr>
                        <a:t>Calculate the cost and benefit of the usage</a:t>
                      </a:r>
                      <a:endParaRPr/>
                    </a:p>
                  </p:txBody>
                </p:sp>
              </p:grpSp>
              <p:grpSp>
                <p:nvGrpSpPr>
                  <p:cNvPr id="1403" name="Google Shape;1403;g117d4823dca_3_1"/>
                  <p:cNvGrpSpPr/>
                  <p:nvPr/>
                </p:nvGrpSpPr>
                <p:grpSpPr>
                  <a:xfrm>
                    <a:off x="7733216" y="4792379"/>
                    <a:ext cx="715294" cy="208665"/>
                    <a:chOff x="7627988" y="4792379"/>
                    <a:chExt cx="926547" cy="208665"/>
                  </a:xfrm>
                </p:grpSpPr>
                <p:grpSp>
                  <p:nvGrpSpPr>
                    <p:cNvPr id="1404" name="Google Shape;1404;g117d4823dca_3_1"/>
                    <p:cNvGrpSpPr/>
                    <p:nvPr/>
                  </p:nvGrpSpPr>
                  <p:grpSpPr>
                    <a:xfrm>
                      <a:off x="8275070" y="4792379"/>
                      <a:ext cx="279465" cy="208665"/>
                      <a:chOff x="2381938" y="4904756"/>
                      <a:chExt cx="137168" cy="137162"/>
                    </a:xfrm>
                  </p:grpSpPr>
                  <p:sp>
                    <p:nvSpPr>
                      <p:cNvPr id="1405" name="Google Shape;1405;g117d4823dca_3_1"/>
                      <p:cNvSpPr/>
                      <p:nvPr/>
                    </p:nvSpPr>
                    <p:spPr>
                      <a:xfrm>
                        <a:off x="2381938" y="4904756"/>
                        <a:ext cx="137168" cy="137162"/>
                      </a:xfrm>
                      <a:custGeom>
                        <a:rect b="b" l="l" r="r" t="t"/>
                        <a:pathLst>
                          <a:path extrusionOk="0" h="2262" w="2262">
                            <a:moveTo>
                              <a:pt x="1131" y="0"/>
                            </a:moveTo>
                            <a:cubicBezTo>
                              <a:pt x="507" y="0"/>
                              <a:pt x="0" y="508"/>
                              <a:pt x="0" y="1131"/>
                            </a:cubicBezTo>
                            <a:cubicBezTo>
                              <a:pt x="0" y="1755"/>
                              <a:pt x="507" y="2262"/>
                              <a:pt x="1131" y="2262"/>
                            </a:cubicBezTo>
                            <a:cubicBezTo>
                              <a:pt x="1755" y="2262"/>
                              <a:pt x="2262" y="1755"/>
                              <a:pt x="2262" y="1131"/>
                            </a:cubicBezTo>
                            <a:cubicBezTo>
                              <a:pt x="2262" y="508"/>
                              <a:pt x="1755" y="0"/>
                              <a:pt x="1131" y="0"/>
                            </a:cubicBezTo>
                            <a:close/>
                            <a:moveTo>
                              <a:pt x="1131" y="2053"/>
                            </a:moveTo>
                            <a:cubicBezTo>
                              <a:pt x="624" y="2053"/>
                              <a:pt x="210" y="1639"/>
                              <a:pt x="210" y="1131"/>
                            </a:cubicBezTo>
                            <a:cubicBezTo>
                              <a:pt x="210" y="624"/>
                              <a:pt x="624" y="210"/>
                              <a:pt x="1131" y="210"/>
                            </a:cubicBezTo>
                            <a:cubicBezTo>
                              <a:pt x="1638" y="210"/>
                              <a:pt x="2052" y="624"/>
                              <a:pt x="2052" y="1131"/>
                            </a:cubicBezTo>
                            <a:cubicBezTo>
                              <a:pt x="2052" y="1639"/>
                              <a:pt x="1638" y="2053"/>
                              <a:pt x="1131" y="2053"/>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grpSp>
                    <p:nvGrpSpPr>
                      <p:cNvPr id="1406" name="Google Shape;1406;g117d4823dca_3_1"/>
                      <p:cNvGrpSpPr/>
                      <p:nvPr/>
                    </p:nvGrpSpPr>
                    <p:grpSpPr>
                      <a:xfrm>
                        <a:off x="2424444" y="4945412"/>
                        <a:ext cx="52269" cy="55848"/>
                        <a:chOff x="2411607" y="4948836"/>
                        <a:chExt cx="52269" cy="55848"/>
                      </a:xfrm>
                    </p:grpSpPr>
                    <p:sp>
                      <p:nvSpPr>
                        <p:cNvPr id="1407" name="Google Shape;1407;g117d4823dca_3_1"/>
                        <p:cNvSpPr/>
                        <p:nvPr/>
                      </p:nvSpPr>
                      <p:spPr>
                        <a:xfrm>
                          <a:off x="2415253" y="4982430"/>
                          <a:ext cx="44861" cy="22254"/>
                        </a:xfrm>
                        <a:custGeom>
                          <a:rect b="b" l="l" r="r" t="t"/>
                          <a:pathLst>
                            <a:path extrusionOk="0" h="367" w="910">
                              <a:moveTo>
                                <a:pt x="455" y="0"/>
                              </a:moveTo>
                              <a:cubicBezTo>
                                <a:pt x="188" y="0"/>
                                <a:pt x="43" y="179"/>
                                <a:pt x="36" y="186"/>
                              </a:cubicBezTo>
                              <a:cubicBezTo>
                                <a:pt x="0" y="231"/>
                                <a:pt x="7" y="296"/>
                                <a:pt x="50" y="331"/>
                              </a:cubicBezTo>
                              <a:cubicBezTo>
                                <a:pt x="95" y="367"/>
                                <a:pt x="160" y="362"/>
                                <a:pt x="198" y="317"/>
                              </a:cubicBezTo>
                              <a:cubicBezTo>
                                <a:pt x="203" y="312"/>
                                <a:pt x="291" y="210"/>
                                <a:pt x="455" y="210"/>
                              </a:cubicBezTo>
                              <a:cubicBezTo>
                                <a:pt x="619" y="210"/>
                                <a:pt x="707" y="315"/>
                                <a:pt x="710" y="317"/>
                              </a:cubicBezTo>
                              <a:cubicBezTo>
                                <a:pt x="731" y="343"/>
                                <a:pt x="760" y="355"/>
                                <a:pt x="791" y="355"/>
                              </a:cubicBezTo>
                              <a:cubicBezTo>
                                <a:pt x="815" y="355"/>
                                <a:pt x="838" y="348"/>
                                <a:pt x="857" y="331"/>
                              </a:cubicBezTo>
                              <a:cubicBezTo>
                                <a:pt x="903" y="296"/>
                                <a:pt x="910" y="229"/>
                                <a:pt x="874" y="184"/>
                              </a:cubicBezTo>
                              <a:cubicBezTo>
                                <a:pt x="867" y="179"/>
                                <a:pt x="722" y="0"/>
                                <a:pt x="455" y="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sp>
                      <p:nvSpPr>
                        <p:cNvPr id="1408" name="Google Shape;1408;g117d4823dca_3_1"/>
                        <p:cNvSpPr/>
                        <p:nvPr/>
                      </p:nvSpPr>
                      <p:spPr>
                        <a:xfrm>
                          <a:off x="2411607" y="4948836"/>
                          <a:ext cx="14700" cy="18000"/>
                        </a:xfrm>
                        <a:prstGeom prst="ellipse">
                          <a:avLst/>
                        </a:pr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sp>
                      <p:nvSpPr>
                        <p:cNvPr id="1409" name="Google Shape;1409;g117d4823dca_3_1"/>
                        <p:cNvSpPr/>
                        <p:nvPr/>
                      </p:nvSpPr>
                      <p:spPr>
                        <a:xfrm>
                          <a:off x="2449176" y="4948836"/>
                          <a:ext cx="14700" cy="18000"/>
                        </a:xfrm>
                        <a:prstGeom prst="ellipse">
                          <a:avLst/>
                        </a:pr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grpSp>
                </p:grpSp>
                <p:grpSp>
                  <p:nvGrpSpPr>
                    <p:cNvPr id="1410" name="Google Shape;1410;g117d4823dca_3_1"/>
                    <p:cNvGrpSpPr/>
                    <p:nvPr/>
                  </p:nvGrpSpPr>
                  <p:grpSpPr>
                    <a:xfrm>
                      <a:off x="7951543" y="4792379"/>
                      <a:ext cx="279469" cy="208655"/>
                      <a:chOff x="2214929" y="4904756"/>
                      <a:chExt cx="137142" cy="137155"/>
                    </a:xfrm>
                  </p:grpSpPr>
                  <p:sp>
                    <p:nvSpPr>
                      <p:cNvPr id="1411" name="Google Shape;1411;g117d4823dca_3_1"/>
                      <p:cNvSpPr/>
                      <p:nvPr/>
                    </p:nvSpPr>
                    <p:spPr>
                      <a:xfrm>
                        <a:off x="2214929" y="4904756"/>
                        <a:ext cx="137142" cy="137155"/>
                      </a:xfrm>
                      <a:custGeom>
                        <a:rect b="b" l="l" r="r" t="t"/>
                        <a:pathLst>
                          <a:path extrusionOk="0" h="4006" w="4015">
                            <a:moveTo>
                              <a:pt x="2008" y="334"/>
                            </a:moveTo>
                            <a:lnTo>
                              <a:pt x="1895" y="337"/>
                            </a:lnTo>
                            <a:lnTo>
                              <a:pt x="1785" y="349"/>
                            </a:lnTo>
                            <a:lnTo>
                              <a:pt x="1676" y="367"/>
                            </a:lnTo>
                            <a:lnTo>
                              <a:pt x="1568" y="392"/>
                            </a:lnTo>
                            <a:lnTo>
                              <a:pt x="1463" y="425"/>
                            </a:lnTo>
                            <a:lnTo>
                              <a:pt x="1358" y="466"/>
                            </a:lnTo>
                            <a:lnTo>
                              <a:pt x="1257" y="513"/>
                            </a:lnTo>
                            <a:lnTo>
                              <a:pt x="1161" y="565"/>
                            </a:lnTo>
                            <a:lnTo>
                              <a:pt x="1070" y="622"/>
                            </a:lnTo>
                            <a:lnTo>
                              <a:pt x="983" y="684"/>
                            </a:lnTo>
                            <a:lnTo>
                              <a:pt x="902" y="751"/>
                            </a:lnTo>
                            <a:lnTo>
                              <a:pt x="825" y="822"/>
                            </a:lnTo>
                            <a:lnTo>
                              <a:pt x="752" y="899"/>
                            </a:lnTo>
                            <a:lnTo>
                              <a:pt x="685" y="981"/>
                            </a:lnTo>
                            <a:lnTo>
                              <a:pt x="623" y="1067"/>
                            </a:lnTo>
                            <a:lnTo>
                              <a:pt x="566" y="1157"/>
                            </a:lnTo>
                            <a:lnTo>
                              <a:pt x="515" y="1254"/>
                            </a:lnTo>
                            <a:lnTo>
                              <a:pt x="468" y="1354"/>
                            </a:lnTo>
                            <a:lnTo>
                              <a:pt x="427" y="1458"/>
                            </a:lnTo>
                            <a:lnTo>
                              <a:pt x="394" y="1563"/>
                            </a:lnTo>
                            <a:lnTo>
                              <a:pt x="368" y="1671"/>
                            </a:lnTo>
                            <a:lnTo>
                              <a:pt x="349" y="1780"/>
                            </a:lnTo>
                            <a:lnTo>
                              <a:pt x="338" y="1890"/>
                            </a:lnTo>
                            <a:lnTo>
                              <a:pt x="334" y="2002"/>
                            </a:lnTo>
                            <a:lnTo>
                              <a:pt x="338" y="2115"/>
                            </a:lnTo>
                            <a:lnTo>
                              <a:pt x="349" y="2225"/>
                            </a:lnTo>
                            <a:lnTo>
                              <a:pt x="368" y="2334"/>
                            </a:lnTo>
                            <a:lnTo>
                              <a:pt x="394" y="2441"/>
                            </a:lnTo>
                            <a:lnTo>
                              <a:pt x="427" y="2546"/>
                            </a:lnTo>
                            <a:lnTo>
                              <a:pt x="468" y="2650"/>
                            </a:lnTo>
                            <a:lnTo>
                              <a:pt x="515" y="2752"/>
                            </a:lnTo>
                            <a:lnTo>
                              <a:pt x="568" y="2847"/>
                            </a:lnTo>
                            <a:lnTo>
                              <a:pt x="623" y="2938"/>
                            </a:lnTo>
                            <a:lnTo>
                              <a:pt x="685" y="3024"/>
                            </a:lnTo>
                            <a:lnTo>
                              <a:pt x="752" y="3105"/>
                            </a:lnTo>
                            <a:lnTo>
                              <a:pt x="825" y="3182"/>
                            </a:lnTo>
                            <a:lnTo>
                              <a:pt x="902" y="3254"/>
                            </a:lnTo>
                            <a:lnTo>
                              <a:pt x="983" y="3321"/>
                            </a:lnTo>
                            <a:lnTo>
                              <a:pt x="1070" y="3382"/>
                            </a:lnTo>
                            <a:lnTo>
                              <a:pt x="1161" y="3439"/>
                            </a:lnTo>
                            <a:lnTo>
                              <a:pt x="1257" y="3491"/>
                            </a:lnTo>
                            <a:lnTo>
                              <a:pt x="1358" y="3538"/>
                            </a:lnTo>
                            <a:lnTo>
                              <a:pt x="1463" y="3579"/>
                            </a:lnTo>
                            <a:lnTo>
                              <a:pt x="1568" y="3612"/>
                            </a:lnTo>
                            <a:lnTo>
                              <a:pt x="1676" y="3638"/>
                            </a:lnTo>
                            <a:lnTo>
                              <a:pt x="1785" y="3657"/>
                            </a:lnTo>
                            <a:lnTo>
                              <a:pt x="1895" y="3668"/>
                            </a:lnTo>
                            <a:lnTo>
                              <a:pt x="2008" y="3672"/>
                            </a:lnTo>
                            <a:lnTo>
                              <a:pt x="2120" y="3668"/>
                            </a:lnTo>
                            <a:lnTo>
                              <a:pt x="2231" y="3657"/>
                            </a:lnTo>
                            <a:lnTo>
                              <a:pt x="2340" y="3638"/>
                            </a:lnTo>
                            <a:lnTo>
                              <a:pt x="2447" y="3612"/>
                            </a:lnTo>
                            <a:lnTo>
                              <a:pt x="2553" y="3579"/>
                            </a:lnTo>
                            <a:lnTo>
                              <a:pt x="2658" y="3538"/>
                            </a:lnTo>
                            <a:lnTo>
                              <a:pt x="2758" y="3491"/>
                            </a:lnTo>
                            <a:lnTo>
                              <a:pt x="2855" y="3439"/>
                            </a:lnTo>
                            <a:lnTo>
                              <a:pt x="2945" y="3382"/>
                            </a:lnTo>
                            <a:lnTo>
                              <a:pt x="3032" y="3321"/>
                            </a:lnTo>
                            <a:lnTo>
                              <a:pt x="3114" y="3254"/>
                            </a:lnTo>
                            <a:lnTo>
                              <a:pt x="3191" y="3182"/>
                            </a:lnTo>
                            <a:lnTo>
                              <a:pt x="3263" y="3105"/>
                            </a:lnTo>
                            <a:lnTo>
                              <a:pt x="3330" y="3024"/>
                            </a:lnTo>
                            <a:lnTo>
                              <a:pt x="3391" y="2938"/>
                            </a:lnTo>
                            <a:lnTo>
                              <a:pt x="3449" y="2847"/>
                            </a:lnTo>
                            <a:lnTo>
                              <a:pt x="3501" y="2752"/>
                            </a:lnTo>
                            <a:lnTo>
                              <a:pt x="3548" y="2650"/>
                            </a:lnTo>
                            <a:lnTo>
                              <a:pt x="3589" y="2546"/>
                            </a:lnTo>
                            <a:lnTo>
                              <a:pt x="3621" y="2441"/>
                            </a:lnTo>
                            <a:lnTo>
                              <a:pt x="3647" y="2334"/>
                            </a:lnTo>
                            <a:lnTo>
                              <a:pt x="3665" y="2225"/>
                            </a:lnTo>
                            <a:lnTo>
                              <a:pt x="3677" y="2115"/>
                            </a:lnTo>
                            <a:lnTo>
                              <a:pt x="3680" y="2002"/>
                            </a:lnTo>
                            <a:lnTo>
                              <a:pt x="3677" y="1890"/>
                            </a:lnTo>
                            <a:lnTo>
                              <a:pt x="3665" y="1780"/>
                            </a:lnTo>
                            <a:lnTo>
                              <a:pt x="3647" y="1671"/>
                            </a:lnTo>
                            <a:lnTo>
                              <a:pt x="3621" y="1563"/>
                            </a:lnTo>
                            <a:lnTo>
                              <a:pt x="3589" y="1458"/>
                            </a:lnTo>
                            <a:lnTo>
                              <a:pt x="3548" y="1354"/>
                            </a:lnTo>
                            <a:lnTo>
                              <a:pt x="3501" y="1254"/>
                            </a:lnTo>
                            <a:lnTo>
                              <a:pt x="3449" y="1157"/>
                            </a:lnTo>
                            <a:lnTo>
                              <a:pt x="3391" y="1067"/>
                            </a:lnTo>
                            <a:lnTo>
                              <a:pt x="3330" y="981"/>
                            </a:lnTo>
                            <a:lnTo>
                              <a:pt x="3263" y="899"/>
                            </a:lnTo>
                            <a:lnTo>
                              <a:pt x="3191" y="822"/>
                            </a:lnTo>
                            <a:lnTo>
                              <a:pt x="3114" y="751"/>
                            </a:lnTo>
                            <a:lnTo>
                              <a:pt x="3032" y="684"/>
                            </a:lnTo>
                            <a:lnTo>
                              <a:pt x="2945" y="622"/>
                            </a:lnTo>
                            <a:lnTo>
                              <a:pt x="2855" y="565"/>
                            </a:lnTo>
                            <a:lnTo>
                              <a:pt x="2758" y="513"/>
                            </a:lnTo>
                            <a:lnTo>
                              <a:pt x="2658" y="466"/>
                            </a:lnTo>
                            <a:lnTo>
                              <a:pt x="2553" y="425"/>
                            </a:lnTo>
                            <a:lnTo>
                              <a:pt x="2447" y="392"/>
                            </a:lnTo>
                            <a:lnTo>
                              <a:pt x="2340" y="366"/>
                            </a:lnTo>
                            <a:lnTo>
                              <a:pt x="2231" y="349"/>
                            </a:lnTo>
                            <a:lnTo>
                              <a:pt x="2120" y="337"/>
                            </a:lnTo>
                            <a:lnTo>
                              <a:pt x="2008" y="334"/>
                            </a:lnTo>
                            <a:close/>
                            <a:moveTo>
                              <a:pt x="2008" y="0"/>
                            </a:moveTo>
                            <a:lnTo>
                              <a:pt x="2128" y="2"/>
                            </a:lnTo>
                            <a:lnTo>
                              <a:pt x="2246" y="12"/>
                            </a:lnTo>
                            <a:lnTo>
                              <a:pt x="2363" y="30"/>
                            </a:lnTo>
                            <a:lnTo>
                              <a:pt x="2477" y="53"/>
                            </a:lnTo>
                            <a:lnTo>
                              <a:pt x="2588" y="83"/>
                            </a:lnTo>
                            <a:lnTo>
                              <a:pt x="2699" y="119"/>
                            </a:lnTo>
                            <a:lnTo>
                              <a:pt x="2806" y="162"/>
                            </a:lnTo>
                            <a:lnTo>
                              <a:pt x="2912" y="211"/>
                            </a:lnTo>
                            <a:lnTo>
                              <a:pt x="3016" y="268"/>
                            </a:lnTo>
                            <a:lnTo>
                              <a:pt x="3115" y="330"/>
                            </a:lnTo>
                            <a:lnTo>
                              <a:pt x="3211" y="397"/>
                            </a:lnTo>
                            <a:lnTo>
                              <a:pt x="3302" y="469"/>
                            </a:lnTo>
                            <a:lnTo>
                              <a:pt x="3388" y="545"/>
                            </a:lnTo>
                            <a:lnTo>
                              <a:pt x="3468" y="626"/>
                            </a:lnTo>
                            <a:lnTo>
                              <a:pt x="3545" y="711"/>
                            </a:lnTo>
                            <a:lnTo>
                              <a:pt x="3617" y="801"/>
                            </a:lnTo>
                            <a:lnTo>
                              <a:pt x="3684" y="897"/>
                            </a:lnTo>
                            <a:lnTo>
                              <a:pt x="3746" y="997"/>
                            </a:lnTo>
                            <a:lnTo>
                              <a:pt x="3803" y="1101"/>
                            </a:lnTo>
                            <a:lnTo>
                              <a:pt x="3853" y="1206"/>
                            </a:lnTo>
                            <a:lnTo>
                              <a:pt x="3896" y="1313"/>
                            </a:lnTo>
                            <a:lnTo>
                              <a:pt x="3932" y="1423"/>
                            </a:lnTo>
                            <a:lnTo>
                              <a:pt x="3962" y="1535"/>
                            </a:lnTo>
                            <a:lnTo>
                              <a:pt x="3985" y="1648"/>
                            </a:lnTo>
                            <a:lnTo>
                              <a:pt x="4001" y="1765"/>
                            </a:lnTo>
                            <a:lnTo>
                              <a:pt x="4011" y="1882"/>
                            </a:lnTo>
                            <a:lnTo>
                              <a:pt x="4015" y="2002"/>
                            </a:lnTo>
                            <a:lnTo>
                              <a:pt x="4011" y="2122"/>
                            </a:lnTo>
                            <a:lnTo>
                              <a:pt x="4001" y="2241"/>
                            </a:lnTo>
                            <a:lnTo>
                              <a:pt x="3985" y="2356"/>
                            </a:lnTo>
                            <a:lnTo>
                              <a:pt x="3962" y="2470"/>
                            </a:lnTo>
                            <a:lnTo>
                              <a:pt x="3932" y="2582"/>
                            </a:lnTo>
                            <a:lnTo>
                              <a:pt x="3896" y="2691"/>
                            </a:lnTo>
                            <a:lnTo>
                              <a:pt x="3853" y="2799"/>
                            </a:lnTo>
                            <a:lnTo>
                              <a:pt x="3803" y="2905"/>
                            </a:lnTo>
                            <a:lnTo>
                              <a:pt x="3746" y="3008"/>
                            </a:lnTo>
                            <a:lnTo>
                              <a:pt x="3684" y="3108"/>
                            </a:lnTo>
                            <a:lnTo>
                              <a:pt x="3617" y="3203"/>
                            </a:lnTo>
                            <a:lnTo>
                              <a:pt x="3545" y="3293"/>
                            </a:lnTo>
                            <a:lnTo>
                              <a:pt x="3468" y="3379"/>
                            </a:lnTo>
                            <a:lnTo>
                              <a:pt x="3388" y="3460"/>
                            </a:lnTo>
                            <a:lnTo>
                              <a:pt x="3301" y="3536"/>
                            </a:lnTo>
                            <a:lnTo>
                              <a:pt x="3211" y="3607"/>
                            </a:lnTo>
                            <a:lnTo>
                              <a:pt x="3115" y="3674"/>
                            </a:lnTo>
                            <a:lnTo>
                              <a:pt x="3016" y="3736"/>
                            </a:lnTo>
                            <a:lnTo>
                              <a:pt x="2912" y="3793"/>
                            </a:lnTo>
                            <a:lnTo>
                              <a:pt x="2806" y="3842"/>
                            </a:lnTo>
                            <a:lnTo>
                              <a:pt x="2699" y="3886"/>
                            </a:lnTo>
                            <a:lnTo>
                              <a:pt x="2588" y="3923"/>
                            </a:lnTo>
                            <a:lnTo>
                              <a:pt x="2477" y="3952"/>
                            </a:lnTo>
                            <a:lnTo>
                              <a:pt x="2363" y="3976"/>
                            </a:lnTo>
                            <a:lnTo>
                              <a:pt x="2246" y="3992"/>
                            </a:lnTo>
                            <a:lnTo>
                              <a:pt x="2128" y="4002"/>
                            </a:lnTo>
                            <a:lnTo>
                              <a:pt x="2008" y="4006"/>
                            </a:lnTo>
                            <a:lnTo>
                              <a:pt x="1888" y="4002"/>
                            </a:lnTo>
                            <a:lnTo>
                              <a:pt x="1769" y="3992"/>
                            </a:lnTo>
                            <a:lnTo>
                              <a:pt x="1653" y="3976"/>
                            </a:lnTo>
                            <a:lnTo>
                              <a:pt x="1539" y="3952"/>
                            </a:lnTo>
                            <a:lnTo>
                              <a:pt x="1427" y="3923"/>
                            </a:lnTo>
                            <a:lnTo>
                              <a:pt x="1318" y="3886"/>
                            </a:lnTo>
                            <a:lnTo>
                              <a:pt x="1210" y="3842"/>
                            </a:lnTo>
                            <a:lnTo>
                              <a:pt x="1103" y="3793"/>
                            </a:lnTo>
                            <a:lnTo>
                              <a:pt x="1000" y="3736"/>
                            </a:lnTo>
                            <a:lnTo>
                              <a:pt x="900" y="3674"/>
                            </a:lnTo>
                            <a:lnTo>
                              <a:pt x="804" y="3607"/>
                            </a:lnTo>
                            <a:lnTo>
                              <a:pt x="714" y="3536"/>
                            </a:lnTo>
                            <a:lnTo>
                              <a:pt x="628" y="3460"/>
                            </a:lnTo>
                            <a:lnTo>
                              <a:pt x="546" y="3379"/>
                            </a:lnTo>
                            <a:lnTo>
                              <a:pt x="470" y="3293"/>
                            </a:lnTo>
                            <a:lnTo>
                              <a:pt x="399" y="3203"/>
                            </a:lnTo>
                            <a:lnTo>
                              <a:pt x="332" y="3108"/>
                            </a:lnTo>
                            <a:lnTo>
                              <a:pt x="269" y="3008"/>
                            </a:lnTo>
                            <a:lnTo>
                              <a:pt x="213" y="2905"/>
                            </a:lnTo>
                            <a:lnTo>
                              <a:pt x="163" y="2799"/>
                            </a:lnTo>
                            <a:lnTo>
                              <a:pt x="120" y="2691"/>
                            </a:lnTo>
                            <a:lnTo>
                              <a:pt x="83" y="2582"/>
                            </a:lnTo>
                            <a:lnTo>
                              <a:pt x="53" y="2470"/>
                            </a:lnTo>
                            <a:lnTo>
                              <a:pt x="30" y="2356"/>
                            </a:lnTo>
                            <a:lnTo>
                              <a:pt x="13" y="2241"/>
                            </a:lnTo>
                            <a:lnTo>
                              <a:pt x="3" y="2122"/>
                            </a:lnTo>
                            <a:lnTo>
                              <a:pt x="0" y="2002"/>
                            </a:lnTo>
                            <a:lnTo>
                              <a:pt x="0" y="2002"/>
                            </a:lnTo>
                            <a:lnTo>
                              <a:pt x="3" y="1882"/>
                            </a:lnTo>
                            <a:lnTo>
                              <a:pt x="13" y="1765"/>
                            </a:lnTo>
                            <a:lnTo>
                              <a:pt x="30" y="1648"/>
                            </a:lnTo>
                            <a:lnTo>
                              <a:pt x="53" y="1535"/>
                            </a:lnTo>
                            <a:lnTo>
                              <a:pt x="83" y="1423"/>
                            </a:lnTo>
                            <a:lnTo>
                              <a:pt x="120" y="1313"/>
                            </a:lnTo>
                            <a:lnTo>
                              <a:pt x="163" y="1206"/>
                            </a:lnTo>
                            <a:lnTo>
                              <a:pt x="213" y="1101"/>
                            </a:lnTo>
                            <a:lnTo>
                              <a:pt x="269" y="997"/>
                            </a:lnTo>
                            <a:lnTo>
                              <a:pt x="332" y="897"/>
                            </a:lnTo>
                            <a:lnTo>
                              <a:pt x="399" y="801"/>
                            </a:lnTo>
                            <a:lnTo>
                              <a:pt x="470" y="711"/>
                            </a:lnTo>
                            <a:lnTo>
                              <a:pt x="546" y="626"/>
                            </a:lnTo>
                            <a:lnTo>
                              <a:pt x="628" y="545"/>
                            </a:lnTo>
                            <a:lnTo>
                              <a:pt x="714" y="469"/>
                            </a:lnTo>
                            <a:lnTo>
                              <a:pt x="804" y="397"/>
                            </a:lnTo>
                            <a:lnTo>
                              <a:pt x="900" y="330"/>
                            </a:lnTo>
                            <a:lnTo>
                              <a:pt x="1000" y="268"/>
                            </a:lnTo>
                            <a:lnTo>
                              <a:pt x="1103" y="211"/>
                            </a:lnTo>
                            <a:lnTo>
                              <a:pt x="1210" y="162"/>
                            </a:lnTo>
                            <a:lnTo>
                              <a:pt x="1318" y="119"/>
                            </a:lnTo>
                            <a:lnTo>
                              <a:pt x="1427" y="83"/>
                            </a:lnTo>
                            <a:lnTo>
                              <a:pt x="1539" y="53"/>
                            </a:lnTo>
                            <a:lnTo>
                              <a:pt x="1653" y="30"/>
                            </a:lnTo>
                            <a:lnTo>
                              <a:pt x="1769" y="12"/>
                            </a:lnTo>
                            <a:lnTo>
                              <a:pt x="1888" y="2"/>
                            </a:lnTo>
                            <a:lnTo>
                              <a:pt x="2008" y="0"/>
                            </a:ln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grpSp>
                    <p:nvGrpSpPr>
                      <p:cNvPr id="1412" name="Google Shape;1412;g117d4823dca_3_1"/>
                      <p:cNvGrpSpPr/>
                      <p:nvPr/>
                    </p:nvGrpSpPr>
                    <p:grpSpPr>
                      <a:xfrm>
                        <a:off x="2255640" y="4944740"/>
                        <a:ext cx="55719" cy="57193"/>
                        <a:chOff x="2242857" y="4939003"/>
                        <a:chExt cx="55719" cy="57193"/>
                      </a:xfrm>
                    </p:grpSpPr>
                    <p:sp>
                      <p:nvSpPr>
                        <p:cNvPr id="1413" name="Google Shape;1413;g117d4823dca_3_1"/>
                        <p:cNvSpPr/>
                        <p:nvPr/>
                      </p:nvSpPr>
                      <p:spPr>
                        <a:xfrm>
                          <a:off x="2242857" y="4984723"/>
                          <a:ext cx="55719" cy="11473"/>
                        </a:xfrm>
                        <a:custGeom>
                          <a:rect b="b" l="l" r="r" t="t"/>
                          <a:pathLst>
                            <a:path extrusionOk="0" h="334" w="2007">
                              <a:moveTo>
                                <a:pt x="167" y="0"/>
                              </a:moveTo>
                              <a:lnTo>
                                <a:pt x="1840" y="0"/>
                              </a:lnTo>
                              <a:lnTo>
                                <a:pt x="1873" y="4"/>
                              </a:lnTo>
                              <a:lnTo>
                                <a:pt x="1904" y="12"/>
                              </a:lnTo>
                              <a:lnTo>
                                <a:pt x="1931" y="29"/>
                              </a:lnTo>
                              <a:lnTo>
                                <a:pt x="1957" y="50"/>
                              </a:lnTo>
                              <a:lnTo>
                                <a:pt x="1980" y="76"/>
                              </a:lnTo>
                              <a:lnTo>
                                <a:pt x="1995" y="104"/>
                              </a:lnTo>
                              <a:lnTo>
                                <a:pt x="2004" y="135"/>
                              </a:lnTo>
                              <a:lnTo>
                                <a:pt x="2007" y="167"/>
                              </a:lnTo>
                              <a:lnTo>
                                <a:pt x="2004" y="200"/>
                              </a:lnTo>
                              <a:lnTo>
                                <a:pt x="1995" y="230"/>
                              </a:lnTo>
                              <a:lnTo>
                                <a:pt x="1980" y="259"/>
                              </a:lnTo>
                              <a:lnTo>
                                <a:pt x="1957" y="285"/>
                              </a:lnTo>
                              <a:lnTo>
                                <a:pt x="1931" y="306"/>
                              </a:lnTo>
                              <a:lnTo>
                                <a:pt x="1904" y="322"/>
                              </a:lnTo>
                              <a:lnTo>
                                <a:pt x="1873" y="330"/>
                              </a:lnTo>
                              <a:lnTo>
                                <a:pt x="1840" y="334"/>
                              </a:lnTo>
                              <a:lnTo>
                                <a:pt x="167" y="334"/>
                              </a:lnTo>
                              <a:lnTo>
                                <a:pt x="134" y="330"/>
                              </a:lnTo>
                              <a:lnTo>
                                <a:pt x="104" y="322"/>
                              </a:lnTo>
                              <a:lnTo>
                                <a:pt x="76" y="306"/>
                              </a:lnTo>
                              <a:lnTo>
                                <a:pt x="49" y="285"/>
                              </a:lnTo>
                              <a:lnTo>
                                <a:pt x="27" y="259"/>
                              </a:lnTo>
                              <a:lnTo>
                                <a:pt x="12" y="230"/>
                              </a:lnTo>
                              <a:lnTo>
                                <a:pt x="2" y="200"/>
                              </a:lnTo>
                              <a:lnTo>
                                <a:pt x="0" y="167"/>
                              </a:lnTo>
                              <a:lnTo>
                                <a:pt x="2" y="135"/>
                              </a:lnTo>
                              <a:lnTo>
                                <a:pt x="12" y="104"/>
                              </a:lnTo>
                              <a:lnTo>
                                <a:pt x="27" y="76"/>
                              </a:lnTo>
                              <a:lnTo>
                                <a:pt x="49" y="50"/>
                              </a:lnTo>
                              <a:lnTo>
                                <a:pt x="76" y="29"/>
                              </a:lnTo>
                              <a:lnTo>
                                <a:pt x="104" y="12"/>
                              </a:lnTo>
                              <a:lnTo>
                                <a:pt x="134" y="4"/>
                              </a:lnTo>
                              <a:lnTo>
                                <a:pt x="167" y="0"/>
                              </a:ln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sp>
                      <p:nvSpPr>
                        <p:cNvPr id="1414" name="Google Shape;1414;g117d4823dca_3_1"/>
                        <p:cNvSpPr/>
                        <p:nvPr/>
                      </p:nvSpPr>
                      <p:spPr>
                        <a:xfrm>
                          <a:off x="2242857" y="4939003"/>
                          <a:ext cx="18479" cy="22946"/>
                        </a:xfrm>
                        <a:custGeom>
                          <a:rect b="b" l="l" r="r" t="t"/>
                          <a:pathLst>
                            <a:path extrusionOk="0" h="668" w="669">
                              <a:moveTo>
                                <a:pt x="335" y="0"/>
                              </a:moveTo>
                              <a:lnTo>
                                <a:pt x="379" y="4"/>
                              </a:lnTo>
                              <a:lnTo>
                                <a:pt x="423" y="12"/>
                              </a:lnTo>
                              <a:lnTo>
                                <a:pt x="462" y="25"/>
                              </a:lnTo>
                              <a:lnTo>
                                <a:pt x="501" y="45"/>
                              </a:lnTo>
                              <a:lnTo>
                                <a:pt x="537" y="68"/>
                              </a:lnTo>
                              <a:lnTo>
                                <a:pt x="571" y="98"/>
                              </a:lnTo>
                              <a:lnTo>
                                <a:pt x="601" y="133"/>
                              </a:lnTo>
                              <a:lnTo>
                                <a:pt x="626" y="169"/>
                              </a:lnTo>
                              <a:lnTo>
                                <a:pt x="645" y="207"/>
                              </a:lnTo>
                              <a:lnTo>
                                <a:pt x="658" y="246"/>
                              </a:lnTo>
                              <a:lnTo>
                                <a:pt x="667" y="290"/>
                              </a:lnTo>
                              <a:lnTo>
                                <a:pt x="669" y="334"/>
                              </a:lnTo>
                              <a:lnTo>
                                <a:pt x="667" y="380"/>
                              </a:lnTo>
                              <a:lnTo>
                                <a:pt x="658" y="422"/>
                              </a:lnTo>
                              <a:lnTo>
                                <a:pt x="645" y="463"/>
                              </a:lnTo>
                              <a:lnTo>
                                <a:pt x="626" y="501"/>
                              </a:lnTo>
                              <a:lnTo>
                                <a:pt x="601" y="537"/>
                              </a:lnTo>
                              <a:lnTo>
                                <a:pt x="571" y="571"/>
                              </a:lnTo>
                              <a:lnTo>
                                <a:pt x="537" y="600"/>
                              </a:lnTo>
                              <a:lnTo>
                                <a:pt x="501" y="625"/>
                              </a:lnTo>
                              <a:lnTo>
                                <a:pt x="462" y="643"/>
                              </a:lnTo>
                              <a:lnTo>
                                <a:pt x="423" y="657"/>
                              </a:lnTo>
                              <a:lnTo>
                                <a:pt x="379" y="666"/>
                              </a:lnTo>
                              <a:lnTo>
                                <a:pt x="335" y="668"/>
                              </a:lnTo>
                              <a:lnTo>
                                <a:pt x="290" y="666"/>
                              </a:lnTo>
                              <a:lnTo>
                                <a:pt x="247" y="657"/>
                              </a:lnTo>
                              <a:lnTo>
                                <a:pt x="206" y="643"/>
                              </a:lnTo>
                              <a:lnTo>
                                <a:pt x="167" y="625"/>
                              </a:lnTo>
                              <a:lnTo>
                                <a:pt x="131" y="600"/>
                              </a:lnTo>
                              <a:lnTo>
                                <a:pt x="98" y="571"/>
                              </a:lnTo>
                              <a:lnTo>
                                <a:pt x="68" y="537"/>
                              </a:lnTo>
                              <a:lnTo>
                                <a:pt x="43" y="501"/>
                              </a:lnTo>
                              <a:lnTo>
                                <a:pt x="25" y="463"/>
                              </a:lnTo>
                              <a:lnTo>
                                <a:pt x="11" y="422"/>
                              </a:lnTo>
                              <a:lnTo>
                                <a:pt x="2" y="380"/>
                              </a:lnTo>
                              <a:lnTo>
                                <a:pt x="0" y="334"/>
                              </a:lnTo>
                              <a:lnTo>
                                <a:pt x="2" y="290"/>
                              </a:lnTo>
                              <a:lnTo>
                                <a:pt x="11" y="246"/>
                              </a:lnTo>
                              <a:lnTo>
                                <a:pt x="25" y="207"/>
                              </a:lnTo>
                              <a:lnTo>
                                <a:pt x="43" y="169"/>
                              </a:lnTo>
                              <a:lnTo>
                                <a:pt x="68" y="133"/>
                              </a:lnTo>
                              <a:lnTo>
                                <a:pt x="98" y="98"/>
                              </a:lnTo>
                              <a:lnTo>
                                <a:pt x="131" y="68"/>
                              </a:lnTo>
                              <a:lnTo>
                                <a:pt x="167" y="45"/>
                              </a:lnTo>
                              <a:lnTo>
                                <a:pt x="206" y="25"/>
                              </a:lnTo>
                              <a:lnTo>
                                <a:pt x="247" y="12"/>
                              </a:lnTo>
                              <a:lnTo>
                                <a:pt x="290" y="4"/>
                              </a:lnTo>
                              <a:lnTo>
                                <a:pt x="335" y="0"/>
                              </a:ln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sp>
                      <p:nvSpPr>
                        <p:cNvPr id="1415" name="Google Shape;1415;g117d4823dca_3_1"/>
                        <p:cNvSpPr/>
                        <p:nvPr/>
                      </p:nvSpPr>
                      <p:spPr>
                        <a:xfrm>
                          <a:off x="2279956" y="4939003"/>
                          <a:ext cx="18619" cy="22946"/>
                        </a:xfrm>
                        <a:custGeom>
                          <a:rect b="b" l="l" r="r" t="t"/>
                          <a:pathLst>
                            <a:path extrusionOk="0" h="668" w="668">
                              <a:moveTo>
                                <a:pt x="333" y="0"/>
                              </a:moveTo>
                              <a:lnTo>
                                <a:pt x="379" y="4"/>
                              </a:lnTo>
                              <a:lnTo>
                                <a:pt x="421" y="12"/>
                              </a:lnTo>
                              <a:lnTo>
                                <a:pt x="462" y="25"/>
                              </a:lnTo>
                              <a:lnTo>
                                <a:pt x="501" y="45"/>
                              </a:lnTo>
                              <a:lnTo>
                                <a:pt x="537" y="68"/>
                              </a:lnTo>
                              <a:lnTo>
                                <a:pt x="570" y="98"/>
                              </a:lnTo>
                              <a:lnTo>
                                <a:pt x="600" y="133"/>
                              </a:lnTo>
                              <a:lnTo>
                                <a:pt x="625" y="169"/>
                              </a:lnTo>
                              <a:lnTo>
                                <a:pt x="644" y="207"/>
                              </a:lnTo>
                              <a:lnTo>
                                <a:pt x="658" y="246"/>
                              </a:lnTo>
                              <a:lnTo>
                                <a:pt x="665" y="290"/>
                              </a:lnTo>
                              <a:lnTo>
                                <a:pt x="668" y="334"/>
                              </a:lnTo>
                              <a:lnTo>
                                <a:pt x="665" y="380"/>
                              </a:lnTo>
                              <a:lnTo>
                                <a:pt x="658" y="422"/>
                              </a:lnTo>
                              <a:lnTo>
                                <a:pt x="644" y="463"/>
                              </a:lnTo>
                              <a:lnTo>
                                <a:pt x="625" y="501"/>
                              </a:lnTo>
                              <a:lnTo>
                                <a:pt x="600" y="537"/>
                              </a:lnTo>
                              <a:lnTo>
                                <a:pt x="570" y="571"/>
                              </a:lnTo>
                              <a:lnTo>
                                <a:pt x="537" y="600"/>
                              </a:lnTo>
                              <a:lnTo>
                                <a:pt x="501" y="625"/>
                              </a:lnTo>
                              <a:lnTo>
                                <a:pt x="462" y="643"/>
                              </a:lnTo>
                              <a:lnTo>
                                <a:pt x="421" y="657"/>
                              </a:lnTo>
                              <a:lnTo>
                                <a:pt x="379" y="666"/>
                              </a:lnTo>
                              <a:lnTo>
                                <a:pt x="333" y="668"/>
                              </a:lnTo>
                              <a:lnTo>
                                <a:pt x="289" y="666"/>
                              </a:lnTo>
                              <a:lnTo>
                                <a:pt x="246" y="657"/>
                              </a:lnTo>
                              <a:lnTo>
                                <a:pt x="206" y="643"/>
                              </a:lnTo>
                              <a:lnTo>
                                <a:pt x="167" y="625"/>
                              </a:lnTo>
                              <a:lnTo>
                                <a:pt x="131" y="600"/>
                              </a:lnTo>
                              <a:lnTo>
                                <a:pt x="98" y="571"/>
                              </a:lnTo>
                              <a:lnTo>
                                <a:pt x="67" y="537"/>
                              </a:lnTo>
                              <a:lnTo>
                                <a:pt x="43" y="501"/>
                              </a:lnTo>
                              <a:lnTo>
                                <a:pt x="23" y="463"/>
                              </a:lnTo>
                              <a:lnTo>
                                <a:pt x="10" y="422"/>
                              </a:lnTo>
                              <a:lnTo>
                                <a:pt x="2" y="380"/>
                              </a:lnTo>
                              <a:lnTo>
                                <a:pt x="0" y="334"/>
                              </a:lnTo>
                              <a:lnTo>
                                <a:pt x="2" y="290"/>
                              </a:lnTo>
                              <a:lnTo>
                                <a:pt x="10" y="246"/>
                              </a:lnTo>
                              <a:lnTo>
                                <a:pt x="23" y="207"/>
                              </a:lnTo>
                              <a:lnTo>
                                <a:pt x="43" y="169"/>
                              </a:lnTo>
                              <a:lnTo>
                                <a:pt x="67" y="133"/>
                              </a:lnTo>
                              <a:lnTo>
                                <a:pt x="98" y="98"/>
                              </a:lnTo>
                              <a:lnTo>
                                <a:pt x="131" y="68"/>
                              </a:lnTo>
                              <a:lnTo>
                                <a:pt x="167" y="45"/>
                              </a:lnTo>
                              <a:lnTo>
                                <a:pt x="206" y="25"/>
                              </a:lnTo>
                              <a:lnTo>
                                <a:pt x="246" y="12"/>
                              </a:lnTo>
                              <a:lnTo>
                                <a:pt x="289" y="4"/>
                              </a:lnTo>
                              <a:lnTo>
                                <a:pt x="333" y="0"/>
                              </a:ln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grpSp>
                </p:grpSp>
                <p:grpSp>
                  <p:nvGrpSpPr>
                    <p:cNvPr id="1416" name="Google Shape;1416;g117d4823dca_3_1"/>
                    <p:cNvGrpSpPr/>
                    <p:nvPr/>
                  </p:nvGrpSpPr>
                  <p:grpSpPr>
                    <a:xfrm>
                      <a:off x="7627988" y="4792379"/>
                      <a:ext cx="279469" cy="208655"/>
                      <a:chOff x="2047922" y="4904756"/>
                      <a:chExt cx="137142" cy="137155"/>
                    </a:xfrm>
                  </p:grpSpPr>
                  <p:sp>
                    <p:nvSpPr>
                      <p:cNvPr id="1417" name="Google Shape;1417;g117d4823dca_3_1"/>
                      <p:cNvSpPr/>
                      <p:nvPr/>
                    </p:nvSpPr>
                    <p:spPr>
                      <a:xfrm>
                        <a:off x="2047922" y="4904756"/>
                        <a:ext cx="137142" cy="137155"/>
                      </a:xfrm>
                      <a:custGeom>
                        <a:rect b="b" l="l" r="r" t="t"/>
                        <a:pathLst>
                          <a:path extrusionOk="0" h="4006" w="4015">
                            <a:moveTo>
                              <a:pt x="2008" y="334"/>
                            </a:moveTo>
                            <a:lnTo>
                              <a:pt x="1895" y="337"/>
                            </a:lnTo>
                            <a:lnTo>
                              <a:pt x="1785" y="349"/>
                            </a:lnTo>
                            <a:lnTo>
                              <a:pt x="1676" y="367"/>
                            </a:lnTo>
                            <a:lnTo>
                              <a:pt x="1568" y="392"/>
                            </a:lnTo>
                            <a:lnTo>
                              <a:pt x="1463" y="425"/>
                            </a:lnTo>
                            <a:lnTo>
                              <a:pt x="1358" y="466"/>
                            </a:lnTo>
                            <a:lnTo>
                              <a:pt x="1257" y="513"/>
                            </a:lnTo>
                            <a:lnTo>
                              <a:pt x="1161" y="565"/>
                            </a:lnTo>
                            <a:lnTo>
                              <a:pt x="1070" y="622"/>
                            </a:lnTo>
                            <a:lnTo>
                              <a:pt x="983" y="684"/>
                            </a:lnTo>
                            <a:lnTo>
                              <a:pt x="902" y="751"/>
                            </a:lnTo>
                            <a:lnTo>
                              <a:pt x="825" y="822"/>
                            </a:lnTo>
                            <a:lnTo>
                              <a:pt x="752" y="899"/>
                            </a:lnTo>
                            <a:lnTo>
                              <a:pt x="685" y="981"/>
                            </a:lnTo>
                            <a:lnTo>
                              <a:pt x="623" y="1067"/>
                            </a:lnTo>
                            <a:lnTo>
                              <a:pt x="566" y="1157"/>
                            </a:lnTo>
                            <a:lnTo>
                              <a:pt x="515" y="1254"/>
                            </a:lnTo>
                            <a:lnTo>
                              <a:pt x="468" y="1354"/>
                            </a:lnTo>
                            <a:lnTo>
                              <a:pt x="427" y="1458"/>
                            </a:lnTo>
                            <a:lnTo>
                              <a:pt x="394" y="1563"/>
                            </a:lnTo>
                            <a:lnTo>
                              <a:pt x="368" y="1671"/>
                            </a:lnTo>
                            <a:lnTo>
                              <a:pt x="349" y="1780"/>
                            </a:lnTo>
                            <a:lnTo>
                              <a:pt x="338" y="1890"/>
                            </a:lnTo>
                            <a:lnTo>
                              <a:pt x="334" y="2002"/>
                            </a:lnTo>
                            <a:lnTo>
                              <a:pt x="338" y="2115"/>
                            </a:lnTo>
                            <a:lnTo>
                              <a:pt x="349" y="2225"/>
                            </a:lnTo>
                            <a:lnTo>
                              <a:pt x="368" y="2334"/>
                            </a:lnTo>
                            <a:lnTo>
                              <a:pt x="394" y="2441"/>
                            </a:lnTo>
                            <a:lnTo>
                              <a:pt x="427" y="2546"/>
                            </a:lnTo>
                            <a:lnTo>
                              <a:pt x="468" y="2650"/>
                            </a:lnTo>
                            <a:lnTo>
                              <a:pt x="515" y="2752"/>
                            </a:lnTo>
                            <a:lnTo>
                              <a:pt x="568" y="2847"/>
                            </a:lnTo>
                            <a:lnTo>
                              <a:pt x="623" y="2938"/>
                            </a:lnTo>
                            <a:lnTo>
                              <a:pt x="685" y="3024"/>
                            </a:lnTo>
                            <a:lnTo>
                              <a:pt x="752" y="3105"/>
                            </a:lnTo>
                            <a:lnTo>
                              <a:pt x="825" y="3182"/>
                            </a:lnTo>
                            <a:lnTo>
                              <a:pt x="902" y="3254"/>
                            </a:lnTo>
                            <a:lnTo>
                              <a:pt x="983" y="3322"/>
                            </a:lnTo>
                            <a:lnTo>
                              <a:pt x="1070" y="3382"/>
                            </a:lnTo>
                            <a:lnTo>
                              <a:pt x="1161" y="3439"/>
                            </a:lnTo>
                            <a:lnTo>
                              <a:pt x="1257" y="3491"/>
                            </a:lnTo>
                            <a:lnTo>
                              <a:pt x="1358" y="3538"/>
                            </a:lnTo>
                            <a:lnTo>
                              <a:pt x="1463" y="3579"/>
                            </a:lnTo>
                            <a:lnTo>
                              <a:pt x="1568" y="3612"/>
                            </a:lnTo>
                            <a:lnTo>
                              <a:pt x="1676" y="3638"/>
                            </a:lnTo>
                            <a:lnTo>
                              <a:pt x="1785" y="3657"/>
                            </a:lnTo>
                            <a:lnTo>
                              <a:pt x="1895" y="3668"/>
                            </a:lnTo>
                            <a:lnTo>
                              <a:pt x="2008" y="3672"/>
                            </a:lnTo>
                            <a:lnTo>
                              <a:pt x="2120" y="3668"/>
                            </a:lnTo>
                            <a:lnTo>
                              <a:pt x="2231" y="3657"/>
                            </a:lnTo>
                            <a:lnTo>
                              <a:pt x="2340" y="3638"/>
                            </a:lnTo>
                            <a:lnTo>
                              <a:pt x="2447" y="3612"/>
                            </a:lnTo>
                            <a:lnTo>
                              <a:pt x="2553" y="3579"/>
                            </a:lnTo>
                            <a:lnTo>
                              <a:pt x="2658" y="3538"/>
                            </a:lnTo>
                            <a:lnTo>
                              <a:pt x="2758" y="3491"/>
                            </a:lnTo>
                            <a:lnTo>
                              <a:pt x="2855" y="3439"/>
                            </a:lnTo>
                            <a:lnTo>
                              <a:pt x="2945" y="3382"/>
                            </a:lnTo>
                            <a:lnTo>
                              <a:pt x="3032" y="3322"/>
                            </a:lnTo>
                            <a:lnTo>
                              <a:pt x="3114" y="3254"/>
                            </a:lnTo>
                            <a:lnTo>
                              <a:pt x="3191" y="3182"/>
                            </a:lnTo>
                            <a:lnTo>
                              <a:pt x="3263" y="3105"/>
                            </a:lnTo>
                            <a:lnTo>
                              <a:pt x="3330" y="3024"/>
                            </a:lnTo>
                            <a:lnTo>
                              <a:pt x="3391" y="2938"/>
                            </a:lnTo>
                            <a:lnTo>
                              <a:pt x="3449" y="2847"/>
                            </a:lnTo>
                            <a:lnTo>
                              <a:pt x="3501" y="2752"/>
                            </a:lnTo>
                            <a:lnTo>
                              <a:pt x="3548" y="2650"/>
                            </a:lnTo>
                            <a:lnTo>
                              <a:pt x="3589" y="2546"/>
                            </a:lnTo>
                            <a:lnTo>
                              <a:pt x="3621" y="2441"/>
                            </a:lnTo>
                            <a:lnTo>
                              <a:pt x="3647" y="2334"/>
                            </a:lnTo>
                            <a:lnTo>
                              <a:pt x="3665" y="2225"/>
                            </a:lnTo>
                            <a:lnTo>
                              <a:pt x="3677" y="2115"/>
                            </a:lnTo>
                            <a:lnTo>
                              <a:pt x="3680" y="2002"/>
                            </a:lnTo>
                            <a:lnTo>
                              <a:pt x="3677" y="1890"/>
                            </a:lnTo>
                            <a:lnTo>
                              <a:pt x="3665" y="1780"/>
                            </a:lnTo>
                            <a:lnTo>
                              <a:pt x="3647" y="1671"/>
                            </a:lnTo>
                            <a:lnTo>
                              <a:pt x="3621" y="1563"/>
                            </a:lnTo>
                            <a:lnTo>
                              <a:pt x="3589" y="1458"/>
                            </a:lnTo>
                            <a:lnTo>
                              <a:pt x="3548" y="1354"/>
                            </a:lnTo>
                            <a:lnTo>
                              <a:pt x="3501" y="1254"/>
                            </a:lnTo>
                            <a:lnTo>
                              <a:pt x="3449" y="1157"/>
                            </a:lnTo>
                            <a:lnTo>
                              <a:pt x="3391" y="1067"/>
                            </a:lnTo>
                            <a:lnTo>
                              <a:pt x="3330" y="981"/>
                            </a:lnTo>
                            <a:lnTo>
                              <a:pt x="3263" y="899"/>
                            </a:lnTo>
                            <a:lnTo>
                              <a:pt x="3191" y="822"/>
                            </a:lnTo>
                            <a:lnTo>
                              <a:pt x="3114" y="751"/>
                            </a:lnTo>
                            <a:lnTo>
                              <a:pt x="3032" y="684"/>
                            </a:lnTo>
                            <a:lnTo>
                              <a:pt x="2945" y="622"/>
                            </a:lnTo>
                            <a:lnTo>
                              <a:pt x="2855" y="565"/>
                            </a:lnTo>
                            <a:lnTo>
                              <a:pt x="2758" y="513"/>
                            </a:lnTo>
                            <a:lnTo>
                              <a:pt x="2658" y="466"/>
                            </a:lnTo>
                            <a:lnTo>
                              <a:pt x="2553" y="425"/>
                            </a:lnTo>
                            <a:lnTo>
                              <a:pt x="2447" y="392"/>
                            </a:lnTo>
                            <a:lnTo>
                              <a:pt x="2340" y="366"/>
                            </a:lnTo>
                            <a:lnTo>
                              <a:pt x="2231" y="349"/>
                            </a:lnTo>
                            <a:lnTo>
                              <a:pt x="2120" y="337"/>
                            </a:lnTo>
                            <a:lnTo>
                              <a:pt x="2008" y="334"/>
                            </a:lnTo>
                            <a:close/>
                            <a:moveTo>
                              <a:pt x="2008" y="0"/>
                            </a:moveTo>
                            <a:lnTo>
                              <a:pt x="2128" y="2"/>
                            </a:lnTo>
                            <a:lnTo>
                              <a:pt x="2246" y="12"/>
                            </a:lnTo>
                            <a:lnTo>
                              <a:pt x="2363" y="30"/>
                            </a:lnTo>
                            <a:lnTo>
                              <a:pt x="2477" y="53"/>
                            </a:lnTo>
                            <a:lnTo>
                              <a:pt x="2588" y="83"/>
                            </a:lnTo>
                            <a:lnTo>
                              <a:pt x="2699" y="119"/>
                            </a:lnTo>
                            <a:lnTo>
                              <a:pt x="2806" y="162"/>
                            </a:lnTo>
                            <a:lnTo>
                              <a:pt x="2912" y="211"/>
                            </a:lnTo>
                            <a:lnTo>
                              <a:pt x="3016" y="268"/>
                            </a:lnTo>
                            <a:lnTo>
                              <a:pt x="3115" y="330"/>
                            </a:lnTo>
                            <a:lnTo>
                              <a:pt x="3211" y="397"/>
                            </a:lnTo>
                            <a:lnTo>
                              <a:pt x="3302" y="469"/>
                            </a:lnTo>
                            <a:lnTo>
                              <a:pt x="3388" y="545"/>
                            </a:lnTo>
                            <a:lnTo>
                              <a:pt x="3468" y="626"/>
                            </a:lnTo>
                            <a:lnTo>
                              <a:pt x="3545" y="711"/>
                            </a:lnTo>
                            <a:lnTo>
                              <a:pt x="3617" y="803"/>
                            </a:lnTo>
                            <a:lnTo>
                              <a:pt x="3684" y="897"/>
                            </a:lnTo>
                            <a:lnTo>
                              <a:pt x="3746" y="997"/>
                            </a:lnTo>
                            <a:lnTo>
                              <a:pt x="3803" y="1101"/>
                            </a:lnTo>
                            <a:lnTo>
                              <a:pt x="3853" y="1206"/>
                            </a:lnTo>
                            <a:lnTo>
                              <a:pt x="3896" y="1313"/>
                            </a:lnTo>
                            <a:lnTo>
                              <a:pt x="3932" y="1423"/>
                            </a:lnTo>
                            <a:lnTo>
                              <a:pt x="3962" y="1535"/>
                            </a:lnTo>
                            <a:lnTo>
                              <a:pt x="3985" y="1648"/>
                            </a:lnTo>
                            <a:lnTo>
                              <a:pt x="4001" y="1765"/>
                            </a:lnTo>
                            <a:lnTo>
                              <a:pt x="4011" y="1882"/>
                            </a:lnTo>
                            <a:lnTo>
                              <a:pt x="4015" y="2002"/>
                            </a:lnTo>
                            <a:lnTo>
                              <a:pt x="4011" y="2122"/>
                            </a:lnTo>
                            <a:lnTo>
                              <a:pt x="4001" y="2241"/>
                            </a:lnTo>
                            <a:lnTo>
                              <a:pt x="3985" y="2356"/>
                            </a:lnTo>
                            <a:lnTo>
                              <a:pt x="3962" y="2470"/>
                            </a:lnTo>
                            <a:lnTo>
                              <a:pt x="3932" y="2582"/>
                            </a:lnTo>
                            <a:lnTo>
                              <a:pt x="3896" y="2691"/>
                            </a:lnTo>
                            <a:lnTo>
                              <a:pt x="3853" y="2799"/>
                            </a:lnTo>
                            <a:lnTo>
                              <a:pt x="3803" y="2905"/>
                            </a:lnTo>
                            <a:lnTo>
                              <a:pt x="3746" y="3008"/>
                            </a:lnTo>
                            <a:lnTo>
                              <a:pt x="3684" y="3108"/>
                            </a:lnTo>
                            <a:lnTo>
                              <a:pt x="3617" y="3203"/>
                            </a:lnTo>
                            <a:lnTo>
                              <a:pt x="3545" y="3293"/>
                            </a:lnTo>
                            <a:lnTo>
                              <a:pt x="3468" y="3379"/>
                            </a:lnTo>
                            <a:lnTo>
                              <a:pt x="3388" y="3460"/>
                            </a:lnTo>
                            <a:lnTo>
                              <a:pt x="3301" y="3536"/>
                            </a:lnTo>
                            <a:lnTo>
                              <a:pt x="3211" y="3607"/>
                            </a:lnTo>
                            <a:lnTo>
                              <a:pt x="3115" y="3674"/>
                            </a:lnTo>
                            <a:lnTo>
                              <a:pt x="3016" y="3736"/>
                            </a:lnTo>
                            <a:lnTo>
                              <a:pt x="2912" y="3793"/>
                            </a:lnTo>
                            <a:lnTo>
                              <a:pt x="2806" y="3842"/>
                            </a:lnTo>
                            <a:lnTo>
                              <a:pt x="2699" y="3886"/>
                            </a:lnTo>
                            <a:lnTo>
                              <a:pt x="2588" y="3923"/>
                            </a:lnTo>
                            <a:lnTo>
                              <a:pt x="2477" y="3952"/>
                            </a:lnTo>
                            <a:lnTo>
                              <a:pt x="2363" y="3976"/>
                            </a:lnTo>
                            <a:lnTo>
                              <a:pt x="2246" y="3992"/>
                            </a:lnTo>
                            <a:lnTo>
                              <a:pt x="2128" y="4002"/>
                            </a:lnTo>
                            <a:lnTo>
                              <a:pt x="2008" y="4006"/>
                            </a:lnTo>
                            <a:lnTo>
                              <a:pt x="1888" y="4002"/>
                            </a:lnTo>
                            <a:lnTo>
                              <a:pt x="1769" y="3992"/>
                            </a:lnTo>
                            <a:lnTo>
                              <a:pt x="1653" y="3976"/>
                            </a:lnTo>
                            <a:lnTo>
                              <a:pt x="1539" y="3952"/>
                            </a:lnTo>
                            <a:lnTo>
                              <a:pt x="1427" y="3923"/>
                            </a:lnTo>
                            <a:lnTo>
                              <a:pt x="1318" y="3886"/>
                            </a:lnTo>
                            <a:lnTo>
                              <a:pt x="1210" y="3842"/>
                            </a:lnTo>
                            <a:lnTo>
                              <a:pt x="1103" y="3793"/>
                            </a:lnTo>
                            <a:lnTo>
                              <a:pt x="1000" y="3736"/>
                            </a:lnTo>
                            <a:lnTo>
                              <a:pt x="900" y="3674"/>
                            </a:lnTo>
                            <a:lnTo>
                              <a:pt x="804" y="3607"/>
                            </a:lnTo>
                            <a:lnTo>
                              <a:pt x="714" y="3536"/>
                            </a:lnTo>
                            <a:lnTo>
                              <a:pt x="628" y="3460"/>
                            </a:lnTo>
                            <a:lnTo>
                              <a:pt x="546" y="3379"/>
                            </a:lnTo>
                            <a:lnTo>
                              <a:pt x="470" y="3293"/>
                            </a:lnTo>
                            <a:lnTo>
                              <a:pt x="399" y="3203"/>
                            </a:lnTo>
                            <a:lnTo>
                              <a:pt x="332" y="3108"/>
                            </a:lnTo>
                            <a:lnTo>
                              <a:pt x="269" y="3008"/>
                            </a:lnTo>
                            <a:lnTo>
                              <a:pt x="213" y="2905"/>
                            </a:lnTo>
                            <a:lnTo>
                              <a:pt x="163" y="2799"/>
                            </a:lnTo>
                            <a:lnTo>
                              <a:pt x="120" y="2691"/>
                            </a:lnTo>
                            <a:lnTo>
                              <a:pt x="83" y="2582"/>
                            </a:lnTo>
                            <a:lnTo>
                              <a:pt x="53" y="2470"/>
                            </a:lnTo>
                            <a:lnTo>
                              <a:pt x="30" y="2356"/>
                            </a:lnTo>
                            <a:lnTo>
                              <a:pt x="13" y="2241"/>
                            </a:lnTo>
                            <a:lnTo>
                              <a:pt x="3" y="2122"/>
                            </a:lnTo>
                            <a:lnTo>
                              <a:pt x="0" y="2002"/>
                            </a:lnTo>
                            <a:lnTo>
                              <a:pt x="0" y="2002"/>
                            </a:lnTo>
                            <a:lnTo>
                              <a:pt x="3" y="1882"/>
                            </a:lnTo>
                            <a:lnTo>
                              <a:pt x="13" y="1765"/>
                            </a:lnTo>
                            <a:lnTo>
                              <a:pt x="30" y="1648"/>
                            </a:lnTo>
                            <a:lnTo>
                              <a:pt x="53" y="1535"/>
                            </a:lnTo>
                            <a:lnTo>
                              <a:pt x="83" y="1423"/>
                            </a:lnTo>
                            <a:lnTo>
                              <a:pt x="120" y="1313"/>
                            </a:lnTo>
                            <a:lnTo>
                              <a:pt x="163" y="1206"/>
                            </a:lnTo>
                            <a:lnTo>
                              <a:pt x="213" y="1101"/>
                            </a:lnTo>
                            <a:lnTo>
                              <a:pt x="269" y="997"/>
                            </a:lnTo>
                            <a:lnTo>
                              <a:pt x="332" y="897"/>
                            </a:lnTo>
                            <a:lnTo>
                              <a:pt x="399" y="803"/>
                            </a:lnTo>
                            <a:lnTo>
                              <a:pt x="470" y="711"/>
                            </a:lnTo>
                            <a:lnTo>
                              <a:pt x="546" y="626"/>
                            </a:lnTo>
                            <a:lnTo>
                              <a:pt x="628" y="545"/>
                            </a:lnTo>
                            <a:lnTo>
                              <a:pt x="714" y="469"/>
                            </a:lnTo>
                            <a:lnTo>
                              <a:pt x="804" y="397"/>
                            </a:lnTo>
                            <a:lnTo>
                              <a:pt x="900" y="330"/>
                            </a:lnTo>
                            <a:lnTo>
                              <a:pt x="1000" y="268"/>
                            </a:lnTo>
                            <a:lnTo>
                              <a:pt x="1103" y="211"/>
                            </a:lnTo>
                            <a:lnTo>
                              <a:pt x="1210" y="162"/>
                            </a:lnTo>
                            <a:lnTo>
                              <a:pt x="1318" y="119"/>
                            </a:lnTo>
                            <a:lnTo>
                              <a:pt x="1427" y="83"/>
                            </a:lnTo>
                            <a:lnTo>
                              <a:pt x="1539" y="53"/>
                            </a:lnTo>
                            <a:lnTo>
                              <a:pt x="1653" y="30"/>
                            </a:lnTo>
                            <a:lnTo>
                              <a:pt x="1769" y="12"/>
                            </a:lnTo>
                            <a:lnTo>
                              <a:pt x="1888" y="2"/>
                            </a:lnTo>
                            <a:lnTo>
                              <a:pt x="2008" y="0"/>
                            </a:ln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grpSp>
                    <p:nvGrpSpPr>
                      <p:cNvPr id="1418" name="Google Shape;1418;g117d4823dca_3_1"/>
                      <p:cNvGrpSpPr/>
                      <p:nvPr/>
                    </p:nvGrpSpPr>
                    <p:grpSpPr>
                      <a:xfrm>
                        <a:off x="2088633" y="4936178"/>
                        <a:ext cx="55718" cy="74316"/>
                        <a:chOff x="2075850" y="4939003"/>
                        <a:chExt cx="55718" cy="74316"/>
                      </a:xfrm>
                    </p:grpSpPr>
                    <p:sp>
                      <p:nvSpPr>
                        <p:cNvPr id="1419" name="Google Shape;1419;g117d4823dca_3_1"/>
                        <p:cNvSpPr/>
                        <p:nvPr/>
                      </p:nvSpPr>
                      <p:spPr>
                        <a:xfrm>
                          <a:off x="2076962" y="4981983"/>
                          <a:ext cx="53497" cy="31336"/>
                        </a:xfrm>
                        <a:custGeom>
                          <a:rect b="b" l="l" r="r" t="t"/>
                          <a:pathLst>
                            <a:path extrusionOk="0" h="918" w="1928">
                              <a:moveTo>
                                <a:pt x="181" y="0"/>
                              </a:moveTo>
                              <a:lnTo>
                                <a:pt x="213" y="5"/>
                              </a:lnTo>
                              <a:lnTo>
                                <a:pt x="244" y="18"/>
                              </a:lnTo>
                              <a:lnTo>
                                <a:pt x="272" y="36"/>
                              </a:lnTo>
                              <a:lnTo>
                                <a:pt x="295" y="58"/>
                              </a:lnTo>
                              <a:lnTo>
                                <a:pt x="313" y="86"/>
                              </a:lnTo>
                              <a:lnTo>
                                <a:pt x="326" y="116"/>
                              </a:lnTo>
                              <a:lnTo>
                                <a:pt x="347" y="175"/>
                              </a:lnTo>
                              <a:lnTo>
                                <a:pt x="373" y="230"/>
                              </a:lnTo>
                              <a:lnTo>
                                <a:pt x="402" y="281"/>
                              </a:lnTo>
                              <a:lnTo>
                                <a:pt x="437" y="329"/>
                              </a:lnTo>
                              <a:lnTo>
                                <a:pt x="476" y="375"/>
                              </a:lnTo>
                              <a:lnTo>
                                <a:pt x="519" y="416"/>
                              </a:lnTo>
                              <a:lnTo>
                                <a:pt x="567" y="455"/>
                              </a:lnTo>
                              <a:lnTo>
                                <a:pt x="628" y="494"/>
                              </a:lnTo>
                              <a:lnTo>
                                <a:pt x="690" y="527"/>
                              </a:lnTo>
                              <a:lnTo>
                                <a:pt x="755" y="552"/>
                              </a:lnTo>
                              <a:lnTo>
                                <a:pt x="823" y="569"/>
                              </a:lnTo>
                              <a:lnTo>
                                <a:pt x="892" y="580"/>
                              </a:lnTo>
                              <a:lnTo>
                                <a:pt x="964" y="584"/>
                              </a:lnTo>
                              <a:lnTo>
                                <a:pt x="1036" y="580"/>
                              </a:lnTo>
                              <a:lnTo>
                                <a:pt x="1105" y="569"/>
                              </a:lnTo>
                              <a:lnTo>
                                <a:pt x="1172" y="552"/>
                              </a:lnTo>
                              <a:lnTo>
                                <a:pt x="1237" y="527"/>
                              </a:lnTo>
                              <a:lnTo>
                                <a:pt x="1300" y="495"/>
                              </a:lnTo>
                              <a:lnTo>
                                <a:pt x="1359" y="455"/>
                              </a:lnTo>
                              <a:lnTo>
                                <a:pt x="1408" y="416"/>
                              </a:lnTo>
                              <a:lnTo>
                                <a:pt x="1451" y="375"/>
                              </a:lnTo>
                              <a:lnTo>
                                <a:pt x="1491" y="329"/>
                              </a:lnTo>
                              <a:lnTo>
                                <a:pt x="1526" y="281"/>
                              </a:lnTo>
                              <a:lnTo>
                                <a:pt x="1555" y="230"/>
                              </a:lnTo>
                              <a:lnTo>
                                <a:pt x="1580" y="175"/>
                              </a:lnTo>
                              <a:lnTo>
                                <a:pt x="1601" y="116"/>
                              </a:lnTo>
                              <a:lnTo>
                                <a:pt x="1615" y="86"/>
                              </a:lnTo>
                              <a:lnTo>
                                <a:pt x="1633" y="58"/>
                              </a:lnTo>
                              <a:lnTo>
                                <a:pt x="1656" y="36"/>
                              </a:lnTo>
                              <a:lnTo>
                                <a:pt x="1686" y="18"/>
                              </a:lnTo>
                              <a:lnTo>
                                <a:pt x="1717" y="5"/>
                              </a:lnTo>
                              <a:lnTo>
                                <a:pt x="1749" y="0"/>
                              </a:lnTo>
                              <a:lnTo>
                                <a:pt x="1781" y="0"/>
                              </a:lnTo>
                              <a:lnTo>
                                <a:pt x="1813" y="8"/>
                              </a:lnTo>
                              <a:lnTo>
                                <a:pt x="1844" y="20"/>
                              </a:lnTo>
                              <a:lnTo>
                                <a:pt x="1870" y="39"/>
                              </a:lnTo>
                              <a:lnTo>
                                <a:pt x="1893" y="62"/>
                              </a:lnTo>
                              <a:lnTo>
                                <a:pt x="1910" y="89"/>
                              </a:lnTo>
                              <a:lnTo>
                                <a:pt x="1922" y="120"/>
                              </a:lnTo>
                              <a:lnTo>
                                <a:pt x="1928" y="152"/>
                              </a:lnTo>
                              <a:lnTo>
                                <a:pt x="1927" y="183"/>
                              </a:lnTo>
                              <a:lnTo>
                                <a:pt x="1921" y="217"/>
                              </a:lnTo>
                              <a:lnTo>
                                <a:pt x="1894" y="293"/>
                              </a:lnTo>
                              <a:lnTo>
                                <a:pt x="1862" y="366"/>
                              </a:lnTo>
                              <a:lnTo>
                                <a:pt x="1824" y="436"/>
                              </a:lnTo>
                              <a:lnTo>
                                <a:pt x="1782" y="501"/>
                              </a:lnTo>
                              <a:lnTo>
                                <a:pt x="1734" y="563"/>
                              </a:lnTo>
                              <a:lnTo>
                                <a:pt x="1682" y="621"/>
                              </a:lnTo>
                              <a:lnTo>
                                <a:pt x="1624" y="674"/>
                              </a:lnTo>
                              <a:lnTo>
                                <a:pt x="1560" y="725"/>
                              </a:lnTo>
                              <a:lnTo>
                                <a:pt x="1492" y="769"/>
                              </a:lnTo>
                              <a:lnTo>
                                <a:pt x="1424" y="809"/>
                              </a:lnTo>
                              <a:lnTo>
                                <a:pt x="1352" y="842"/>
                              </a:lnTo>
                              <a:lnTo>
                                <a:pt x="1279" y="870"/>
                              </a:lnTo>
                              <a:lnTo>
                                <a:pt x="1203" y="891"/>
                              </a:lnTo>
                              <a:lnTo>
                                <a:pt x="1125" y="905"/>
                              </a:lnTo>
                              <a:lnTo>
                                <a:pt x="1046" y="914"/>
                              </a:lnTo>
                              <a:lnTo>
                                <a:pt x="964" y="918"/>
                              </a:lnTo>
                              <a:lnTo>
                                <a:pt x="882" y="914"/>
                              </a:lnTo>
                              <a:lnTo>
                                <a:pt x="802" y="905"/>
                              </a:lnTo>
                              <a:lnTo>
                                <a:pt x="725" y="891"/>
                              </a:lnTo>
                              <a:lnTo>
                                <a:pt x="649" y="870"/>
                              </a:lnTo>
                              <a:lnTo>
                                <a:pt x="575" y="842"/>
                              </a:lnTo>
                              <a:lnTo>
                                <a:pt x="504" y="809"/>
                              </a:lnTo>
                              <a:lnTo>
                                <a:pt x="435" y="769"/>
                              </a:lnTo>
                              <a:lnTo>
                                <a:pt x="368" y="725"/>
                              </a:lnTo>
                              <a:lnTo>
                                <a:pt x="305" y="674"/>
                              </a:lnTo>
                              <a:lnTo>
                                <a:pt x="246" y="621"/>
                              </a:lnTo>
                              <a:lnTo>
                                <a:pt x="193" y="563"/>
                              </a:lnTo>
                              <a:lnTo>
                                <a:pt x="146" y="501"/>
                              </a:lnTo>
                              <a:lnTo>
                                <a:pt x="102" y="436"/>
                              </a:lnTo>
                              <a:lnTo>
                                <a:pt x="65" y="366"/>
                              </a:lnTo>
                              <a:lnTo>
                                <a:pt x="34" y="293"/>
                              </a:lnTo>
                              <a:lnTo>
                                <a:pt x="7" y="217"/>
                              </a:lnTo>
                              <a:lnTo>
                                <a:pt x="0" y="183"/>
                              </a:lnTo>
                              <a:lnTo>
                                <a:pt x="0" y="152"/>
                              </a:lnTo>
                              <a:lnTo>
                                <a:pt x="5" y="120"/>
                              </a:lnTo>
                              <a:lnTo>
                                <a:pt x="17" y="89"/>
                              </a:lnTo>
                              <a:lnTo>
                                <a:pt x="36" y="62"/>
                              </a:lnTo>
                              <a:lnTo>
                                <a:pt x="58" y="39"/>
                              </a:lnTo>
                              <a:lnTo>
                                <a:pt x="85" y="20"/>
                              </a:lnTo>
                              <a:lnTo>
                                <a:pt x="117" y="8"/>
                              </a:lnTo>
                              <a:lnTo>
                                <a:pt x="150" y="0"/>
                              </a:lnTo>
                              <a:lnTo>
                                <a:pt x="181" y="0"/>
                              </a:ln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sp>
                      <p:nvSpPr>
                        <p:cNvPr id="1420" name="Google Shape;1420;g117d4823dca_3_1"/>
                        <p:cNvSpPr/>
                        <p:nvPr/>
                      </p:nvSpPr>
                      <p:spPr>
                        <a:xfrm>
                          <a:off x="2075850" y="4939003"/>
                          <a:ext cx="18479" cy="22946"/>
                        </a:xfrm>
                        <a:custGeom>
                          <a:rect b="b" l="l" r="r" t="t"/>
                          <a:pathLst>
                            <a:path extrusionOk="0" h="668" w="669">
                              <a:moveTo>
                                <a:pt x="335" y="0"/>
                              </a:moveTo>
                              <a:lnTo>
                                <a:pt x="379" y="4"/>
                              </a:lnTo>
                              <a:lnTo>
                                <a:pt x="423" y="12"/>
                              </a:lnTo>
                              <a:lnTo>
                                <a:pt x="462" y="25"/>
                              </a:lnTo>
                              <a:lnTo>
                                <a:pt x="501" y="45"/>
                              </a:lnTo>
                              <a:lnTo>
                                <a:pt x="537" y="68"/>
                              </a:lnTo>
                              <a:lnTo>
                                <a:pt x="571" y="99"/>
                              </a:lnTo>
                              <a:lnTo>
                                <a:pt x="601" y="133"/>
                              </a:lnTo>
                              <a:lnTo>
                                <a:pt x="626" y="169"/>
                              </a:lnTo>
                              <a:lnTo>
                                <a:pt x="645" y="207"/>
                              </a:lnTo>
                              <a:lnTo>
                                <a:pt x="658" y="246"/>
                              </a:lnTo>
                              <a:lnTo>
                                <a:pt x="667" y="290"/>
                              </a:lnTo>
                              <a:lnTo>
                                <a:pt x="669" y="334"/>
                              </a:lnTo>
                              <a:lnTo>
                                <a:pt x="667" y="380"/>
                              </a:lnTo>
                              <a:lnTo>
                                <a:pt x="658" y="422"/>
                              </a:lnTo>
                              <a:lnTo>
                                <a:pt x="645" y="463"/>
                              </a:lnTo>
                              <a:lnTo>
                                <a:pt x="626" y="501"/>
                              </a:lnTo>
                              <a:lnTo>
                                <a:pt x="601" y="537"/>
                              </a:lnTo>
                              <a:lnTo>
                                <a:pt x="571" y="571"/>
                              </a:lnTo>
                              <a:lnTo>
                                <a:pt x="537" y="600"/>
                              </a:lnTo>
                              <a:lnTo>
                                <a:pt x="501" y="625"/>
                              </a:lnTo>
                              <a:lnTo>
                                <a:pt x="462" y="645"/>
                              </a:lnTo>
                              <a:lnTo>
                                <a:pt x="423" y="658"/>
                              </a:lnTo>
                              <a:lnTo>
                                <a:pt x="379" y="666"/>
                              </a:lnTo>
                              <a:lnTo>
                                <a:pt x="335" y="668"/>
                              </a:lnTo>
                              <a:lnTo>
                                <a:pt x="290" y="666"/>
                              </a:lnTo>
                              <a:lnTo>
                                <a:pt x="247" y="658"/>
                              </a:lnTo>
                              <a:lnTo>
                                <a:pt x="206" y="645"/>
                              </a:lnTo>
                              <a:lnTo>
                                <a:pt x="167" y="625"/>
                              </a:lnTo>
                              <a:lnTo>
                                <a:pt x="131" y="600"/>
                              </a:lnTo>
                              <a:lnTo>
                                <a:pt x="98" y="571"/>
                              </a:lnTo>
                              <a:lnTo>
                                <a:pt x="68" y="537"/>
                              </a:lnTo>
                              <a:lnTo>
                                <a:pt x="43" y="501"/>
                              </a:lnTo>
                              <a:lnTo>
                                <a:pt x="25" y="463"/>
                              </a:lnTo>
                              <a:lnTo>
                                <a:pt x="11" y="422"/>
                              </a:lnTo>
                              <a:lnTo>
                                <a:pt x="2" y="380"/>
                              </a:lnTo>
                              <a:lnTo>
                                <a:pt x="0" y="334"/>
                              </a:lnTo>
                              <a:lnTo>
                                <a:pt x="2" y="290"/>
                              </a:lnTo>
                              <a:lnTo>
                                <a:pt x="11" y="246"/>
                              </a:lnTo>
                              <a:lnTo>
                                <a:pt x="25" y="207"/>
                              </a:lnTo>
                              <a:lnTo>
                                <a:pt x="43" y="169"/>
                              </a:lnTo>
                              <a:lnTo>
                                <a:pt x="68" y="133"/>
                              </a:lnTo>
                              <a:lnTo>
                                <a:pt x="98" y="99"/>
                              </a:lnTo>
                              <a:lnTo>
                                <a:pt x="131" y="68"/>
                              </a:lnTo>
                              <a:lnTo>
                                <a:pt x="167" y="45"/>
                              </a:lnTo>
                              <a:lnTo>
                                <a:pt x="206" y="25"/>
                              </a:lnTo>
                              <a:lnTo>
                                <a:pt x="247" y="12"/>
                              </a:lnTo>
                              <a:lnTo>
                                <a:pt x="290" y="4"/>
                              </a:lnTo>
                              <a:lnTo>
                                <a:pt x="335" y="0"/>
                              </a:ln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sp>
                      <p:nvSpPr>
                        <p:cNvPr id="1421" name="Google Shape;1421;g117d4823dca_3_1"/>
                        <p:cNvSpPr/>
                        <p:nvPr/>
                      </p:nvSpPr>
                      <p:spPr>
                        <a:xfrm>
                          <a:off x="2112949" y="4939003"/>
                          <a:ext cx="18619" cy="22946"/>
                        </a:xfrm>
                        <a:custGeom>
                          <a:rect b="b" l="l" r="r" t="t"/>
                          <a:pathLst>
                            <a:path extrusionOk="0" h="668" w="668">
                              <a:moveTo>
                                <a:pt x="333" y="0"/>
                              </a:moveTo>
                              <a:lnTo>
                                <a:pt x="379" y="4"/>
                              </a:lnTo>
                              <a:lnTo>
                                <a:pt x="421" y="12"/>
                              </a:lnTo>
                              <a:lnTo>
                                <a:pt x="462" y="25"/>
                              </a:lnTo>
                              <a:lnTo>
                                <a:pt x="501" y="45"/>
                              </a:lnTo>
                              <a:lnTo>
                                <a:pt x="537" y="68"/>
                              </a:lnTo>
                              <a:lnTo>
                                <a:pt x="570" y="99"/>
                              </a:lnTo>
                              <a:lnTo>
                                <a:pt x="600" y="133"/>
                              </a:lnTo>
                              <a:lnTo>
                                <a:pt x="625" y="169"/>
                              </a:lnTo>
                              <a:lnTo>
                                <a:pt x="644" y="207"/>
                              </a:lnTo>
                              <a:lnTo>
                                <a:pt x="658" y="246"/>
                              </a:lnTo>
                              <a:lnTo>
                                <a:pt x="665" y="290"/>
                              </a:lnTo>
                              <a:lnTo>
                                <a:pt x="668" y="334"/>
                              </a:lnTo>
                              <a:lnTo>
                                <a:pt x="665" y="380"/>
                              </a:lnTo>
                              <a:lnTo>
                                <a:pt x="658" y="422"/>
                              </a:lnTo>
                              <a:lnTo>
                                <a:pt x="644" y="463"/>
                              </a:lnTo>
                              <a:lnTo>
                                <a:pt x="625" y="501"/>
                              </a:lnTo>
                              <a:lnTo>
                                <a:pt x="600" y="537"/>
                              </a:lnTo>
                              <a:lnTo>
                                <a:pt x="570" y="571"/>
                              </a:lnTo>
                              <a:lnTo>
                                <a:pt x="537" y="600"/>
                              </a:lnTo>
                              <a:lnTo>
                                <a:pt x="501" y="625"/>
                              </a:lnTo>
                              <a:lnTo>
                                <a:pt x="462" y="645"/>
                              </a:lnTo>
                              <a:lnTo>
                                <a:pt x="421" y="658"/>
                              </a:lnTo>
                              <a:lnTo>
                                <a:pt x="379" y="666"/>
                              </a:lnTo>
                              <a:lnTo>
                                <a:pt x="333" y="668"/>
                              </a:lnTo>
                              <a:lnTo>
                                <a:pt x="289" y="666"/>
                              </a:lnTo>
                              <a:lnTo>
                                <a:pt x="246" y="658"/>
                              </a:lnTo>
                              <a:lnTo>
                                <a:pt x="206" y="645"/>
                              </a:lnTo>
                              <a:lnTo>
                                <a:pt x="167" y="625"/>
                              </a:lnTo>
                              <a:lnTo>
                                <a:pt x="131" y="600"/>
                              </a:lnTo>
                              <a:lnTo>
                                <a:pt x="98" y="571"/>
                              </a:lnTo>
                              <a:lnTo>
                                <a:pt x="67" y="537"/>
                              </a:lnTo>
                              <a:lnTo>
                                <a:pt x="43" y="501"/>
                              </a:lnTo>
                              <a:lnTo>
                                <a:pt x="23" y="463"/>
                              </a:lnTo>
                              <a:lnTo>
                                <a:pt x="10" y="422"/>
                              </a:lnTo>
                              <a:lnTo>
                                <a:pt x="2" y="380"/>
                              </a:lnTo>
                              <a:lnTo>
                                <a:pt x="0" y="334"/>
                              </a:lnTo>
                              <a:lnTo>
                                <a:pt x="2" y="290"/>
                              </a:lnTo>
                              <a:lnTo>
                                <a:pt x="10" y="246"/>
                              </a:lnTo>
                              <a:lnTo>
                                <a:pt x="23" y="207"/>
                              </a:lnTo>
                              <a:lnTo>
                                <a:pt x="43" y="169"/>
                              </a:lnTo>
                              <a:lnTo>
                                <a:pt x="67" y="133"/>
                              </a:lnTo>
                              <a:lnTo>
                                <a:pt x="98" y="99"/>
                              </a:lnTo>
                              <a:lnTo>
                                <a:pt x="131" y="68"/>
                              </a:lnTo>
                              <a:lnTo>
                                <a:pt x="167" y="45"/>
                              </a:lnTo>
                              <a:lnTo>
                                <a:pt x="206" y="25"/>
                              </a:lnTo>
                              <a:lnTo>
                                <a:pt x="246" y="12"/>
                              </a:lnTo>
                              <a:lnTo>
                                <a:pt x="289" y="4"/>
                              </a:lnTo>
                              <a:lnTo>
                                <a:pt x="333" y="0"/>
                              </a:ln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grpSp>
                </p:grpSp>
              </p:grpSp>
            </p:grpSp>
            <p:grpSp>
              <p:nvGrpSpPr>
                <p:cNvPr id="1422" name="Google Shape;1422;g117d4823dca_3_1"/>
                <p:cNvGrpSpPr/>
                <p:nvPr/>
              </p:nvGrpSpPr>
              <p:grpSpPr>
                <a:xfrm>
                  <a:off x="9537858" y="1372404"/>
                  <a:ext cx="2345712" cy="3791018"/>
                  <a:chOff x="9537858" y="1372404"/>
                  <a:chExt cx="2345712" cy="3791018"/>
                </a:xfrm>
              </p:grpSpPr>
              <p:grpSp>
                <p:nvGrpSpPr>
                  <p:cNvPr id="1423" name="Google Shape;1423;g117d4823dca_3_1"/>
                  <p:cNvGrpSpPr/>
                  <p:nvPr/>
                </p:nvGrpSpPr>
                <p:grpSpPr>
                  <a:xfrm>
                    <a:off x="9537858" y="1754618"/>
                    <a:ext cx="2345712" cy="3408804"/>
                    <a:chOff x="228600" y="2051651"/>
                    <a:chExt cx="2120705" cy="3408804"/>
                  </a:xfrm>
                </p:grpSpPr>
                <p:grpSp>
                  <p:nvGrpSpPr>
                    <p:cNvPr id="1424" name="Google Shape;1424;g117d4823dca_3_1"/>
                    <p:cNvGrpSpPr/>
                    <p:nvPr/>
                  </p:nvGrpSpPr>
                  <p:grpSpPr>
                    <a:xfrm>
                      <a:off x="228600" y="2051651"/>
                      <a:ext cx="2120705" cy="3408804"/>
                      <a:chOff x="228600" y="2051651"/>
                      <a:chExt cx="2120705" cy="3408804"/>
                    </a:xfrm>
                  </p:grpSpPr>
                  <p:grpSp>
                    <p:nvGrpSpPr>
                      <p:cNvPr id="1425" name="Google Shape;1425;g117d4823dca_3_1"/>
                      <p:cNvGrpSpPr/>
                      <p:nvPr/>
                    </p:nvGrpSpPr>
                    <p:grpSpPr>
                      <a:xfrm>
                        <a:off x="228600" y="2051651"/>
                        <a:ext cx="2120705" cy="3408804"/>
                        <a:chOff x="228600" y="2051651"/>
                        <a:chExt cx="2120705" cy="3408804"/>
                      </a:xfrm>
                    </p:grpSpPr>
                    <p:sp>
                      <p:nvSpPr>
                        <p:cNvPr id="1426" name="Google Shape;1426;g117d4823dca_3_1"/>
                        <p:cNvSpPr/>
                        <p:nvPr/>
                      </p:nvSpPr>
                      <p:spPr>
                        <a:xfrm>
                          <a:off x="228605" y="2051651"/>
                          <a:ext cx="2120700" cy="3388500"/>
                        </a:xfrm>
                        <a:prstGeom prst="rect">
                          <a:avLst/>
                        </a:prstGeom>
                        <a:solidFill>
                          <a:srgbClr val="BEE6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rgbClr val="FFFFFF"/>
                            </a:solidFill>
                            <a:latin typeface="Calibri"/>
                            <a:ea typeface="Calibri"/>
                            <a:cs typeface="Calibri"/>
                            <a:sym typeface="Calibri"/>
                          </a:endParaRPr>
                        </a:p>
                      </p:txBody>
                    </p:sp>
                    <p:sp>
                      <p:nvSpPr>
                        <p:cNvPr id="1427" name="Google Shape;1427;g117d4823dca_3_1"/>
                        <p:cNvSpPr/>
                        <p:nvPr/>
                      </p:nvSpPr>
                      <p:spPr>
                        <a:xfrm flipH="1" rot="10800000">
                          <a:off x="228600" y="5412755"/>
                          <a:ext cx="2120700" cy="477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rgbClr val="FFFFFF"/>
                            </a:solidFill>
                            <a:latin typeface="Calibri"/>
                            <a:ea typeface="Calibri"/>
                            <a:cs typeface="Calibri"/>
                            <a:sym typeface="Calibri"/>
                          </a:endParaRPr>
                        </a:p>
                      </p:txBody>
                    </p:sp>
                  </p:grpSp>
                  <p:sp>
                    <p:nvSpPr>
                      <p:cNvPr id="1428" name="Google Shape;1428;g117d4823dca_3_1"/>
                      <p:cNvSpPr/>
                      <p:nvPr/>
                    </p:nvSpPr>
                    <p:spPr>
                      <a:xfrm>
                        <a:off x="299525" y="2816824"/>
                        <a:ext cx="1978800" cy="2547600"/>
                      </a:xfrm>
                      <a:prstGeom prst="rect">
                        <a:avLst/>
                      </a:prstGeom>
                      <a:solidFill>
                        <a:srgbClr val="F2F2F2"/>
                      </a:solidFill>
                      <a:ln>
                        <a:noFill/>
                      </a:ln>
                      <a:effectLst>
                        <a:outerShdw blurRad="63500" sx="102000" rotWithShape="0" algn="ctr" sy="102000">
                          <a:srgbClr val="000000">
                            <a:alpha val="149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rgbClr val="FFFFFF"/>
                          </a:solidFill>
                          <a:latin typeface="Calibri"/>
                          <a:ea typeface="Calibri"/>
                          <a:cs typeface="Calibri"/>
                          <a:sym typeface="Calibri"/>
                        </a:endParaRPr>
                      </a:p>
                    </p:txBody>
                  </p:sp>
                </p:grpSp>
                <p:sp>
                  <p:nvSpPr>
                    <p:cNvPr id="1429" name="Google Shape;1429;g117d4823dca_3_1"/>
                    <p:cNvSpPr/>
                    <p:nvPr/>
                  </p:nvSpPr>
                  <p:spPr>
                    <a:xfrm>
                      <a:off x="299530" y="2095825"/>
                      <a:ext cx="1978800" cy="650700"/>
                    </a:xfrm>
                    <a:prstGeom prst="roundRect">
                      <a:avLst>
                        <a:gd fmla="val 0" name="adj"/>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rgbClr val="FFFFFF"/>
                        </a:solidFill>
                        <a:latin typeface="Century"/>
                        <a:ea typeface="Century"/>
                        <a:cs typeface="Century"/>
                        <a:sym typeface="Century"/>
                      </a:endParaRPr>
                    </a:p>
                  </p:txBody>
                </p:sp>
              </p:grpSp>
              <p:sp>
                <p:nvSpPr>
                  <p:cNvPr id="1430" name="Google Shape;1430;g117d4823dca_3_1"/>
                  <p:cNvSpPr/>
                  <p:nvPr/>
                </p:nvSpPr>
                <p:spPr>
                  <a:xfrm>
                    <a:off x="9615804" y="4725586"/>
                    <a:ext cx="2188800" cy="3417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rgbClr val="FFFFFF"/>
                      </a:solidFill>
                      <a:latin typeface="Calibri"/>
                      <a:ea typeface="Calibri"/>
                      <a:cs typeface="Calibri"/>
                      <a:sym typeface="Calibri"/>
                    </a:endParaRPr>
                  </a:p>
                </p:txBody>
              </p:sp>
              <p:grpSp>
                <p:nvGrpSpPr>
                  <p:cNvPr id="1431" name="Google Shape;1431;g117d4823dca_3_1"/>
                  <p:cNvGrpSpPr/>
                  <p:nvPr/>
                </p:nvGrpSpPr>
                <p:grpSpPr>
                  <a:xfrm>
                    <a:off x="9537886" y="1372404"/>
                    <a:ext cx="2345598" cy="437037"/>
                    <a:chOff x="7175514" y="1407380"/>
                    <a:chExt cx="1765200" cy="437037"/>
                  </a:xfrm>
                </p:grpSpPr>
                <p:grpSp>
                  <p:nvGrpSpPr>
                    <p:cNvPr id="1432" name="Google Shape;1432;g117d4823dca_3_1"/>
                    <p:cNvGrpSpPr/>
                    <p:nvPr/>
                  </p:nvGrpSpPr>
                  <p:grpSpPr>
                    <a:xfrm>
                      <a:off x="7175514" y="1734617"/>
                      <a:ext cx="1765200" cy="109800"/>
                      <a:chOff x="228600" y="1689102"/>
                      <a:chExt cx="1765200" cy="109800"/>
                    </a:xfrm>
                  </p:grpSpPr>
                  <p:cxnSp>
                    <p:nvCxnSpPr>
                      <p:cNvPr id="1433" name="Google Shape;1433;g117d4823dca_3_1"/>
                      <p:cNvCxnSpPr/>
                      <p:nvPr/>
                    </p:nvCxnSpPr>
                    <p:spPr>
                      <a:xfrm>
                        <a:off x="228600" y="1743966"/>
                        <a:ext cx="1765200" cy="0"/>
                      </a:xfrm>
                      <a:prstGeom prst="straightConnector1">
                        <a:avLst/>
                      </a:prstGeom>
                      <a:noFill/>
                      <a:ln cap="flat" cmpd="sng" w="9525">
                        <a:solidFill>
                          <a:srgbClr val="D8D8D8"/>
                        </a:solidFill>
                        <a:prstDash val="solid"/>
                        <a:miter lim="800000"/>
                        <a:headEnd len="sm" w="sm" type="none"/>
                        <a:tailEnd len="sm" w="sm" type="none"/>
                      </a:ln>
                    </p:spPr>
                  </p:cxnSp>
                  <p:sp>
                    <p:nvSpPr>
                      <p:cNvPr id="1434" name="Google Shape;1434;g117d4823dca_3_1"/>
                      <p:cNvSpPr/>
                      <p:nvPr/>
                    </p:nvSpPr>
                    <p:spPr>
                      <a:xfrm>
                        <a:off x="1069977" y="1689102"/>
                        <a:ext cx="82500" cy="109800"/>
                      </a:xfrm>
                      <a:prstGeom prst="ellipse">
                        <a:avLst/>
                      </a:prstGeom>
                      <a:solidFill>
                        <a:schemeClr val="accent2"/>
                      </a:solidFill>
                      <a:ln cap="flat" cmpd="sng" w="9525">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rgbClr val="FFFFFF"/>
                          </a:solidFill>
                          <a:latin typeface="Calibri"/>
                          <a:ea typeface="Calibri"/>
                          <a:cs typeface="Calibri"/>
                          <a:sym typeface="Calibri"/>
                        </a:endParaRPr>
                      </a:p>
                    </p:txBody>
                  </p:sp>
                </p:grpSp>
                <p:sp>
                  <p:nvSpPr>
                    <p:cNvPr id="1435" name="Google Shape;1435;g117d4823dca_3_1"/>
                    <p:cNvSpPr txBox="1"/>
                    <p:nvPr/>
                  </p:nvSpPr>
                  <p:spPr>
                    <a:xfrm>
                      <a:off x="7444003" y="1407380"/>
                      <a:ext cx="1228200" cy="307800"/>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lang="en-US" sz="1400">
                          <a:solidFill>
                            <a:srgbClr val="262626"/>
                          </a:solidFill>
                          <a:latin typeface="Century"/>
                          <a:ea typeface="Century"/>
                          <a:cs typeface="Century"/>
                          <a:sym typeface="Century"/>
                        </a:rPr>
                        <a:t>Retain Days</a:t>
                      </a:r>
                      <a:endParaRPr/>
                    </a:p>
                  </p:txBody>
                </p:sp>
              </p:grpSp>
              <p:grpSp>
                <p:nvGrpSpPr>
                  <p:cNvPr id="1436" name="Google Shape;1436;g117d4823dca_3_1"/>
                  <p:cNvGrpSpPr/>
                  <p:nvPr/>
                </p:nvGrpSpPr>
                <p:grpSpPr>
                  <a:xfrm>
                    <a:off x="9616363" y="1832942"/>
                    <a:ext cx="2231587" cy="2718744"/>
                    <a:chOff x="7234571" y="1931418"/>
                    <a:chExt cx="1679400" cy="2718744"/>
                  </a:xfrm>
                </p:grpSpPr>
                <p:sp>
                  <p:nvSpPr>
                    <p:cNvPr id="1437" name="Google Shape;1437;g117d4823dca_3_1"/>
                    <p:cNvSpPr/>
                    <p:nvPr/>
                  </p:nvSpPr>
                  <p:spPr>
                    <a:xfrm>
                      <a:off x="7234571" y="1931418"/>
                      <a:ext cx="1679400" cy="608400"/>
                    </a:xfrm>
                    <a:prstGeom prst="rect">
                      <a:avLst/>
                    </a:prstGeom>
                    <a:noFill/>
                    <a:ln>
                      <a:noFill/>
                    </a:ln>
                  </p:spPr>
                  <p:txBody>
                    <a:bodyPr anchorCtr="0" anchor="ctr" bIns="45700" lIns="91425" spcFirstLastPara="1" rIns="91425" wrap="square" tIns="45700">
                      <a:noAutofit/>
                    </a:bodyPr>
                    <a:lstStyle/>
                    <a:p>
                      <a:pPr indent="-182880" lvl="0" marL="182880" marR="0" rtl="0" algn="l">
                        <a:spcBef>
                          <a:spcPts val="0"/>
                        </a:spcBef>
                        <a:spcAft>
                          <a:spcPts val="0"/>
                        </a:spcAft>
                        <a:buClr>
                          <a:srgbClr val="FFFFFF"/>
                        </a:buClr>
                        <a:buSzPts val="1000"/>
                        <a:buFont typeface="Courier New"/>
                        <a:buChar char="o"/>
                      </a:pPr>
                      <a:r>
                        <a:rPr lang="en-US" sz="1000">
                          <a:solidFill>
                            <a:srgbClr val="FFFFFF"/>
                          </a:solidFill>
                          <a:latin typeface="Century"/>
                          <a:ea typeface="Century"/>
                          <a:cs typeface="Century"/>
                          <a:sym typeface="Century"/>
                        </a:rPr>
                        <a:t>Have a continuous and updating service that suit different situation of the customer operation</a:t>
                      </a:r>
                      <a:endParaRPr/>
                    </a:p>
                  </p:txBody>
                </p:sp>
                <p:sp>
                  <p:nvSpPr>
                    <p:cNvPr id="1438" name="Google Shape;1438;g117d4823dca_3_1"/>
                    <p:cNvSpPr/>
                    <p:nvPr/>
                  </p:nvSpPr>
                  <p:spPr>
                    <a:xfrm>
                      <a:off x="7235401" y="3726762"/>
                      <a:ext cx="1647300" cy="923400"/>
                    </a:xfrm>
                    <a:prstGeom prst="rect">
                      <a:avLst/>
                    </a:prstGeom>
                    <a:noFill/>
                    <a:ln>
                      <a:noFill/>
                    </a:ln>
                  </p:spPr>
                  <p:txBody>
                    <a:bodyPr anchorCtr="0" anchor="ctr" bIns="45700" lIns="91425" spcFirstLastPara="1" rIns="91425" wrap="square" tIns="45700">
                      <a:noAutofit/>
                    </a:bodyPr>
                    <a:lstStyle/>
                    <a:p>
                      <a:pPr indent="-182880" lvl="0" marL="182880" marR="0" rtl="0" algn="l">
                        <a:spcBef>
                          <a:spcPts val="0"/>
                        </a:spcBef>
                        <a:spcAft>
                          <a:spcPts val="0"/>
                        </a:spcAft>
                        <a:buClr>
                          <a:srgbClr val="3F3F3F"/>
                        </a:buClr>
                        <a:buSzPts val="900"/>
                        <a:buFont typeface="Courier New"/>
                        <a:buChar char="o"/>
                      </a:pPr>
                      <a:r>
                        <a:rPr lang="en-US" sz="900">
                          <a:solidFill>
                            <a:srgbClr val="3F3F3F"/>
                          </a:solidFill>
                        </a:rPr>
                        <a:t>Does the bug or failure getting fixed efficiently?</a:t>
                      </a:r>
                      <a:endParaRPr/>
                    </a:p>
                    <a:p>
                      <a:pPr indent="-182880" lvl="0" marL="182880" marR="0" rtl="0" algn="l">
                        <a:spcBef>
                          <a:spcPts val="0"/>
                        </a:spcBef>
                        <a:spcAft>
                          <a:spcPts val="0"/>
                        </a:spcAft>
                        <a:buClr>
                          <a:srgbClr val="3F3F3F"/>
                        </a:buClr>
                        <a:buSzPts val="900"/>
                        <a:buFont typeface="Courier New"/>
                        <a:buChar char="o"/>
                      </a:pPr>
                      <a:r>
                        <a:rPr lang="en-US" sz="900">
                          <a:solidFill>
                            <a:srgbClr val="3F3F3F"/>
                          </a:solidFill>
                        </a:rPr>
                        <a:t>Is there any discount for the long-term cooperation enterprise?</a:t>
                      </a:r>
                      <a:endParaRPr sz="900">
                        <a:solidFill>
                          <a:srgbClr val="3F3F3F"/>
                        </a:solidFill>
                      </a:endParaRPr>
                    </a:p>
                    <a:p>
                      <a:pPr indent="-182880" lvl="0" marL="182880" marR="0" rtl="0" algn="l">
                        <a:spcBef>
                          <a:spcPts val="0"/>
                        </a:spcBef>
                        <a:spcAft>
                          <a:spcPts val="0"/>
                        </a:spcAft>
                        <a:buClr>
                          <a:srgbClr val="3F3F3F"/>
                        </a:buClr>
                        <a:buSzPts val="900"/>
                        <a:buChar char="o"/>
                      </a:pPr>
                      <a:r>
                        <a:rPr lang="en-US" sz="900">
                          <a:solidFill>
                            <a:srgbClr val="3F3F3F"/>
                          </a:solidFill>
                        </a:rPr>
                        <a:t>Who can we ask for the technical problems?</a:t>
                      </a:r>
                      <a:endParaRPr sz="900">
                        <a:solidFill>
                          <a:srgbClr val="3F3F3F"/>
                        </a:solidFill>
                      </a:endParaRPr>
                    </a:p>
                  </p:txBody>
                </p:sp>
                <p:sp>
                  <p:nvSpPr>
                    <p:cNvPr id="1439" name="Google Shape;1439;g117d4823dca_3_1"/>
                    <p:cNvSpPr/>
                    <p:nvPr/>
                  </p:nvSpPr>
                  <p:spPr>
                    <a:xfrm>
                      <a:off x="7235401" y="2730342"/>
                      <a:ext cx="1646100" cy="831000"/>
                    </a:xfrm>
                    <a:prstGeom prst="rect">
                      <a:avLst/>
                    </a:prstGeom>
                    <a:noFill/>
                    <a:ln>
                      <a:noFill/>
                    </a:ln>
                  </p:spPr>
                  <p:txBody>
                    <a:bodyPr anchorCtr="0" anchor="ctr" bIns="45700" lIns="91425" spcFirstLastPara="1" rIns="91425" wrap="square" tIns="45700">
                      <a:noAutofit/>
                    </a:bodyPr>
                    <a:lstStyle/>
                    <a:p>
                      <a:pPr indent="-182880" lvl="0" marL="182880" rtl="0" algn="l">
                        <a:spcBef>
                          <a:spcPts val="0"/>
                        </a:spcBef>
                        <a:spcAft>
                          <a:spcPts val="0"/>
                        </a:spcAft>
                        <a:buClr>
                          <a:srgbClr val="3F3F3F"/>
                        </a:buClr>
                        <a:buSzPts val="800"/>
                        <a:buFont typeface="Courier New"/>
                        <a:buChar char="o"/>
                      </a:pPr>
                      <a:r>
                        <a:rPr lang="en-US" sz="800">
                          <a:solidFill>
                            <a:srgbClr val="3F3F3F"/>
                          </a:solidFill>
                        </a:rPr>
                        <a:t>Order processed email</a:t>
                      </a:r>
                      <a:endParaRPr>
                        <a:solidFill>
                          <a:schemeClr val="dk1"/>
                        </a:solidFill>
                      </a:endParaRPr>
                    </a:p>
                    <a:p>
                      <a:pPr indent="-182880" lvl="0" marL="182880" rtl="0" algn="l">
                        <a:spcBef>
                          <a:spcPts val="0"/>
                        </a:spcBef>
                        <a:spcAft>
                          <a:spcPts val="0"/>
                        </a:spcAft>
                        <a:buClr>
                          <a:srgbClr val="3F3F3F"/>
                        </a:buClr>
                        <a:buSzPts val="800"/>
                        <a:buFont typeface="Courier New"/>
                        <a:buChar char="o"/>
                      </a:pPr>
                      <a:r>
                        <a:rPr lang="en-US" sz="800">
                          <a:solidFill>
                            <a:srgbClr val="3F3F3F"/>
                          </a:solidFill>
                        </a:rPr>
                        <a:t>technical consulting desk</a:t>
                      </a:r>
                      <a:endParaRPr>
                        <a:solidFill>
                          <a:schemeClr val="dk1"/>
                        </a:solidFill>
                      </a:endParaRPr>
                    </a:p>
                    <a:p>
                      <a:pPr indent="-182880" lvl="0" marL="182880" rtl="0" algn="l">
                        <a:spcBef>
                          <a:spcPts val="0"/>
                        </a:spcBef>
                        <a:spcAft>
                          <a:spcPts val="0"/>
                        </a:spcAft>
                        <a:buClr>
                          <a:srgbClr val="3F3F3F"/>
                        </a:buClr>
                        <a:buSzPts val="800"/>
                        <a:buFont typeface="Courier New"/>
                        <a:buChar char="o"/>
                      </a:pPr>
                      <a:r>
                        <a:rPr lang="en-US" sz="800">
                          <a:solidFill>
                            <a:srgbClr val="3F3F3F"/>
                          </a:solidFill>
                        </a:rPr>
                        <a:t>customer service for the product</a:t>
                      </a:r>
                      <a:endParaRPr sz="800">
                        <a:solidFill>
                          <a:srgbClr val="3F3F3F"/>
                        </a:solidFill>
                      </a:endParaRPr>
                    </a:p>
                  </p:txBody>
                </p:sp>
              </p:grpSp>
              <p:grpSp>
                <p:nvGrpSpPr>
                  <p:cNvPr id="1440" name="Google Shape;1440;g117d4823dca_3_1"/>
                  <p:cNvGrpSpPr/>
                  <p:nvPr/>
                </p:nvGrpSpPr>
                <p:grpSpPr>
                  <a:xfrm>
                    <a:off x="10359460" y="4792379"/>
                    <a:ext cx="715294" cy="208665"/>
                    <a:chOff x="10254358" y="4792379"/>
                    <a:chExt cx="926547" cy="208665"/>
                  </a:xfrm>
                </p:grpSpPr>
                <p:grpSp>
                  <p:nvGrpSpPr>
                    <p:cNvPr id="1441" name="Google Shape;1441;g117d4823dca_3_1"/>
                    <p:cNvGrpSpPr/>
                    <p:nvPr/>
                  </p:nvGrpSpPr>
                  <p:grpSpPr>
                    <a:xfrm>
                      <a:off x="10901440" y="4792379"/>
                      <a:ext cx="279465" cy="208665"/>
                      <a:chOff x="2381938" y="4904756"/>
                      <a:chExt cx="137168" cy="137162"/>
                    </a:xfrm>
                  </p:grpSpPr>
                  <p:sp>
                    <p:nvSpPr>
                      <p:cNvPr id="1442" name="Google Shape;1442;g117d4823dca_3_1"/>
                      <p:cNvSpPr/>
                      <p:nvPr/>
                    </p:nvSpPr>
                    <p:spPr>
                      <a:xfrm>
                        <a:off x="2381938" y="4904756"/>
                        <a:ext cx="137168" cy="137162"/>
                      </a:xfrm>
                      <a:custGeom>
                        <a:rect b="b" l="l" r="r" t="t"/>
                        <a:pathLst>
                          <a:path extrusionOk="0" h="2262" w="2262">
                            <a:moveTo>
                              <a:pt x="1131" y="0"/>
                            </a:moveTo>
                            <a:cubicBezTo>
                              <a:pt x="507" y="0"/>
                              <a:pt x="0" y="508"/>
                              <a:pt x="0" y="1131"/>
                            </a:cubicBezTo>
                            <a:cubicBezTo>
                              <a:pt x="0" y="1755"/>
                              <a:pt x="507" y="2262"/>
                              <a:pt x="1131" y="2262"/>
                            </a:cubicBezTo>
                            <a:cubicBezTo>
                              <a:pt x="1755" y="2262"/>
                              <a:pt x="2262" y="1755"/>
                              <a:pt x="2262" y="1131"/>
                            </a:cubicBezTo>
                            <a:cubicBezTo>
                              <a:pt x="2262" y="508"/>
                              <a:pt x="1755" y="0"/>
                              <a:pt x="1131" y="0"/>
                            </a:cubicBezTo>
                            <a:close/>
                            <a:moveTo>
                              <a:pt x="1131" y="2053"/>
                            </a:moveTo>
                            <a:cubicBezTo>
                              <a:pt x="624" y="2053"/>
                              <a:pt x="210" y="1639"/>
                              <a:pt x="210" y="1131"/>
                            </a:cubicBezTo>
                            <a:cubicBezTo>
                              <a:pt x="210" y="624"/>
                              <a:pt x="624" y="210"/>
                              <a:pt x="1131" y="210"/>
                            </a:cubicBezTo>
                            <a:cubicBezTo>
                              <a:pt x="1638" y="210"/>
                              <a:pt x="2052" y="624"/>
                              <a:pt x="2052" y="1131"/>
                            </a:cubicBezTo>
                            <a:cubicBezTo>
                              <a:pt x="2052" y="1639"/>
                              <a:pt x="1638" y="2053"/>
                              <a:pt x="1131" y="2053"/>
                            </a:cubicBezTo>
                            <a:close/>
                          </a:path>
                        </a:pathLst>
                      </a:custGeom>
                      <a:solidFill>
                        <a:schemeClr val="accent2"/>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grpSp>
                    <p:nvGrpSpPr>
                      <p:cNvPr id="1443" name="Google Shape;1443;g117d4823dca_3_1"/>
                      <p:cNvGrpSpPr/>
                      <p:nvPr/>
                    </p:nvGrpSpPr>
                    <p:grpSpPr>
                      <a:xfrm>
                        <a:off x="2424444" y="4945412"/>
                        <a:ext cx="52269" cy="55848"/>
                        <a:chOff x="2411607" y="4948836"/>
                        <a:chExt cx="52269" cy="55848"/>
                      </a:xfrm>
                    </p:grpSpPr>
                    <p:sp>
                      <p:nvSpPr>
                        <p:cNvPr id="1444" name="Google Shape;1444;g117d4823dca_3_1"/>
                        <p:cNvSpPr/>
                        <p:nvPr/>
                      </p:nvSpPr>
                      <p:spPr>
                        <a:xfrm>
                          <a:off x="2415253" y="4982430"/>
                          <a:ext cx="44861" cy="22254"/>
                        </a:xfrm>
                        <a:custGeom>
                          <a:rect b="b" l="l" r="r" t="t"/>
                          <a:pathLst>
                            <a:path extrusionOk="0" h="367" w="910">
                              <a:moveTo>
                                <a:pt x="455" y="0"/>
                              </a:moveTo>
                              <a:cubicBezTo>
                                <a:pt x="188" y="0"/>
                                <a:pt x="43" y="179"/>
                                <a:pt x="36" y="186"/>
                              </a:cubicBezTo>
                              <a:cubicBezTo>
                                <a:pt x="0" y="231"/>
                                <a:pt x="7" y="296"/>
                                <a:pt x="50" y="331"/>
                              </a:cubicBezTo>
                              <a:cubicBezTo>
                                <a:pt x="95" y="367"/>
                                <a:pt x="160" y="362"/>
                                <a:pt x="198" y="317"/>
                              </a:cubicBezTo>
                              <a:cubicBezTo>
                                <a:pt x="203" y="312"/>
                                <a:pt x="291" y="210"/>
                                <a:pt x="455" y="210"/>
                              </a:cubicBezTo>
                              <a:cubicBezTo>
                                <a:pt x="619" y="210"/>
                                <a:pt x="707" y="315"/>
                                <a:pt x="710" y="317"/>
                              </a:cubicBezTo>
                              <a:cubicBezTo>
                                <a:pt x="731" y="343"/>
                                <a:pt x="760" y="355"/>
                                <a:pt x="791" y="355"/>
                              </a:cubicBezTo>
                              <a:cubicBezTo>
                                <a:pt x="815" y="355"/>
                                <a:pt x="838" y="348"/>
                                <a:pt x="857" y="331"/>
                              </a:cubicBezTo>
                              <a:cubicBezTo>
                                <a:pt x="903" y="296"/>
                                <a:pt x="910" y="229"/>
                                <a:pt x="874" y="184"/>
                              </a:cubicBezTo>
                              <a:cubicBezTo>
                                <a:pt x="867" y="179"/>
                                <a:pt x="722" y="0"/>
                                <a:pt x="455" y="0"/>
                              </a:cubicBezTo>
                              <a:close/>
                            </a:path>
                          </a:pathLst>
                        </a:custGeom>
                        <a:solidFill>
                          <a:schemeClr val="accent2"/>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sp>
                      <p:nvSpPr>
                        <p:cNvPr id="1445" name="Google Shape;1445;g117d4823dca_3_1"/>
                        <p:cNvSpPr/>
                        <p:nvPr/>
                      </p:nvSpPr>
                      <p:spPr>
                        <a:xfrm>
                          <a:off x="2411607" y="4948836"/>
                          <a:ext cx="14700" cy="18000"/>
                        </a:xfrm>
                        <a:prstGeom prst="ellipse">
                          <a:avLst/>
                        </a:prstGeom>
                        <a:solidFill>
                          <a:schemeClr val="accent2"/>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sp>
                      <p:nvSpPr>
                        <p:cNvPr id="1446" name="Google Shape;1446;g117d4823dca_3_1"/>
                        <p:cNvSpPr/>
                        <p:nvPr/>
                      </p:nvSpPr>
                      <p:spPr>
                        <a:xfrm>
                          <a:off x="2449176" y="4948836"/>
                          <a:ext cx="14700" cy="18000"/>
                        </a:xfrm>
                        <a:prstGeom prst="ellipse">
                          <a:avLst/>
                        </a:prstGeom>
                        <a:solidFill>
                          <a:schemeClr val="accent2"/>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grpSp>
                </p:grpSp>
                <p:grpSp>
                  <p:nvGrpSpPr>
                    <p:cNvPr id="1447" name="Google Shape;1447;g117d4823dca_3_1"/>
                    <p:cNvGrpSpPr/>
                    <p:nvPr/>
                  </p:nvGrpSpPr>
                  <p:grpSpPr>
                    <a:xfrm>
                      <a:off x="10577913" y="4792379"/>
                      <a:ext cx="279469" cy="208655"/>
                      <a:chOff x="2214929" y="4904756"/>
                      <a:chExt cx="137142" cy="137155"/>
                    </a:xfrm>
                  </p:grpSpPr>
                  <p:sp>
                    <p:nvSpPr>
                      <p:cNvPr id="1448" name="Google Shape;1448;g117d4823dca_3_1"/>
                      <p:cNvSpPr/>
                      <p:nvPr/>
                    </p:nvSpPr>
                    <p:spPr>
                      <a:xfrm>
                        <a:off x="2214929" y="4904756"/>
                        <a:ext cx="137142" cy="137155"/>
                      </a:xfrm>
                      <a:custGeom>
                        <a:rect b="b" l="l" r="r" t="t"/>
                        <a:pathLst>
                          <a:path extrusionOk="0" h="4006" w="4015">
                            <a:moveTo>
                              <a:pt x="2008" y="334"/>
                            </a:moveTo>
                            <a:lnTo>
                              <a:pt x="1895" y="337"/>
                            </a:lnTo>
                            <a:lnTo>
                              <a:pt x="1785" y="349"/>
                            </a:lnTo>
                            <a:lnTo>
                              <a:pt x="1676" y="367"/>
                            </a:lnTo>
                            <a:lnTo>
                              <a:pt x="1568" y="392"/>
                            </a:lnTo>
                            <a:lnTo>
                              <a:pt x="1463" y="425"/>
                            </a:lnTo>
                            <a:lnTo>
                              <a:pt x="1358" y="466"/>
                            </a:lnTo>
                            <a:lnTo>
                              <a:pt x="1257" y="513"/>
                            </a:lnTo>
                            <a:lnTo>
                              <a:pt x="1161" y="565"/>
                            </a:lnTo>
                            <a:lnTo>
                              <a:pt x="1070" y="622"/>
                            </a:lnTo>
                            <a:lnTo>
                              <a:pt x="983" y="684"/>
                            </a:lnTo>
                            <a:lnTo>
                              <a:pt x="902" y="751"/>
                            </a:lnTo>
                            <a:lnTo>
                              <a:pt x="825" y="822"/>
                            </a:lnTo>
                            <a:lnTo>
                              <a:pt x="752" y="899"/>
                            </a:lnTo>
                            <a:lnTo>
                              <a:pt x="685" y="981"/>
                            </a:lnTo>
                            <a:lnTo>
                              <a:pt x="623" y="1067"/>
                            </a:lnTo>
                            <a:lnTo>
                              <a:pt x="566" y="1157"/>
                            </a:lnTo>
                            <a:lnTo>
                              <a:pt x="515" y="1254"/>
                            </a:lnTo>
                            <a:lnTo>
                              <a:pt x="468" y="1354"/>
                            </a:lnTo>
                            <a:lnTo>
                              <a:pt x="427" y="1458"/>
                            </a:lnTo>
                            <a:lnTo>
                              <a:pt x="394" y="1563"/>
                            </a:lnTo>
                            <a:lnTo>
                              <a:pt x="368" y="1671"/>
                            </a:lnTo>
                            <a:lnTo>
                              <a:pt x="349" y="1780"/>
                            </a:lnTo>
                            <a:lnTo>
                              <a:pt x="338" y="1890"/>
                            </a:lnTo>
                            <a:lnTo>
                              <a:pt x="334" y="2002"/>
                            </a:lnTo>
                            <a:lnTo>
                              <a:pt x="338" y="2115"/>
                            </a:lnTo>
                            <a:lnTo>
                              <a:pt x="349" y="2225"/>
                            </a:lnTo>
                            <a:lnTo>
                              <a:pt x="368" y="2334"/>
                            </a:lnTo>
                            <a:lnTo>
                              <a:pt x="394" y="2441"/>
                            </a:lnTo>
                            <a:lnTo>
                              <a:pt x="427" y="2546"/>
                            </a:lnTo>
                            <a:lnTo>
                              <a:pt x="468" y="2650"/>
                            </a:lnTo>
                            <a:lnTo>
                              <a:pt x="515" y="2752"/>
                            </a:lnTo>
                            <a:lnTo>
                              <a:pt x="568" y="2847"/>
                            </a:lnTo>
                            <a:lnTo>
                              <a:pt x="623" y="2938"/>
                            </a:lnTo>
                            <a:lnTo>
                              <a:pt x="685" y="3024"/>
                            </a:lnTo>
                            <a:lnTo>
                              <a:pt x="752" y="3105"/>
                            </a:lnTo>
                            <a:lnTo>
                              <a:pt x="825" y="3182"/>
                            </a:lnTo>
                            <a:lnTo>
                              <a:pt x="902" y="3254"/>
                            </a:lnTo>
                            <a:lnTo>
                              <a:pt x="983" y="3321"/>
                            </a:lnTo>
                            <a:lnTo>
                              <a:pt x="1070" y="3382"/>
                            </a:lnTo>
                            <a:lnTo>
                              <a:pt x="1161" y="3439"/>
                            </a:lnTo>
                            <a:lnTo>
                              <a:pt x="1257" y="3491"/>
                            </a:lnTo>
                            <a:lnTo>
                              <a:pt x="1358" y="3538"/>
                            </a:lnTo>
                            <a:lnTo>
                              <a:pt x="1463" y="3579"/>
                            </a:lnTo>
                            <a:lnTo>
                              <a:pt x="1568" y="3612"/>
                            </a:lnTo>
                            <a:lnTo>
                              <a:pt x="1676" y="3638"/>
                            </a:lnTo>
                            <a:lnTo>
                              <a:pt x="1785" y="3657"/>
                            </a:lnTo>
                            <a:lnTo>
                              <a:pt x="1895" y="3668"/>
                            </a:lnTo>
                            <a:lnTo>
                              <a:pt x="2008" y="3672"/>
                            </a:lnTo>
                            <a:lnTo>
                              <a:pt x="2120" y="3668"/>
                            </a:lnTo>
                            <a:lnTo>
                              <a:pt x="2231" y="3657"/>
                            </a:lnTo>
                            <a:lnTo>
                              <a:pt x="2340" y="3638"/>
                            </a:lnTo>
                            <a:lnTo>
                              <a:pt x="2447" y="3612"/>
                            </a:lnTo>
                            <a:lnTo>
                              <a:pt x="2553" y="3579"/>
                            </a:lnTo>
                            <a:lnTo>
                              <a:pt x="2658" y="3538"/>
                            </a:lnTo>
                            <a:lnTo>
                              <a:pt x="2758" y="3491"/>
                            </a:lnTo>
                            <a:lnTo>
                              <a:pt x="2855" y="3439"/>
                            </a:lnTo>
                            <a:lnTo>
                              <a:pt x="2945" y="3382"/>
                            </a:lnTo>
                            <a:lnTo>
                              <a:pt x="3032" y="3321"/>
                            </a:lnTo>
                            <a:lnTo>
                              <a:pt x="3114" y="3254"/>
                            </a:lnTo>
                            <a:lnTo>
                              <a:pt x="3191" y="3182"/>
                            </a:lnTo>
                            <a:lnTo>
                              <a:pt x="3263" y="3105"/>
                            </a:lnTo>
                            <a:lnTo>
                              <a:pt x="3330" y="3024"/>
                            </a:lnTo>
                            <a:lnTo>
                              <a:pt x="3391" y="2938"/>
                            </a:lnTo>
                            <a:lnTo>
                              <a:pt x="3449" y="2847"/>
                            </a:lnTo>
                            <a:lnTo>
                              <a:pt x="3501" y="2752"/>
                            </a:lnTo>
                            <a:lnTo>
                              <a:pt x="3548" y="2650"/>
                            </a:lnTo>
                            <a:lnTo>
                              <a:pt x="3589" y="2546"/>
                            </a:lnTo>
                            <a:lnTo>
                              <a:pt x="3621" y="2441"/>
                            </a:lnTo>
                            <a:lnTo>
                              <a:pt x="3647" y="2334"/>
                            </a:lnTo>
                            <a:lnTo>
                              <a:pt x="3665" y="2225"/>
                            </a:lnTo>
                            <a:lnTo>
                              <a:pt x="3677" y="2115"/>
                            </a:lnTo>
                            <a:lnTo>
                              <a:pt x="3680" y="2002"/>
                            </a:lnTo>
                            <a:lnTo>
                              <a:pt x="3677" y="1890"/>
                            </a:lnTo>
                            <a:lnTo>
                              <a:pt x="3665" y="1780"/>
                            </a:lnTo>
                            <a:lnTo>
                              <a:pt x="3647" y="1671"/>
                            </a:lnTo>
                            <a:lnTo>
                              <a:pt x="3621" y="1563"/>
                            </a:lnTo>
                            <a:lnTo>
                              <a:pt x="3589" y="1458"/>
                            </a:lnTo>
                            <a:lnTo>
                              <a:pt x="3548" y="1354"/>
                            </a:lnTo>
                            <a:lnTo>
                              <a:pt x="3501" y="1254"/>
                            </a:lnTo>
                            <a:lnTo>
                              <a:pt x="3449" y="1157"/>
                            </a:lnTo>
                            <a:lnTo>
                              <a:pt x="3391" y="1067"/>
                            </a:lnTo>
                            <a:lnTo>
                              <a:pt x="3330" y="981"/>
                            </a:lnTo>
                            <a:lnTo>
                              <a:pt x="3263" y="899"/>
                            </a:lnTo>
                            <a:lnTo>
                              <a:pt x="3191" y="822"/>
                            </a:lnTo>
                            <a:lnTo>
                              <a:pt x="3114" y="751"/>
                            </a:lnTo>
                            <a:lnTo>
                              <a:pt x="3032" y="684"/>
                            </a:lnTo>
                            <a:lnTo>
                              <a:pt x="2945" y="622"/>
                            </a:lnTo>
                            <a:lnTo>
                              <a:pt x="2855" y="565"/>
                            </a:lnTo>
                            <a:lnTo>
                              <a:pt x="2758" y="513"/>
                            </a:lnTo>
                            <a:lnTo>
                              <a:pt x="2658" y="466"/>
                            </a:lnTo>
                            <a:lnTo>
                              <a:pt x="2553" y="425"/>
                            </a:lnTo>
                            <a:lnTo>
                              <a:pt x="2447" y="392"/>
                            </a:lnTo>
                            <a:lnTo>
                              <a:pt x="2340" y="366"/>
                            </a:lnTo>
                            <a:lnTo>
                              <a:pt x="2231" y="349"/>
                            </a:lnTo>
                            <a:lnTo>
                              <a:pt x="2120" y="337"/>
                            </a:lnTo>
                            <a:lnTo>
                              <a:pt x="2008" y="334"/>
                            </a:lnTo>
                            <a:close/>
                            <a:moveTo>
                              <a:pt x="2008" y="0"/>
                            </a:moveTo>
                            <a:lnTo>
                              <a:pt x="2128" y="2"/>
                            </a:lnTo>
                            <a:lnTo>
                              <a:pt x="2246" y="12"/>
                            </a:lnTo>
                            <a:lnTo>
                              <a:pt x="2363" y="30"/>
                            </a:lnTo>
                            <a:lnTo>
                              <a:pt x="2477" y="53"/>
                            </a:lnTo>
                            <a:lnTo>
                              <a:pt x="2588" y="83"/>
                            </a:lnTo>
                            <a:lnTo>
                              <a:pt x="2699" y="119"/>
                            </a:lnTo>
                            <a:lnTo>
                              <a:pt x="2806" y="162"/>
                            </a:lnTo>
                            <a:lnTo>
                              <a:pt x="2912" y="211"/>
                            </a:lnTo>
                            <a:lnTo>
                              <a:pt x="3016" y="268"/>
                            </a:lnTo>
                            <a:lnTo>
                              <a:pt x="3115" y="330"/>
                            </a:lnTo>
                            <a:lnTo>
                              <a:pt x="3211" y="397"/>
                            </a:lnTo>
                            <a:lnTo>
                              <a:pt x="3302" y="469"/>
                            </a:lnTo>
                            <a:lnTo>
                              <a:pt x="3388" y="545"/>
                            </a:lnTo>
                            <a:lnTo>
                              <a:pt x="3468" y="626"/>
                            </a:lnTo>
                            <a:lnTo>
                              <a:pt x="3545" y="711"/>
                            </a:lnTo>
                            <a:lnTo>
                              <a:pt x="3617" y="801"/>
                            </a:lnTo>
                            <a:lnTo>
                              <a:pt x="3684" y="897"/>
                            </a:lnTo>
                            <a:lnTo>
                              <a:pt x="3746" y="997"/>
                            </a:lnTo>
                            <a:lnTo>
                              <a:pt x="3803" y="1101"/>
                            </a:lnTo>
                            <a:lnTo>
                              <a:pt x="3853" y="1206"/>
                            </a:lnTo>
                            <a:lnTo>
                              <a:pt x="3896" y="1313"/>
                            </a:lnTo>
                            <a:lnTo>
                              <a:pt x="3932" y="1423"/>
                            </a:lnTo>
                            <a:lnTo>
                              <a:pt x="3962" y="1535"/>
                            </a:lnTo>
                            <a:lnTo>
                              <a:pt x="3985" y="1648"/>
                            </a:lnTo>
                            <a:lnTo>
                              <a:pt x="4001" y="1765"/>
                            </a:lnTo>
                            <a:lnTo>
                              <a:pt x="4011" y="1882"/>
                            </a:lnTo>
                            <a:lnTo>
                              <a:pt x="4015" y="2002"/>
                            </a:lnTo>
                            <a:lnTo>
                              <a:pt x="4011" y="2122"/>
                            </a:lnTo>
                            <a:lnTo>
                              <a:pt x="4001" y="2241"/>
                            </a:lnTo>
                            <a:lnTo>
                              <a:pt x="3985" y="2356"/>
                            </a:lnTo>
                            <a:lnTo>
                              <a:pt x="3962" y="2470"/>
                            </a:lnTo>
                            <a:lnTo>
                              <a:pt x="3932" y="2582"/>
                            </a:lnTo>
                            <a:lnTo>
                              <a:pt x="3896" y="2691"/>
                            </a:lnTo>
                            <a:lnTo>
                              <a:pt x="3853" y="2799"/>
                            </a:lnTo>
                            <a:lnTo>
                              <a:pt x="3803" y="2905"/>
                            </a:lnTo>
                            <a:lnTo>
                              <a:pt x="3746" y="3008"/>
                            </a:lnTo>
                            <a:lnTo>
                              <a:pt x="3684" y="3108"/>
                            </a:lnTo>
                            <a:lnTo>
                              <a:pt x="3617" y="3203"/>
                            </a:lnTo>
                            <a:lnTo>
                              <a:pt x="3545" y="3293"/>
                            </a:lnTo>
                            <a:lnTo>
                              <a:pt x="3468" y="3379"/>
                            </a:lnTo>
                            <a:lnTo>
                              <a:pt x="3388" y="3460"/>
                            </a:lnTo>
                            <a:lnTo>
                              <a:pt x="3301" y="3536"/>
                            </a:lnTo>
                            <a:lnTo>
                              <a:pt x="3211" y="3607"/>
                            </a:lnTo>
                            <a:lnTo>
                              <a:pt x="3115" y="3674"/>
                            </a:lnTo>
                            <a:lnTo>
                              <a:pt x="3016" y="3736"/>
                            </a:lnTo>
                            <a:lnTo>
                              <a:pt x="2912" y="3793"/>
                            </a:lnTo>
                            <a:lnTo>
                              <a:pt x="2806" y="3842"/>
                            </a:lnTo>
                            <a:lnTo>
                              <a:pt x="2699" y="3886"/>
                            </a:lnTo>
                            <a:lnTo>
                              <a:pt x="2588" y="3923"/>
                            </a:lnTo>
                            <a:lnTo>
                              <a:pt x="2477" y="3952"/>
                            </a:lnTo>
                            <a:lnTo>
                              <a:pt x="2363" y="3976"/>
                            </a:lnTo>
                            <a:lnTo>
                              <a:pt x="2246" y="3992"/>
                            </a:lnTo>
                            <a:lnTo>
                              <a:pt x="2128" y="4002"/>
                            </a:lnTo>
                            <a:lnTo>
                              <a:pt x="2008" y="4006"/>
                            </a:lnTo>
                            <a:lnTo>
                              <a:pt x="1888" y="4002"/>
                            </a:lnTo>
                            <a:lnTo>
                              <a:pt x="1769" y="3992"/>
                            </a:lnTo>
                            <a:lnTo>
                              <a:pt x="1653" y="3976"/>
                            </a:lnTo>
                            <a:lnTo>
                              <a:pt x="1539" y="3952"/>
                            </a:lnTo>
                            <a:lnTo>
                              <a:pt x="1427" y="3923"/>
                            </a:lnTo>
                            <a:lnTo>
                              <a:pt x="1318" y="3886"/>
                            </a:lnTo>
                            <a:lnTo>
                              <a:pt x="1210" y="3842"/>
                            </a:lnTo>
                            <a:lnTo>
                              <a:pt x="1103" y="3793"/>
                            </a:lnTo>
                            <a:lnTo>
                              <a:pt x="1000" y="3736"/>
                            </a:lnTo>
                            <a:lnTo>
                              <a:pt x="900" y="3674"/>
                            </a:lnTo>
                            <a:lnTo>
                              <a:pt x="804" y="3607"/>
                            </a:lnTo>
                            <a:lnTo>
                              <a:pt x="714" y="3536"/>
                            </a:lnTo>
                            <a:lnTo>
                              <a:pt x="628" y="3460"/>
                            </a:lnTo>
                            <a:lnTo>
                              <a:pt x="546" y="3379"/>
                            </a:lnTo>
                            <a:lnTo>
                              <a:pt x="470" y="3293"/>
                            </a:lnTo>
                            <a:lnTo>
                              <a:pt x="399" y="3203"/>
                            </a:lnTo>
                            <a:lnTo>
                              <a:pt x="332" y="3108"/>
                            </a:lnTo>
                            <a:lnTo>
                              <a:pt x="269" y="3008"/>
                            </a:lnTo>
                            <a:lnTo>
                              <a:pt x="213" y="2905"/>
                            </a:lnTo>
                            <a:lnTo>
                              <a:pt x="163" y="2799"/>
                            </a:lnTo>
                            <a:lnTo>
                              <a:pt x="120" y="2691"/>
                            </a:lnTo>
                            <a:lnTo>
                              <a:pt x="83" y="2582"/>
                            </a:lnTo>
                            <a:lnTo>
                              <a:pt x="53" y="2470"/>
                            </a:lnTo>
                            <a:lnTo>
                              <a:pt x="30" y="2356"/>
                            </a:lnTo>
                            <a:lnTo>
                              <a:pt x="13" y="2241"/>
                            </a:lnTo>
                            <a:lnTo>
                              <a:pt x="3" y="2122"/>
                            </a:lnTo>
                            <a:lnTo>
                              <a:pt x="0" y="2002"/>
                            </a:lnTo>
                            <a:lnTo>
                              <a:pt x="0" y="2002"/>
                            </a:lnTo>
                            <a:lnTo>
                              <a:pt x="3" y="1882"/>
                            </a:lnTo>
                            <a:lnTo>
                              <a:pt x="13" y="1765"/>
                            </a:lnTo>
                            <a:lnTo>
                              <a:pt x="30" y="1648"/>
                            </a:lnTo>
                            <a:lnTo>
                              <a:pt x="53" y="1535"/>
                            </a:lnTo>
                            <a:lnTo>
                              <a:pt x="83" y="1423"/>
                            </a:lnTo>
                            <a:lnTo>
                              <a:pt x="120" y="1313"/>
                            </a:lnTo>
                            <a:lnTo>
                              <a:pt x="163" y="1206"/>
                            </a:lnTo>
                            <a:lnTo>
                              <a:pt x="213" y="1101"/>
                            </a:lnTo>
                            <a:lnTo>
                              <a:pt x="269" y="997"/>
                            </a:lnTo>
                            <a:lnTo>
                              <a:pt x="332" y="897"/>
                            </a:lnTo>
                            <a:lnTo>
                              <a:pt x="399" y="801"/>
                            </a:lnTo>
                            <a:lnTo>
                              <a:pt x="470" y="711"/>
                            </a:lnTo>
                            <a:lnTo>
                              <a:pt x="546" y="626"/>
                            </a:lnTo>
                            <a:lnTo>
                              <a:pt x="628" y="545"/>
                            </a:lnTo>
                            <a:lnTo>
                              <a:pt x="714" y="469"/>
                            </a:lnTo>
                            <a:lnTo>
                              <a:pt x="804" y="397"/>
                            </a:lnTo>
                            <a:lnTo>
                              <a:pt x="900" y="330"/>
                            </a:lnTo>
                            <a:lnTo>
                              <a:pt x="1000" y="268"/>
                            </a:lnTo>
                            <a:lnTo>
                              <a:pt x="1103" y="211"/>
                            </a:lnTo>
                            <a:lnTo>
                              <a:pt x="1210" y="162"/>
                            </a:lnTo>
                            <a:lnTo>
                              <a:pt x="1318" y="119"/>
                            </a:lnTo>
                            <a:lnTo>
                              <a:pt x="1427" y="83"/>
                            </a:lnTo>
                            <a:lnTo>
                              <a:pt x="1539" y="53"/>
                            </a:lnTo>
                            <a:lnTo>
                              <a:pt x="1653" y="30"/>
                            </a:lnTo>
                            <a:lnTo>
                              <a:pt x="1769" y="12"/>
                            </a:lnTo>
                            <a:lnTo>
                              <a:pt x="1888" y="2"/>
                            </a:lnTo>
                            <a:lnTo>
                              <a:pt x="2008" y="0"/>
                            </a:lnTo>
                            <a:close/>
                          </a:path>
                        </a:pathLst>
                      </a:custGeom>
                      <a:solidFill>
                        <a:schemeClr val="accent2"/>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grpSp>
                    <p:nvGrpSpPr>
                      <p:cNvPr id="1449" name="Google Shape;1449;g117d4823dca_3_1"/>
                      <p:cNvGrpSpPr/>
                      <p:nvPr/>
                    </p:nvGrpSpPr>
                    <p:grpSpPr>
                      <a:xfrm>
                        <a:off x="2255640" y="4944740"/>
                        <a:ext cx="55719" cy="57193"/>
                        <a:chOff x="2242857" y="4939003"/>
                        <a:chExt cx="55719" cy="57193"/>
                      </a:xfrm>
                    </p:grpSpPr>
                    <p:sp>
                      <p:nvSpPr>
                        <p:cNvPr id="1450" name="Google Shape;1450;g117d4823dca_3_1"/>
                        <p:cNvSpPr/>
                        <p:nvPr/>
                      </p:nvSpPr>
                      <p:spPr>
                        <a:xfrm>
                          <a:off x="2242857" y="4984723"/>
                          <a:ext cx="55719" cy="11473"/>
                        </a:xfrm>
                        <a:custGeom>
                          <a:rect b="b" l="l" r="r" t="t"/>
                          <a:pathLst>
                            <a:path extrusionOk="0" h="334" w="2007">
                              <a:moveTo>
                                <a:pt x="167" y="0"/>
                              </a:moveTo>
                              <a:lnTo>
                                <a:pt x="1840" y="0"/>
                              </a:lnTo>
                              <a:lnTo>
                                <a:pt x="1873" y="4"/>
                              </a:lnTo>
                              <a:lnTo>
                                <a:pt x="1904" y="12"/>
                              </a:lnTo>
                              <a:lnTo>
                                <a:pt x="1931" y="29"/>
                              </a:lnTo>
                              <a:lnTo>
                                <a:pt x="1957" y="50"/>
                              </a:lnTo>
                              <a:lnTo>
                                <a:pt x="1980" y="76"/>
                              </a:lnTo>
                              <a:lnTo>
                                <a:pt x="1995" y="104"/>
                              </a:lnTo>
                              <a:lnTo>
                                <a:pt x="2004" y="135"/>
                              </a:lnTo>
                              <a:lnTo>
                                <a:pt x="2007" y="167"/>
                              </a:lnTo>
                              <a:lnTo>
                                <a:pt x="2004" y="200"/>
                              </a:lnTo>
                              <a:lnTo>
                                <a:pt x="1995" y="230"/>
                              </a:lnTo>
                              <a:lnTo>
                                <a:pt x="1980" y="259"/>
                              </a:lnTo>
                              <a:lnTo>
                                <a:pt x="1957" y="285"/>
                              </a:lnTo>
                              <a:lnTo>
                                <a:pt x="1931" y="306"/>
                              </a:lnTo>
                              <a:lnTo>
                                <a:pt x="1904" y="322"/>
                              </a:lnTo>
                              <a:lnTo>
                                <a:pt x="1873" y="330"/>
                              </a:lnTo>
                              <a:lnTo>
                                <a:pt x="1840" y="334"/>
                              </a:lnTo>
                              <a:lnTo>
                                <a:pt x="167" y="334"/>
                              </a:lnTo>
                              <a:lnTo>
                                <a:pt x="134" y="330"/>
                              </a:lnTo>
                              <a:lnTo>
                                <a:pt x="104" y="322"/>
                              </a:lnTo>
                              <a:lnTo>
                                <a:pt x="76" y="306"/>
                              </a:lnTo>
                              <a:lnTo>
                                <a:pt x="49" y="285"/>
                              </a:lnTo>
                              <a:lnTo>
                                <a:pt x="27" y="259"/>
                              </a:lnTo>
                              <a:lnTo>
                                <a:pt x="12" y="230"/>
                              </a:lnTo>
                              <a:lnTo>
                                <a:pt x="2" y="200"/>
                              </a:lnTo>
                              <a:lnTo>
                                <a:pt x="0" y="167"/>
                              </a:lnTo>
                              <a:lnTo>
                                <a:pt x="2" y="135"/>
                              </a:lnTo>
                              <a:lnTo>
                                <a:pt x="12" y="104"/>
                              </a:lnTo>
                              <a:lnTo>
                                <a:pt x="27" y="76"/>
                              </a:lnTo>
                              <a:lnTo>
                                <a:pt x="49" y="50"/>
                              </a:lnTo>
                              <a:lnTo>
                                <a:pt x="76" y="29"/>
                              </a:lnTo>
                              <a:lnTo>
                                <a:pt x="104" y="12"/>
                              </a:lnTo>
                              <a:lnTo>
                                <a:pt x="134" y="4"/>
                              </a:lnTo>
                              <a:lnTo>
                                <a:pt x="167" y="0"/>
                              </a:lnTo>
                              <a:close/>
                            </a:path>
                          </a:pathLst>
                        </a:custGeom>
                        <a:solidFill>
                          <a:schemeClr val="accent2"/>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sp>
                      <p:nvSpPr>
                        <p:cNvPr id="1451" name="Google Shape;1451;g117d4823dca_3_1"/>
                        <p:cNvSpPr/>
                        <p:nvPr/>
                      </p:nvSpPr>
                      <p:spPr>
                        <a:xfrm>
                          <a:off x="2242857" y="4939003"/>
                          <a:ext cx="18479" cy="22946"/>
                        </a:xfrm>
                        <a:custGeom>
                          <a:rect b="b" l="l" r="r" t="t"/>
                          <a:pathLst>
                            <a:path extrusionOk="0" h="668" w="669">
                              <a:moveTo>
                                <a:pt x="335" y="0"/>
                              </a:moveTo>
                              <a:lnTo>
                                <a:pt x="379" y="4"/>
                              </a:lnTo>
                              <a:lnTo>
                                <a:pt x="423" y="12"/>
                              </a:lnTo>
                              <a:lnTo>
                                <a:pt x="462" y="25"/>
                              </a:lnTo>
                              <a:lnTo>
                                <a:pt x="501" y="45"/>
                              </a:lnTo>
                              <a:lnTo>
                                <a:pt x="537" y="68"/>
                              </a:lnTo>
                              <a:lnTo>
                                <a:pt x="571" y="98"/>
                              </a:lnTo>
                              <a:lnTo>
                                <a:pt x="601" y="133"/>
                              </a:lnTo>
                              <a:lnTo>
                                <a:pt x="626" y="169"/>
                              </a:lnTo>
                              <a:lnTo>
                                <a:pt x="645" y="207"/>
                              </a:lnTo>
                              <a:lnTo>
                                <a:pt x="658" y="246"/>
                              </a:lnTo>
                              <a:lnTo>
                                <a:pt x="667" y="290"/>
                              </a:lnTo>
                              <a:lnTo>
                                <a:pt x="669" y="334"/>
                              </a:lnTo>
                              <a:lnTo>
                                <a:pt x="667" y="380"/>
                              </a:lnTo>
                              <a:lnTo>
                                <a:pt x="658" y="422"/>
                              </a:lnTo>
                              <a:lnTo>
                                <a:pt x="645" y="463"/>
                              </a:lnTo>
                              <a:lnTo>
                                <a:pt x="626" y="501"/>
                              </a:lnTo>
                              <a:lnTo>
                                <a:pt x="601" y="537"/>
                              </a:lnTo>
                              <a:lnTo>
                                <a:pt x="571" y="571"/>
                              </a:lnTo>
                              <a:lnTo>
                                <a:pt x="537" y="600"/>
                              </a:lnTo>
                              <a:lnTo>
                                <a:pt x="501" y="625"/>
                              </a:lnTo>
                              <a:lnTo>
                                <a:pt x="462" y="643"/>
                              </a:lnTo>
                              <a:lnTo>
                                <a:pt x="423" y="657"/>
                              </a:lnTo>
                              <a:lnTo>
                                <a:pt x="379" y="666"/>
                              </a:lnTo>
                              <a:lnTo>
                                <a:pt x="335" y="668"/>
                              </a:lnTo>
                              <a:lnTo>
                                <a:pt x="290" y="666"/>
                              </a:lnTo>
                              <a:lnTo>
                                <a:pt x="247" y="657"/>
                              </a:lnTo>
                              <a:lnTo>
                                <a:pt x="206" y="643"/>
                              </a:lnTo>
                              <a:lnTo>
                                <a:pt x="167" y="625"/>
                              </a:lnTo>
                              <a:lnTo>
                                <a:pt x="131" y="600"/>
                              </a:lnTo>
                              <a:lnTo>
                                <a:pt x="98" y="571"/>
                              </a:lnTo>
                              <a:lnTo>
                                <a:pt x="68" y="537"/>
                              </a:lnTo>
                              <a:lnTo>
                                <a:pt x="43" y="501"/>
                              </a:lnTo>
                              <a:lnTo>
                                <a:pt x="25" y="463"/>
                              </a:lnTo>
                              <a:lnTo>
                                <a:pt x="11" y="422"/>
                              </a:lnTo>
                              <a:lnTo>
                                <a:pt x="2" y="380"/>
                              </a:lnTo>
                              <a:lnTo>
                                <a:pt x="0" y="334"/>
                              </a:lnTo>
                              <a:lnTo>
                                <a:pt x="2" y="290"/>
                              </a:lnTo>
                              <a:lnTo>
                                <a:pt x="11" y="246"/>
                              </a:lnTo>
                              <a:lnTo>
                                <a:pt x="25" y="207"/>
                              </a:lnTo>
                              <a:lnTo>
                                <a:pt x="43" y="169"/>
                              </a:lnTo>
                              <a:lnTo>
                                <a:pt x="68" y="133"/>
                              </a:lnTo>
                              <a:lnTo>
                                <a:pt x="98" y="98"/>
                              </a:lnTo>
                              <a:lnTo>
                                <a:pt x="131" y="68"/>
                              </a:lnTo>
                              <a:lnTo>
                                <a:pt x="167" y="45"/>
                              </a:lnTo>
                              <a:lnTo>
                                <a:pt x="206" y="25"/>
                              </a:lnTo>
                              <a:lnTo>
                                <a:pt x="247" y="12"/>
                              </a:lnTo>
                              <a:lnTo>
                                <a:pt x="290" y="4"/>
                              </a:lnTo>
                              <a:lnTo>
                                <a:pt x="335" y="0"/>
                              </a:lnTo>
                              <a:close/>
                            </a:path>
                          </a:pathLst>
                        </a:custGeom>
                        <a:solidFill>
                          <a:schemeClr val="accent2"/>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sp>
                      <p:nvSpPr>
                        <p:cNvPr id="1452" name="Google Shape;1452;g117d4823dca_3_1"/>
                        <p:cNvSpPr/>
                        <p:nvPr/>
                      </p:nvSpPr>
                      <p:spPr>
                        <a:xfrm>
                          <a:off x="2279956" y="4939003"/>
                          <a:ext cx="18619" cy="22946"/>
                        </a:xfrm>
                        <a:custGeom>
                          <a:rect b="b" l="l" r="r" t="t"/>
                          <a:pathLst>
                            <a:path extrusionOk="0" h="668" w="668">
                              <a:moveTo>
                                <a:pt x="333" y="0"/>
                              </a:moveTo>
                              <a:lnTo>
                                <a:pt x="379" y="4"/>
                              </a:lnTo>
                              <a:lnTo>
                                <a:pt x="421" y="12"/>
                              </a:lnTo>
                              <a:lnTo>
                                <a:pt x="462" y="25"/>
                              </a:lnTo>
                              <a:lnTo>
                                <a:pt x="501" y="45"/>
                              </a:lnTo>
                              <a:lnTo>
                                <a:pt x="537" y="68"/>
                              </a:lnTo>
                              <a:lnTo>
                                <a:pt x="570" y="98"/>
                              </a:lnTo>
                              <a:lnTo>
                                <a:pt x="600" y="133"/>
                              </a:lnTo>
                              <a:lnTo>
                                <a:pt x="625" y="169"/>
                              </a:lnTo>
                              <a:lnTo>
                                <a:pt x="644" y="207"/>
                              </a:lnTo>
                              <a:lnTo>
                                <a:pt x="658" y="246"/>
                              </a:lnTo>
                              <a:lnTo>
                                <a:pt x="665" y="290"/>
                              </a:lnTo>
                              <a:lnTo>
                                <a:pt x="668" y="334"/>
                              </a:lnTo>
                              <a:lnTo>
                                <a:pt x="665" y="380"/>
                              </a:lnTo>
                              <a:lnTo>
                                <a:pt x="658" y="422"/>
                              </a:lnTo>
                              <a:lnTo>
                                <a:pt x="644" y="463"/>
                              </a:lnTo>
                              <a:lnTo>
                                <a:pt x="625" y="501"/>
                              </a:lnTo>
                              <a:lnTo>
                                <a:pt x="600" y="537"/>
                              </a:lnTo>
                              <a:lnTo>
                                <a:pt x="570" y="571"/>
                              </a:lnTo>
                              <a:lnTo>
                                <a:pt x="537" y="600"/>
                              </a:lnTo>
                              <a:lnTo>
                                <a:pt x="501" y="625"/>
                              </a:lnTo>
                              <a:lnTo>
                                <a:pt x="462" y="643"/>
                              </a:lnTo>
                              <a:lnTo>
                                <a:pt x="421" y="657"/>
                              </a:lnTo>
                              <a:lnTo>
                                <a:pt x="379" y="666"/>
                              </a:lnTo>
                              <a:lnTo>
                                <a:pt x="333" y="668"/>
                              </a:lnTo>
                              <a:lnTo>
                                <a:pt x="289" y="666"/>
                              </a:lnTo>
                              <a:lnTo>
                                <a:pt x="246" y="657"/>
                              </a:lnTo>
                              <a:lnTo>
                                <a:pt x="206" y="643"/>
                              </a:lnTo>
                              <a:lnTo>
                                <a:pt x="167" y="625"/>
                              </a:lnTo>
                              <a:lnTo>
                                <a:pt x="131" y="600"/>
                              </a:lnTo>
                              <a:lnTo>
                                <a:pt x="98" y="571"/>
                              </a:lnTo>
                              <a:lnTo>
                                <a:pt x="67" y="537"/>
                              </a:lnTo>
                              <a:lnTo>
                                <a:pt x="43" y="501"/>
                              </a:lnTo>
                              <a:lnTo>
                                <a:pt x="23" y="463"/>
                              </a:lnTo>
                              <a:lnTo>
                                <a:pt x="10" y="422"/>
                              </a:lnTo>
                              <a:lnTo>
                                <a:pt x="2" y="380"/>
                              </a:lnTo>
                              <a:lnTo>
                                <a:pt x="0" y="334"/>
                              </a:lnTo>
                              <a:lnTo>
                                <a:pt x="2" y="290"/>
                              </a:lnTo>
                              <a:lnTo>
                                <a:pt x="10" y="246"/>
                              </a:lnTo>
                              <a:lnTo>
                                <a:pt x="23" y="207"/>
                              </a:lnTo>
                              <a:lnTo>
                                <a:pt x="43" y="169"/>
                              </a:lnTo>
                              <a:lnTo>
                                <a:pt x="67" y="133"/>
                              </a:lnTo>
                              <a:lnTo>
                                <a:pt x="98" y="98"/>
                              </a:lnTo>
                              <a:lnTo>
                                <a:pt x="131" y="68"/>
                              </a:lnTo>
                              <a:lnTo>
                                <a:pt x="167" y="45"/>
                              </a:lnTo>
                              <a:lnTo>
                                <a:pt x="206" y="25"/>
                              </a:lnTo>
                              <a:lnTo>
                                <a:pt x="246" y="12"/>
                              </a:lnTo>
                              <a:lnTo>
                                <a:pt x="289" y="4"/>
                              </a:lnTo>
                              <a:lnTo>
                                <a:pt x="333" y="0"/>
                              </a:lnTo>
                              <a:close/>
                            </a:path>
                          </a:pathLst>
                        </a:custGeom>
                        <a:solidFill>
                          <a:schemeClr val="accent2"/>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grpSp>
                </p:grpSp>
                <p:grpSp>
                  <p:nvGrpSpPr>
                    <p:cNvPr id="1453" name="Google Shape;1453;g117d4823dca_3_1"/>
                    <p:cNvGrpSpPr/>
                    <p:nvPr/>
                  </p:nvGrpSpPr>
                  <p:grpSpPr>
                    <a:xfrm>
                      <a:off x="10254358" y="4792379"/>
                      <a:ext cx="279469" cy="208655"/>
                      <a:chOff x="2047922" y="4904756"/>
                      <a:chExt cx="137142" cy="137155"/>
                    </a:xfrm>
                  </p:grpSpPr>
                  <p:sp>
                    <p:nvSpPr>
                      <p:cNvPr id="1454" name="Google Shape;1454;g117d4823dca_3_1"/>
                      <p:cNvSpPr/>
                      <p:nvPr/>
                    </p:nvSpPr>
                    <p:spPr>
                      <a:xfrm>
                        <a:off x="2047922" y="4904756"/>
                        <a:ext cx="137142" cy="137155"/>
                      </a:xfrm>
                      <a:custGeom>
                        <a:rect b="b" l="l" r="r" t="t"/>
                        <a:pathLst>
                          <a:path extrusionOk="0" h="4006" w="4015">
                            <a:moveTo>
                              <a:pt x="2008" y="334"/>
                            </a:moveTo>
                            <a:lnTo>
                              <a:pt x="1895" y="337"/>
                            </a:lnTo>
                            <a:lnTo>
                              <a:pt x="1785" y="349"/>
                            </a:lnTo>
                            <a:lnTo>
                              <a:pt x="1676" y="367"/>
                            </a:lnTo>
                            <a:lnTo>
                              <a:pt x="1568" y="392"/>
                            </a:lnTo>
                            <a:lnTo>
                              <a:pt x="1463" y="425"/>
                            </a:lnTo>
                            <a:lnTo>
                              <a:pt x="1358" y="466"/>
                            </a:lnTo>
                            <a:lnTo>
                              <a:pt x="1257" y="513"/>
                            </a:lnTo>
                            <a:lnTo>
                              <a:pt x="1161" y="565"/>
                            </a:lnTo>
                            <a:lnTo>
                              <a:pt x="1070" y="622"/>
                            </a:lnTo>
                            <a:lnTo>
                              <a:pt x="983" y="684"/>
                            </a:lnTo>
                            <a:lnTo>
                              <a:pt x="902" y="751"/>
                            </a:lnTo>
                            <a:lnTo>
                              <a:pt x="825" y="822"/>
                            </a:lnTo>
                            <a:lnTo>
                              <a:pt x="752" y="899"/>
                            </a:lnTo>
                            <a:lnTo>
                              <a:pt x="685" y="981"/>
                            </a:lnTo>
                            <a:lnTo>
                              <a:pt x="623" y="1067"/>
                            </a:lnTo>
                            <a:lnTo>
                              <a:pt x="566" y="1157"/>
                            </a:lnTo>
                            <a:lnTo>
                              <a:pt x="515" y="1254"/>
                            </a:lnTo>
                            <a:lnTo>
                              <a:pt x="468" y="1354"/>
                            </a:lnTo>
                            <a:lnTo>
                              <a:pt x="427" y="1458"/>
                            </a:lnTo>
                            <a:lnTo>
                              <a:pt x="394" y="1563"/>
                            </a:lnTo>
                            <a:lnTo>
                              <a:pt x="368" y="1671"/>
                            </a:lnTo>
                            <a:lnTo>
                              <a:pt x="349" y="1780"/>
                            </a:lnTo>
                            <a:lnTo>
                              <a:pt x="338" y="1890"/>
                            </a:lnTo>
                            <a:lnTo>
                              <a:pt x="334" y="2002"/>
                            </a:lnTo>
                            <a:lnTo>
                              <a:pt x="338" y="2115"/>
                            </a:lnTo>
                            <a:lnTo>
                              <a:pt x="349" y="2225"/>
                            </a:lnTo>
                            <a:lnTo>
                              <a:pt x="368" y="2334"/>
                            </a:lnTo>
                            <a:lnTo>
                              <a:pt x="394" y="2441"/>
                            </a:lnTo>
                            <a:lnTo>
                              <a:pt x="427" y="2546"/>
                            </a:lnTo>
                            <a:lnTo>
                              <a:pt x="468" y="2650"/>
                            </a:lnTo>
                            <a:lnTo>
                              <a:pt x="515" y="2752"/>
                            </a:lnTo>
                            <a:lnTo>
                              <a:pt x="568" y="2847"/>
                            </a:lnTo>
                            <a:lnTo>
                              <a:pt x="623" y="2938"/>
                            </a:lnTo>
                            <a:lnTo>
                              <a:pt x="685" y="3024"/>
                            </a:lnTo>
                            <a:lnTo>
                              <a:pt x="752" y="3105"/>
                            </a:lnTo>
                            <a:lnTo>
                              <a:pt x="825" y="3182"/>
                            </a:lnTo>
                            <a:lnTo>
                              <a:pt x="902" y="3254"/>
                            </a:lnTo>
                            <a:lnTo>
                              <a:pt x="983" y="3322"/>
                            </a:lnTo>
                            <a:lnTo>
                              <a:pt x="1070" y="3382"/>
                            </a:lnTo>
                            <a:lnTo>
                              <a:pt x="1161" y="3439"/>
                            </a:lnTo>
                            <a:lnTo>
                              <a:pt x="1257" y="3491"/>
                            </a:lnTo>
                            <a:lnTo>
                              <a:pt x="1358" y="3538"/>
                            </a:lnTo>
                            <a:lnTo>
                              <a:pt x="1463" y="3579"/>
                            </a:lnTo>
                            <a:lnTo>
                              <a:pt x="1568" y="3612"/>
                            </a:lnTo>
                            <a:lnTo>
                              <a:pt x="1676" y="3638"/>
                            </a:lnTo>
                            <a:lnTo>
                              <a:pt x="1785" y="3657"/>
                            </a:lnTo>
                            <a:lnTo>
                              <a:pt x="1895" y="3668"/>
                            </a:lnTo>
                            <a:lnTo>
                              <a:pt x="2008" y="3672"/>
                            </a:lnTo>
                            <a:lnTo>
                              <a:pt x="2120" y="3668"/>
                            </a:lnTo>
                            <a:lnTo>
                              <a:pt x="2231" y="3657"/>
                            </a:lnTo>
                            <a:lnTo>
                              <a:pt x="2340" y="3638"/>
                            </a:lnTo>
                            <a:lnTo>
                              <a:pt x="2447" y="3612"/>
                            </a:lnTo>
                            <a:lnTo>
                              <a:pt x="2553" y="3579"/>
                            </a:lnTo>
                            <a:lnTo>
                              <a:pt x="2658" y="3538"/>
                            </a:lnTo>
                            <a:lnTo>
                              <a:pt x="2758" y="3491"/>
                            </a:lnTo>
                            <a:lnTo>
                              <a:pt x="2855" y="3439"/>
                            </a:lnTo>
                            <a:lnTo>
                              <a:pt x="2945" y="3382"/>
                            </a:lnTo>
                            <a:lnTo>
                              <a:pt x="3032" y="3322"/>
                            </a:lnTo>
                            <a:lnTo>
                              <a:pt x="3114" y="3254"/>
                            </a:lnTo>
                            <a:lnTo>
                              <a:pt x="3191" y="3182"/>
                            </a:lnTo>
                            <a:lnTo>
                              <a:pt x="3263" y="3105"/>
                            </a:lnTo>
                            <a:lnTo>
                              <a:pt x="3330" y="3024"/>
                            </a:lnTo>
                            <a:lnTo>
                              <a:pt x="3391" y="2938"/>
                            </a:lnTo>
                            <a:lnTo>
                              <a:pt x="3449" y="2847"/>
                            </a:lnTo>
                            <a:lnTo>
                              <a:pt x="3501" y="2752"/>
                            </a:lnTo>
                            <a:lnTo>
                              <a:pt x="3548" y="2650"/>
                            </a:lnTo>
                            <a:lnTo>
                              <a:pt x="3589" y="2546"/>
                            </a:lnTo>
                            <a:lnTo>
                              <a:pt x="3621" y="2441"/>
                            </a:lnTo>
                            <a:lnTo>
                              <a:pt x="3647" y="2334"/>
                            </a:lnTo>
                            <a:lnTo>
                              <a:pt x="3665" y="2225"/>
                            </a:lnTo>
                            <a:lnTo>
                              <a:pt x="3677" y="2115"/>
                            </a:lnTo>
                            <a:lnTo>
                              <a:pt x="3680" y="2002"/>
                            </a:lnTo>
                            <a:lnTo>
                              <a:pt x="3677" y="1890"/>
                            </a:lnTo>
                            <a:lnTo>
                              <a:pt x="3665" y="1780"/>
                            </a:lnTo>
                            <a:lnTo>
                              <a:pt x="3647" y="1671"/>
                            </a:lnTo>
                            <a:lnTo>
                              <a:pt x="3621" y="1563"/>
                            </a:lnTo>
                            <a:lnTo>
                              <a:pt x="3589" y="1458"/>
                            </a:lnTo>
                            <a:lnTo>
                              <a:pt x="3548" y="1354"/>
                            </a:lnTo>
                            <a:lnTo>
                              <a:pt x="3501" y="1254"/>
                            </a:lnTo>
                            <a:lnTo>
                              <a:pt x="3449" y="1157"/>
                            </a:lnTo>
                            <a:lnTo>
                              <a:pt x="3391" y="1067"/>
                            </a:lnTo>
                            <a:lnTo>
                              <a:pt x="3330" y="981"/>
                            </a:lnTo>
                            <a:lnTo>
                              <a:pt x="3263" y="899"/>
                            </a:lnTo>
                            <a:lnTo>
                              <a:pt x="3191" y="822"/>
                            </a:lnTo>
                            <a:lnTo>
                              <a:pt x="3114" y="751"/>
                            </a:lnTo>
                            <a:lnTo>
                              <a:pt x="3032" y="684"/>
                            </a:lnTo>
                            <a:lnTo>
                              <a:pt x="2945" y="622"/>
                            </a:lnTo>
                            <a:lnTo>
                              <a:pt x="2855" y="565"/>
                            </a:lnTo>
                            <a:lnTo>
                              <a:pt x="2758" y="513"/>
                            </a:lnTo>
                            <a:lnTo>
                              <a:pt x="2658" y="466"/>
                            </a:lnTo>
                            <a:lnTo>
                              <a:pt x="2553" y="425"/>
                            </a:lnTo>
                            <a:lnTo>
                              <a:pt x="2447" y="392"/>
                            </a:lnTo>
                            <a:lnTo>
                              <a:pt x="2340" y="366"/>
                            </a:lnTo>
                            <a:lnTo>
                              <a:pt x="2231" y="349"/>
                            </a:lnTo>
                            <a:lnTo>
                              <a:pt x="2120" y="337"/>
                            </a:lnTo>
                            <a:lnTo>
                              <a:pt x="2008" y="334"/>
                            </a:lnTo>
                            <a:close/>
                            <a:moveTo>
                              <a:pt x="2008" y="0"/>
                            </a:moveTo>
                            <a:lnTo>
                              <a:pt x="2128" y="2"/>
                            </a:lnTo>
                            <a:lnTo>
                              <a:pt x="2246" y="12"/>
                            </a:lnTo>
                            <a:lnTo>
                              <a:pt x="2363" y="30"/>
                            </a:lnTo>
                            <a:lnTo>
                              <a:pt x="2477" y="53"/>
                            </a:lnTo>
                            <a:lnTo>
                              <a:pt x="2588" y="83"/>
                            </a:lnTo>
                            <a:lnTo>
                              <a:pt x="2699" y="119"/>
                            </a:lnTo>
                            <a:lnTo>
                              <a:pt x="2806" y="162"/>
                            </a:lnTo>
                            <a:lnTo>
                              <a:pt x="2912" y="211"/>
                            </a:lnTo>
                            <a:lnTo>
                              <a:pt x="3016" y="268"/>
                            </a:lnTo>
                            <a:lnTo>
                              <a:pt x="3115" y="330"/>
                            </a:lnTo>
                            <a:lnTo>
                              <a:pt x="3211" y="397"/>
                            </a:lnTo>
                            <a:lnTo>
                              <a:pt x="3302" y="469"/>
                            </a:lnTo>
                            <a:lnTo>
                              <a:pt x="3388" y="545"/>
                            </a:lnTo>
                            <a:lnTo>
                              <a:pt x="3468" y="626"/>
                            </a:lnTo>
                            <a:lnTo>
                              <a:pt x="3545" y="711"/>
                            </a:lnTo>
                            <a:lnTo>
                              <a:pt x="3617" y="803"/>
                            </a:lnTo>
                            <a:lnTo>
                              <a:pt x="3684" y="897"/>
                            </a:lnTo>
                            <a:lnTo>
                              <a:pt x="3746" y="997"/>
                            </a:lnTo>
                            <a:lnTo>
                              <a:pt x="3803" y="1101"/>
                            </a:lnTo>
                            <a:lnTo>
                              <a:pt x="3853" y="1206"/>
                            </a:lnTo>
                            <a:lnTo>
                              <a:pt x="3896" y="1313"/>
                            </a:lnTo>
                            <a:lnTo>
                              <a:pt x="3932" y="1423"/>
                            </a:lnTo>
                            <a:lnTo>
                              <a:pt x="3962" y="1535"/>
                            </a:lnTo>
                            <a:lnTo>
                              <a:pt x="3985" y="1648"/>
                            </a:lnTo>
                            <a:lnTo>
                              <a:pt x="4001" y="1765"/>
                            </a:lnTo>
                            <a:lnTo>
                              <a:pt x="4011" y="1882"/>
                            </a:lnTo>
                            <a:lnTo>
                              <a:pt x="4015" y="2002"/>
                            </a:lnTo>
                            <a:lnTo>
                              <a:pt x="4011" y="2122"/>
                            </a:lnTo>
                            <a:lnTo>
                              <a:pt x="4001" y="2241"/>
                            </a:lnTo>
                            <a:lnTo>
                              <a:pt x="3985" y="2356"/>
                            </a:lnTo>
                            <a:lnTo>
                              <a:pt x="3962" y="2470"/>
                            </a:lnTo>
                            <a:lnTo>
                              <a:pt x="3932" y="2582"/>
                            </a:lnTo>
                            <a:lnTo>
                              <a:pt x="3896" y="2691"/>
                            </a:lnTo>
                            <a:lnTo>
                              <a:pt x="3853" y="2799"/>
                            </a:lnTo>
                            <a:lnTo>
                              <a:pt x="3803" y="2905"/>
                            </a:lnTo>
                            <a:lnTo>
                              <a:pt x="3746" y="3008"/>
                            </a:lnTo>
                            <a:lnTo>
                              <a:pt x="3684" y="3108"/>
                            </a:lnTo>
                            <a:lnTo>
                              <a:pt x="3617" y="3203"/>
                            </a:lnTo>
                            <a:lnTo>
                              <a:pt x="3545" y="3293"/>
                            </a:lnTo>
                            <a:lnTo>
                              <a:pt x="3468" y="3379"/>
                            </a:lnTo>
                            <a:lnTo>
                              <a:pt x="3388" y="3460"/>
                            </a:lnTo>
                            <a:lnTo>
                              <a:pt x="3301" y="3536"/>
                            </a:lnTo>
                            <a:lnTo>
                              <a:pt x="3211" y="3607"/>
                            </a:lnTo>
                            <a:lnTo>
                              <a:pt x="3115" y="3674"/>
                            </a:lnTo>
                            <a:lnTo>
                              <a:pt x="3016" y="3736"/>
                            </a:lnTo>
                            <a:lnTo>
                              <a:pt x="2912" y="3793"/>
                            </a:lnTo>
                            <a:lnTo>
                              <a:pt x="2806" y="3842"/>
                            </a:lnTo>
                            <a:lnTo>
                              <a:pt x="2699" y="3886"/>
                            </a:lnTo>
                            <a:lnTo>
                              <a:pt x="2588" y="3923"/>
                            </a:lnTo>
                            <a:lnTo>
                              <a:pt x="2477" y="3952"/>
                            </a:lnTo>
                            <a:lnTo>
                              <a:pt x="2363" y="3976"/>
                            </a:lnTo>
                            <a:lnTo>
                              <a:pt x="2246" y="3992"/>
                            </a:lnTo>
                            <a:lnTo>
                              <a:pt x="2128" y="4002"/>
                            </a:lnTo>
                            <a:lnTo>
                              <a:pt x="2008" y="4006"/>
                            </a:lnTo>
                            <a:lnTo>
                              <a:pt x="1888" y="4002"/>
                            </a:lnTo>
                            <a:lnTo>
                              <a:pt x="1769" y="3992"/>
                            </a:lnTo>
                            <a:lnTo>
                              <a:pt x="1653" y="3976"/>
                            </a:lnTo>
                            <a:lnTo>
                              <a:pt x="1539" y="3952"/>
                            </a:lnTo>
                            <a:lnTo>
                              <a:pt x="1427" y="3923"/>
                            </a:lnTo>
                            <a:lnTo>
                              <a:pt x="1318" y="3886"/>
                            </a:lnTo>
                            <a:lnTo>
                              <a:pt x="1210" y="3842"/>
                            </a:lnTo>
                            <a:lnTo>
                              <a:pt x="1103" y="3793"/>
                            </a:lnTo>
                            <a:lnTo>
                              <a:pt x="1000" y="3736"/>
                            </a:lnTo>
                            <a:lnTo>
                              <a:pt x="900" y="3674"/>
                            </a:lnTo>
                            <a:lnTo>
                              <a:pt x="804" y="3607"/>
                            </a:lnTo>
                            <a:lnTo>
                              <a:pt x="714" y="3536"/>
                            </a:lnTo>
                            <a:lnTo>
                              <a:pt x="628" y="3460"/>
                            </a:lnTo>
                            <a:lnTo>
                              <a:pt x="546" y="3379"/>
                            </a:lnTo>
                            <a:lnTo>
                              <a:pt x="470" y="3293"/>
                            </a:lnTo>
                            <a:lnTo>
                              <a:pt x="399" y="3203"/>
                            </a:lnTo>
                            <a:lnTo>
                              <a:pt x="332" y="3108"/>
                            </a:lnTo>
                            <a:lnTo>
                              <a:pt x="269" y="3008"/>
                            </a:lnTo>
                            <a:lnTo>
                              <a:pt x="213" y="2905"/>
                            </a:lnTo>
                            <a:lnTo>
                              <a:pt x="163" y="2799"/>
                            </a:lnTo>
                            <a:lnTo>
                              <a:pt x="120" y="2691"/>
                            </a:lnTo>
                            <a:lnTo>
                              <a:pt x="83" y="2582"/>
                            </a:lnTo>
                            <a:lnTo>
                              <a:pt x="53" y="2470"/>
                            </a:lnTo>
                            <a:lnTo>
                              <a:pt x="30" y="2356"/>
                            </a:lnTo>
                            <a:lnTo>
                              <a:pt x="13" y="2241"/>
                            </a:lnTo>
                            <a:lnTo>
                              <a:pt x="3" y="2122"/>
                            </a:lnTo>
                            <a:lnTo>
                              <a:pt x="0" y="2002"/>
                            </a:lnTo>
                            <a:lnTo>
                              <a:pt x="0" y="2002"/>
                            </a:lnTo>
                            <a:lnTo>
                              <a:pt x="3" y="1882"/>
                            </a:lnTo>
                            <a:lnTo>
                              <a:pt x="13" y="1765"/>
                            </a:lnTo>
                            <a:lnTo>
                              <a:pt x="30" y="1648"/>
                            </a:lnTo>
                            <a:lnTo>
                              <a:pt x="53" y="1535"/>
                            </a:lnTo>
                            <a:lnTo>
                              <a:pt x="83" y="1423"/>
                            </a:lnTo>
                            <a:lnTo>
                              <a:pt x="120" y="1313"/>
                            </a:lnTo>
                            <a:lnTo>
                              <a:pt x="163" y="1206"/>
                            </a:lnTo>
                            <a:lnTo>
                              <a:pt x="213" y="1101"/>
                            </a:lnTo>
                            <a:lnTo>
                              <a:pt x="269" y="997"/>
                            </a:lnTo>
                            <a:lnTo>
                              <a:pt x="332" y="897"/>
                            </a:lnTo>
                            <a:lnTo>
                              <a:pt x="399" y="803"/>
                            </a:lnTo>
                            <a:lnTo>
                              <a:pt x="470" y="711"/>
                            </a:lnTo>
                            <a:lnTo>
                              <a:pt x="546" y="626"/>
                            </a:lnTo>
                            <a:lnTo>
                              <a:pt x="628" y="545"/>
                            </a:lnTo>
                            <a:lnTo>
                              <a:pt x="714" y="469"/>
                            </a:lnTo>
                            <a:lnTo>
                              <a:pt x="804" y="397"/>
                            </a:lnTo>
                            <a:lnTo>
                              <a:pt x="900" y="330"/>
                            </a:lnTo>
                            <a:lnTo>
                              <a:pt x="1000" y="268"/>
                            </a:lnTo>
                            <a:lnTo>
                              <a:pt x="1103" y="211"/>
                            </a:lnTo>
                            <a:lnTo>
                              <a:pt x="1210" y="162"/>
                            </a:lnTo>
                            <a:lnTo>
                              <a:pt x="1318" y="119"/>
                            </a:lnTo>
                            <a:lnTo>
                              <a:pt x="1427" y="83"/>
                            </a:lnTo>
                            <a:lnTo>
                              <a:pt x="1539" y="53"/>
                            </a:lnTo>
                            <a:lnTo>
                              <a:pt x="1653" y="30"/>
                            </a:lnTo>
                            <a:lnTo>
                              <a:pt x="1769" y="12"/>
                            </a:lnTo>
                            <a:lnTo>
                              <a:pt x="1888" y="2"/>
                            </a:lnTo>
                            <a:lnTo>
                              <a:pt x="2008" y="0"/>
                            </a:lnTo>
                            <a:close/>
                          </a:path>
                        </a:pathLst>
                      </a:custGeom>
                      <a:solidFill>
                        <a:schemeClr val="accent2"/>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grpSp>
                    <p:nvGrpSpPr>
                      <p:cNvPr id="1455" name="Google Shape;1455;g117d4823dca_3_1"/>
                      <p:cNvGrpSpPr/>
                      <p:nvPr/>
                    </p:nvGrpSpPr>
                    <p:grpSpPr>
                      <a:xfrm>
                        <a:off x="2088633" y="4936178"/>
                        <a:ext cx="55718" cy="74316"/>
                        <a:chOff x="2075850" y="4939003"/>
                        <a:chExt cx="55718" cy="74316"/>
                      </a:xfrm>
                    </p:grpSpPr>
                    <p:sp>
                      <p:nvSpPr>
                        <p:cNvPr id="1456" name="Google Shape;1456;g117d4823dca_3_1"/>
                        <p:cNvSpPr/>
                        <p:nvPr/>
                      </p:nvSpPr>
                      <p:spPr>
                        <a:xfrm>
                          <a:off x="2076962" y="4981983"/>
                          <a:ext cx="53497" cy="31336"/>
                        </a:xfrm>
                        <a:custGeom>
                          <a:rect b="b" l="l" r="r" t="t"/>
                          <a:pathLst>
                            <a:path extrusionOk="0" h="918" w="1928">
                              <a:moveTo>
                                <a:pt x="181" y="0"/>
                              </a:moveTo>
                              <a:lnTo>
                                <a:pt x="213" y="5"/>
                              </a:lnTo>
                              <a:lnTo>
                                <a:pt x="244" y="18"/>
                              </a:lnTo>
                              <a:lnTo>
                                <a:pt x="272" y="36"/>
                              </a:lnTo>
                              <a:lnTo>
                                <a:pt x="295" y="58"/>
                              </a:lnTo>
                              <a:lnTo>
                                <a:pt x="313" y="86"/>
                              </a:lnTo>
                              <a:lnTo>
                                <a:pt x="326" y="116"/>
                              </a:lnTo>
                              <a:lnTo>
                                <a:pt x="347" y="175"/>
                              </a:lnTo>
                              <a:lnTo>
                                <a:pt x="373" y="230"/>
                              </a:lnTo>
                              <a:lnTo>
                                <a:pt x="402" y="281"/>
                              </a:lnTo>
                              <a:lnTo>
                                <a:pt x="437" y="329"/>
                              </a:lnTo>
                              <a:lnTo>
                                <a:pt x="476" y="375"/>
                              </a:lnTo>
                              <a:lnTo>
                                <a:pt x="519" y="416"/>
                              </a:lnTo>
                              <a:lnTo>
                                <a:pt x="567" y="455"/>
                              </a:lnTo>
                              <a:lnTo>
                                <a:pt x="628" y="494"/>
                              </a:lnTo>
                              <a:lnTo>
                                <a:pt x="690" y="527"/>
                              </a:lnTo>
                              <a:lnTo>
                                <a:pt x="755" y="552"/>
                              </a:lnTo>
                              <a:lnTo>
                                <a:pt x="823" y="569"/>
                              </a:lnTo>
                              <a:lnTo>
                                <a:pt x="892" y="580"/>
                              </a:lnTo>
                              <a:lnTo>
                                <a:pt x="964" y="584"/>
                              </a:lnTo>
                              <a:lnTo>
                                <a:pt x="1036" y="580"/>
                              </a:lnTo>
                              <a:lnTo>
                                <a:pt x="1105" y="569"/>
                              </a:lnTo>
                              <a:lnTo>
                                <a:pt x="1172" y="552"/>
                              </a:lnTo>
                              <a:lnTo>
                                <a:pt x="1237" y="527"/>
                              </a:lnTo>
                              <a:lnTo>
                                <a:pt x="1300" y="495"/>
                              </a:lnTo>
                              <a:lnTo>
                                <a:pt x="1359" y="455"/>
                              </a:lnTo>
                              <a:lnTo>
                                <a:pt x="1408" y="416"/>
                              </a:lnTo>
                              <a:lnTo>
                                <a:pt x="1451" y="375"/>
                              </a:lnTo>
                              <a:lnTo>
                                <a:pt x="1491" y="329"/>
                              </a:lnTo>
                              <a:lnTo>
                                <a:pt x="1526" y="281"/>
                              </a:lnTo>
                              <a:lnTo>
                                <a:pt x="1555" y="230"/>
                              </a:lnTo>
                              <a:lnTo>
                                <a:pt x="1580" y="175"/>
                              </a:lnTo>
                              <a:lnTo>
                                <a:pt x="1601" y="116"/>
                              </a:lnTo>
                              <a:lnTo>
                                <a:pt x="1615" y="86"/>
                              </a:lnTo>
                              <a:lnTo>
                                <a:pt x="1633" y="58"/>
                              </a:lnTo>
                              <a:lnTo>
                                <a:pt x="1656" y="36"/>
                              </a:lnTo>
                              <a:lnTo>
                                <a:pt x="1686" y="18"/>
                              </a:lnTo>
                              <a:lnTo>
                                <a:pt x="1717" y="5"/>
                              </a:lnTo>
                              <a:lnTo>
                                <a:pt x="1749" y="0"/>
                              </a:lnTo>
                              <a:lnTo>
                                <a:pt x="1781" y="0"/>
                              </a:lnTo>
                              <a:lnTo>
                                <a:pt x="1813" y="8"/>
                              </a:lnTo>
                              <a:lnTo>
                                <a:pt x="1844" y="20"/>
                              </a:lnTo>
                              <a:lnTo>
                                <a:pt x="1870" y="39"/>
                              </a:lnTo>
                              <a:lnTo>
                                <a:pt x="1893" y="62"/>
                              </a:lnTo>
                              <a:lnTo>
                                <a:pt x="1910" y="89"/>
                              </a:lnTo>
                              <a:lnTo>
                                <a:pt x="1922" y="120"/>
                              </a:lnTo>
                              <a:lnTo>
                                <a:pt x="1928" y="152"/>
                              </a:lnTo>
                              <a:lnTo>
                                <a:pt x="1927" y="183"/>
                              </a:lnTo>
                              <a:lnTo>
                                <a:pt x="1921" y="217"/>
                              </a:lnTo>
                              <a:lnTo>
                                <a:pt x="1894" y="293"/>
                              </a:lnTo>
                              <a:lnTo>
                                <a:pt x="1862" y="366"/>
                              </a:lnTo>
                              <a:lnTo>
                                <a:pt x="1824" y="436"/>
                              </a:lnTo>
                              <a:lnTo>
                                <a:pt x="1782" y="501"/>
                              </a:lnTo>
                              <a:lnTo>
                                <a:pt x="1734" y="563"/>
                              </a:lnTo>
                              <a:lnTo>
                                <a:pt x="1682" y="621"/>
                              </a:lnTo>
                              <a:lnTo>
                                <a:pt x="1624" y="674"/>
                              </a:lnTo>
                              <a:lnTo>
                                <a:pt x="1560" y="725"/>
                              </a:lnTo>
                              <a:lnTo>
                                <a:pt x="1492" y="769"/>
                              </a:lnTo>
                              <a:lnTo>
                                <a:pt x="1424" y="809"/>
                              </a:lnTo>
                              <a:lnTo>
                                <a:pt x="1352" y="842"/>
                              </a:lnTo>
                              <a:lnTo>
                                <a:pt x="1279" y="870"/>
                              </a:lnTo>
                              <a:lnTo>
                                <a:pt x="1203" y="891"/>
                              </a:lnTo>
                              <a:lnTo>
                                <a:pt x="1125" y="905"/>
                              </a:lnTo>
                              <a:lnTo>
                                <a:pt x="1046" y="914"/>
                              </a:lnTo>
                              <a:lnTo>
                                <a:pt x="964" y="918"/>
                              </a:lnTo>
                              <a:lnTo>
                                <a:pt x="882" y="914"/>
                              </a:lnTo>
                              <a:lnTo>
                                <a:pt x="802" y="905"/>
                              </a:lnTo>
                              <a:lnTo>
                                <a:pt x="725" y="891"/>
                              </a:lnTo>
                              <a:lnTo>
                                <a:pt x="649" y="870"/>
                              </a:lnTo>
                              <a:lnTo>
                                <a:pt x="575" y="842"/>
                              </a:lnTo>
                              <a:lnTo>
                                <a:pt x="504" y="809"/>
                              </a:lnTo>
                              <a:lnTo>
                                <a:pt x="435" y="769"/>
                              </a:lnTo>
                              <a:lnTo>
                                <a:pt x="368" y="725"/>
                              </a:lnTo>
                              <a:lnTo>
                                <a:pt x="305" y="674"/>
                              </a:lnTo>
                              <a:lnTo>
                                <a:pt x="246" y="621"/>
                              </a:lnTo>
                              <a:lnTo>
                                <a:pt x="193" y="563"/>
                              </a:lnTo>
                              <a:lnTo>
                                <a:pt x="146" y="501"/>
                              </a:lnTo>
                              <a:lnTo>
                                <a:pt x="102" y="436"/>
                              </a:lnTo>
                              <a:lnTo>
                                <a:pt x="65" y="366"/>
                              </a:lnTo>
                              <a:lnTo>
                                <a:pt x="34" y="293"/>
                              </a:lnTo>
                              <a:lnTo>
                                <a:pt x="7" y="217"/>
                              </a:lnTo>
                              <a:lnTo>
                                <a:pt x="0" y="183"/>
                              </a:lnTo>
                              <a:lnTo>
                                <a:pt x="0" y="152"/>
                              </a:lnTo>
                              <a:lnTo>
                                <a:pt x="5" y="120"/>
                              </a:lnTo>
                              <a:lnTo>
                                <a:pt x="17" y="89"/>
                              </a:lnTo>
                              <a:lnTo>
                                <a:pt x="36" y="62"/>
                              </a:lnTo>
                              <a:lnTo>
                                <a:pt x="58" y="39"/>
                              </a:lnTo>
                              <a:lnTo>
                                <a:pt x="85" y="20"/>
                              </a:lnTo>
                              <a:lnTo>
                                <a:pt x="117" y="8"/>
                              </a:lnTo>
                              <a:lnTo>
                                <a:pt x="150" y="0"/>
                              </a:lnTo>
                              <a:lnTo>
                                <a:pt x="181" y="0"/>
                              </a:lnTo>
                              <a:close/>
                            </a:path>
                          </a:pathLst>
                        </a:custGeom>
                        <a:solidFill>
                          <a:schemeClr val="accent2"/>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sp>
                      <p:nvSpPr>
                        <p:cNvPr id="1457" name="Google Shape;1457;g117d4823dca_3_1"/>
                        <p:cNvSpPr/>
                        <p:nvPr/>
                      </p:nvSpPr>
                      <p:spPr>
                        <a:xfrm>
                          <a:off x="2075850" y="4939003"/>
                          <a:ext cx="18479" cy="22946"/>
                        </a:xfrm>
                        <a:custGeom>
                          <a:rect b="b" l="l" r="r" t="t"/>
                          <a:pathLst>
                            <a:path extrusionOk="0" h="668" w="669">
                              <a:moveTo>
                                <a:pt x="335" y="0"/>
                              </a:moveTo>
                              <a:lnTo>
                                <a:pt x="379" y="4"/>
                              </a:lnTo>
                              <a:lnTo>
                                <a:pt x="423" y="12"/>
                              </a:lnTo>
                              <a:lnTo>
                                <a:pt x="462" y="25"/>
                              </a:lnTo>
                              <a:lnTo>
                                <a:pt x="501" y="45"/>
                              </a:lnTo>
                              <a:lnTo>
                                <a:pt x="537" y="68"/>
                              </a:lnTo>
                              <a:lnTo>
                                <a:pt x="571" y="99"/>
                              </a:lnTo>
                              <a:lnTo>
                                <a:pt x="601" y="133"/>
                              </a:lnTo>
                              <a:lnTo>
                                <a:pt x="626" y="169"/>
                              </a:lnTo>
                              <a:lnTo>
                                <a:pt x="645" y="207"/>
                              </a:lnTo>
                              <a:lnTo>
                                <a:pt x="658" y="246"/>
                              </a:lnTo>
                              <a:lnTo>
                                <a:pt x="667" y="290"/>
                              </a:lnTo>
                              <a:lnTo>
                                <a:pt x="669" y="334"/>
                              </a:lnTo>
                              <a:lnTo>
                                <a:pt x="667" y="380"/>
                              </a:lnTo>
                              <a:lnTo>
                                <a:pt x="658" y="422"/>
                              </a:lnTo>
                              <a:lnTo>
                                <a:pt x="645" y="463"/>
                              </a:lnTo>
                              <a:lnTo>
                                <a:pt x="626" y="501"/>
                              </a:lnTo>
                              <a:lnTo>
                                <a:pt x="601" y="537"/>
                              </a:lnTo>
                              <a:lnTo>
                                <a:pt x="571" y="571"/>
                              </a:lnTo>
                              <a:lnTo>
                                <a:pt x="537" y="600"/>
                              </a:lnTo>
                              <a:lnTo>
                                <a:pt x="501" y="625"/>
                              </a:lnTo>
                              <a:lnTo>
                                <a:pt x="462" y="645"/>
                              </a:lnTo>
                              <a:lnTo>
                                <a:pt x="423" y="658"/>
                              </a:lnTo>
                              <a:lnTo>
                                <a:pt x="379" y="666"/>
                              </a:lnTo>
                              <a:lnTo>
                                <a:pt x="335" y="668"/>
                              </a:lnTo>
                              <a:lnTo>
                                <a:pt x="290" y="666"/>
                              </a:lnTo>
                              <a:lnTo>
                                <a:pt x="247" y="658"/>
                              </a:lnTo>
                              <a:lnTo>
                                <a:pt x="206" y="645"/>
                              </a:lnTo>
                              <a:lnTo>
                                <a:pt x="167" y="625"/>
                              </a:lnTo>
                              <a:lnTo>
                                <a:pt x="131" y="600"/>
                              </a:lnTo>
                              <a:lnTo>
                                <a:pt x="98" y="571"/>
                              </a:lnTo>
                              <a:lnTo>
                                <a:pt x="68" y="537"/>
                              </a:lnTo>
                              <a:lnTo>
                                <a:pt x="43" y="501"/>
                              </a:lnTo>
                              <a:lnTo>
                                <a:pt x="25" y="463"/>
                              </a:lnTo>
                              <a:lnTo>
                                <a:pt x="11" y="422"/>
                              </a:lnTo>
                              <a:lnTo>
                                <a:pt x="2" y="380"/>
                              </a:lnTo>
                              <a:lnTo>
                                <a:pt x="0" y="334"/>
                              </a:lnTo>
                              <a:lnTo>
                                <a:pt x="2" y="290"/>
                              </a:lnTo>
                              <a:lnTo>
                                <a:pt x="11" y="246"/>
                              </a:lnTo>
                              <a:lnTo>
                                <a:pt x="25" y="207"/>
                              </a:lnTo>
                              <a:lnTo>
                                <a:pt x="43" y="169"/>
                              </a:lnTo>
                              <a:lnTo>
                                <a:pt x="68" y="133"/>
                              </a:lnTo>
                              <a:lnTo>
                                <a:pt x="98" y="99"/>
                              </a:lnTo>
                              <a:lnTo>
                                <a:pt x="131" y="68"/>
                              </a:lnTo>
                              <a:lnTo>
                                <a:pt x="167" y="45"/>
                              </a:lnTo>
                              <a:lnTo>
                                <a:pt x="206" y="25"/>
                              </a:lnTo>
                              <a:lnTo>
                                <a:pt x="247" y="12"/>
                              </a:lnTo>
                              <a:lnTo>
                                <a:pt x="290" y="4"/>
                              </a:lnTo>
                              <a:lnTo>
                                <a:pt x="335" y="0"/>
                              </a:lnTo>
                              <a:close/>
                            </a:path>
                          </a:pathLst>
                        </a:custGeom>
                        <a:solidFill>
                          <a:schemeClr val="accent2"/>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sp>
                      <p:nvSpPr>
                        <p:cNvPr id="1458" name="Google Shape;1458;g117d4823dca_3_1"/>
                        <p:cNvSpPr/>
                        <p:nvPr/>
                      </p:nvSpPr>
                      <p:spPr>
                        <a:xfrm>
                          <a:off x="2112949" y="4939003"/>
                          <a:ext cx="18619" cy="22946"/>
                        </a:xfrm>
                        <a:custGeom>
                          <a:rect b="b" l="l" r="r" t="t"/>
                          <a:pathLst>
                            <a:path extrusionOk="0" h="668" w="668">
                              <a:moveTo>
                                <a:pt x="333" y="0"/>
                              </a:moveTo>
                              <a:lnTo>
                                <a:pt x="379" y="4"/>
                              </a:lnTo>
                              <a:lnTo>
                                <a:pt x="421" y="12"/>
                              </a:lnTo>
                              <a:lnTo>
                                <a:pt x="462" y="25"/>
                              </a:lnTo>
                              <a:lnTo>
                                <a:pt x="501" y="45"/>
                              </a:lnTo>
                              <a:lnTo>
                                <a:pt x="537" y="68"/>
                              </a:lnTo>
                              <a:lnTo>
                                <a:pt x="570" y="99"/>
                              </a:lnTo>
                              <a:lnTo>
                                <a:pt x="600" y="133"/>
                              </a:lnTo>
                              <a:lnTo>
                                <a:pt x="625" y="169"/>
                              </a:lnTo>
                              <a:lnTo>
                                <a:pt x="644" y="207"/>
                              </a:lnTo>
                              <a:lnTo>
                                <a:pt x="658" y="246"/>
                              </a:lnTo>
                              <a:lnTo>
                                <a:pt x="665" y="290"/>
                              </a:lnTo>
                              <a:lnTo>
                                <a:pt x="668" y="334"/>
                              </a:lnTo>
                              <a:lnTo>
                                <a:pt x="665" y="380"/>
                              </a:lnTo>
                              <a:lnTo>
                                <a:pt x="658" y="422"/>
                              </a:lnTo>
                              <a:lnTo>
                                <a:pt x="644" y="463"/>
                              </a:lnTo>
                              <a:lnTo>
                                <a:pt x="625" y="501"/>
                              </a:lnTo>
                              <a:lnTo>
                                <a:pt x="600" y="537"/>
                              </a:lnTo>
                              <a:lnTo>
                                <a:pt x="570" y="571"/>
                              </a:lnTo>
                              <a:lnTo>
                                <a:pt x="537" y="600"/>
                              </a:lnTo>
                              <a:lnTo>
                                <a:pt x="501" y="625"/>
                              </a:lnTo>
                              <a:lnTo>
                                <a:pt x="462" y="645"/>
                              </a:lnTo>
                              <a:lnTo>
                                <a:pt x="421" y="658"/>
                              </a:lnTo>
                              <a:lnTo>
                                <a:pt x="379" y="666"/>
                              </a:lnTo>
                              <a:lnTo>
                                <a:pt x="333" y="668"/>
                              </a:lnTo>
                              <a:lnTo>
                                <a:pt x="289" y="666"/>
                              </a:lnTo>
                              <a:lnTo>
                                <a:pt x="246" y="658"/>
                              </a:lnTo>
                              <a:lnTo>
                                <a:pt x="206" y="645"/>
                              </a:lnTo>
                              <a:lnTo>
                                <a:pt x="167" y="625"/>
                              </a:lnTo>
                              <a:lnTo>
                                <a:pt x="131" y="600"/>
                              </a:lnTo>
                              <a:lnTo>
                                <a:pt x="98" y="571"/>
                              </a:lnTo>
                              <a:lnTo>
                                <a:pt x="67" y="537"/>
                              </a:lnTo>
                              <a:lnTo>
                                <a:pt x="43" y="501"/>
                              </a:lnTo>
                              <a:lnTo>
                                <a:pt x="23" y="463"/>
                              </a:lnTo>
                              <a:lnTo>
                                <a:pt x="10" y="422"/>
                              </a:lnTo>
                              <a:lnTo>
                                <a:pt x="2" y="380"/>
                              </a:lnTo>
                              <a:lnTo>
                                <a:pt x="0" y="334"/>
                              </a:lnTo>
                              <a:lnTo>
                                <a:pt x="2" y="290"/>
                              </a:lnTo>
                              <a:lnTo>
                                <a:pt x="10" y="246"/>
                              </a:lnTo>
                              <a:lnTo>
                                <a:pt x="23" y="207"/>
                              </a:lnTo>
                              <a:lnTo>
                                <a:pt x="43" y="169"/>
                              </a:lnTo>
                              <a:lnTo>
                                <a:pt x="67" y="133"/>
                              </a:lnTo>
                              <a:lnTo>
                                <a:pt x="98" y="99"/>
                              </a:lnTo>
                              <a:lnTo>
                                <a:pt x="131" y="68"/>
                              </a:lnTo>
                              <a:lnTo>
                                <a:pt x="167" y="45"/>
                              </a:lnTo>
                              <a:lnTo>
                                <a:pt x="206" y="25"/>
                              </a:lnTo>
                              <a:lnTo>
                                <a:pt x="246" y="12"/>
                              </a:lnTo>
                              <a:lnTo>
                                <a:pt x="289" y="4"/>
                              </a:lnTo>
                              <a:lnTo>
                                <a:pt x="333" y="0"/>
                              </a:lnTo>
                              <a:close/>
                            </a:path>
                          </a:pathLst>
                        </a:custGeom>
                        <a:solidFill>
                          <a:schemeClr val="accent2"/>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grpSp>
                </p:grpSp>
              </p:grpSp>
            </p:grpSp>
          </p:grpSp>
        </p:grpSp>
      </p:grpSp>
      <p:sp>
        <p:nvSpPr>
          <p:cNvPr id="1459" name="Google Shape;1459;g117d4823dca_3_1"/>
          <p:cNvSpPr txBox="1"/>
          <p:nvPr>
            <p:ph type="title"/>
          </p:nvPr>
        </p:nvSpPr>
        <p:spPr>
          <a:xfrm>
            <a:off x="408955" y="504000"/>
            <a:ext cx="11383200" cy="3693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accent5"/>
              </a:buClr>
              <a:buSzPts val="2400"/>
              <a:buFont typeface="Arial"/>
              <a:buNone/>
            </a:pPr>
            <a:r>
              <a:rPr b="1" lang="en-US" sz="2400">
                <a:latin typeface="Arial"/>
                <a:ea typeface="Arial"/>
                <a:cs typeface="Arial"/>
                <a:sym typeface="Arial"/>
              </a:rPr>
              <a:t>Customer Journey for </a:t>
            </a:r>
            <a:r>
              <a:rPr b="1" lang="en-US" sz="2400">
                <a:solidFill>
                  <a:schemeClr val="dk1"/>
                </a:solidFill>
                <a:latin typeface="Arial"/>
                <a:ea typeface="Arial"/>
                <a:cs typeface="Arial"/>
                <a:sym typeface="Arial"/>
              </a:rPr>
              <a:t>Online Store</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4" name="Shape 1464"/>
        <p:cNvGrpSpPr/>
        <p:nvPr/>
      </p:nvGrpSpPr>
      <p:grpSpPr>
        <a:xfrm>
          <a:off x="0" y="0"/>
          <a:ext cx="0" cy="0"/>
          <a:chOff x="0" y="0"/>
          <a:chExt cx="0" cy="0"/>
        </a:xfrm>
      </p:grpSpPr>
      <p:sp>
        <p:nvSpPr>
          <p:cNvPr id="1465" name="Google Shape;1465;p28"/>
          <p:cNvSpPr txBox="1"/>
          <p:nvPr>
            <p:ph type="ctrTitle"/>
          </p:nvPr>
        </p:nvSpPr>
        <p:spPr>
          <a:xfrm>
            <a:off x="504000" y="3090446"/>
            <a:ext cx="11185200" cy="677108"/>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Clr>
                <a:schemeClr val="dk1"/>
              </a:buClr>
              <a:buSzPts val="4400"/>
              <a:buFont typeface="Arial"/>
              <a:buNone/>
            </a:pPr>
            <a:r>
              <a:rPr lang="en-US"/>
              <a:t>Lightning </a:t>
            </a:r>
            <a:r>
              <a:rPr lang="en-US">
                <a:solidFill>
                  <a:schemeClr val="accent1"/>
                </a:solidFill>
              </a:rPr>
              <a:t>Demos</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9" name="Shape 1469"/>
        <p:cNvGrpSpPr/>
        <p:nvPr/>
      </p:nvGrpSpPr>
      <p:grpSpPr>
        <a:xfrm>
          <a:off x="0" y="0"/>
          <a:ext cx="0" cy="0"/>
          <a:chOff x="0" y="0"/>
          <a:chExt cx="0" cy="0"/>
        </a:xfrm>
      </p:grpSpPr>
      <p:sp>
        <p:nvSpPr>
          <p:cNvPr id="1470" name="Google Shape;1470;p29"/>
          <p:cNvSpPr txBox="1"/>
          <p:nvPr>
            <p:ph idx="1" type="body"/>
          </p:nvPr>
        </p:nvSpPr>
        <p:spPr>
          <a:xfrm>
            <a:off x="503999" y="2258700"/>
            <a:ext cx="7092000" cy="4716000"/>
          </a:xfrm>
          <a:prstGeom prst="rect">
            <a:avLst/>
          </a:prstGeom>
          <a:noFill/>
          <a:ln>
            <a:noFill/>
          </a:ln>
        </p:spPr>
        <p:txBody>
          <a:bodyPr anchorCtr="0" anchor="t" bIns="0" lIns="0" spcFirstLastPara="1" rIns="0" wrap="square" tIns="0">
            <a:normAutofit/>
          </a:bodyPr>
          <a:lstStyle/>
          <a:p>
            <a:pPr indent="0" lvl="0" marL="0" rtl="0" algn="l">
              <a:spcBef>
                <a:spcPts val="1800"/>
              </a:spcBef>
              <a:spcAft>
                <a:spcPts val="0"/>
              </a:spcAft>
              <a:buSzPts val="1600"/>
              <a:buFont typeface="Arial"/>
              <a:buNone/>
            </a:pPr>
            <a:r>
              <a:t/>
            </a:r>
            <a:endParaRPr/>
          </a:p>
          <a:p>
            <a:pPr indent="0" lvl="1" marL="0" rtl="0" algn="l">
              <a:spcBef>
                <a:spcPts val="600"/>
              </a:spcBef>
              <a:spcAft>
                <a:spcPts val="0"/>
              </a:spcAft>
              <a:buSzPts val="1800"/>
              <a:buNone/>
            </a:pPr>
            <a:r>
              <a:rPr b="1" lang="en-US"/>
              <a:t>Key elements</a:t>
            </a:r>
            <a:endParaRPr/>
          </a:p>
          <a:p>
            <a:pPr indent="-330200" lvl="1" marL="342900" rtl="0" algn="l">
              <a:spcBef>
                <a:spcPts val="600"/>
              </a:spcBef>
              <a:spcAft>
                <a:spcPts val="0"/>
              </a:spcAft>
              <a:buSzPts val="1600"/>
              <a:buFont typeface="Arial"/>
              <a:buAutoNum type="arabicPeriod"/>
            </a:pPr>
            <a:r>
              <a:rPr b="1" lang="en-US" sz="1600"/>
              <a:t>VCA Smart Customer Service：An intelligent human-machine collaboration system that helps enterprises realize online services.</a:t>
            </a:r>
            <a:endParaRPr b="1" sz="1600"/>
          </a:p>
          <a:p>
            <a:pPr indent="-330200" lvl="1" marL="342900" rtl="0" algn="l">
              <a:spcBef>
                <a:spcPts val="600"/>
              </a:spcBef>
              <a:spcAft>
                <a:spcPts val="0"/>
              </a:spcAft>
              <a:buSzPts val="1600"/>
              <a:buFont typeface="Arial"/>
              <a:buAutoNum type="arabicPeriod"/>
            </a:pPr>
            <a:r>
              <a:rPr b="1" lang="en-US" sz="1600"/>
              <a:t>Zhujian Elf: It can give users warm and interesting responses in open-domain chat scenarios, and can quickly access various channels.</a:t>
            </a:r>
            <a:endParaRPr b="1" sz="1600"/>
          </a:p>
          <a:p>
            <a:pPr indent="-330200" lvl="1" marL="342900" rtl="0" algn="l">
              <a:spcBef>
                <a:spcPts val="600"/>
              </a:spcBef>
              <a:spcAft>
                <a:spcPts val="0"/>
              </a:spcAft>
              <a:buSzPts val="1600"/>
              <a:buFont typeface="Arial"/>
              <a:buAutoNum type="arabicPeriod"/>
            </a:pPr>
            <a:r>
              <a:rPr b="1" lang="en-US" sz="1600"/>
              <a:t>Voice platform: Provide intelligent voice services based on speech recognition, speech synthesis, intelligent interruption and speech emotion detection</a:t>
            </a:r>
            <a:endParaRPr b="1" sz="1600"/>
          </a:p>
          <a:p>
            <a:pPr indent="-330200" lvl="1" marL="342900" rtl="0" algn="l">
              <a:spcBef>
                <a:spcPts val="600"/>
              </a:spcBef>
              <a:spcAft>
                <a:spcPts val="0"/>
              </a:spcAft>
              <a:buSzPts val="1600"/>
              <a:buAutoNum type="arabicPeriod"/>
            </a:pPr>
            <a:r>
              <a:rPr b="1" lang="en-US" sz="1600"/>
              <a:t>Multimodal Emotional Digital Human: Help avatars become able to read, have memory, self-learning, and truly understand human language and expressions.</a:t>
            </a:r>
            <a:endParaRPr b="1" sz="1600"/>
          </a:p>
        </p:txBody>
      </p:sp>
      <p:sp>
        <p:nvSpPr>
          <p:cNvPr id="1471" name="Google Shape;1471;p29"/>
          <p:cNvSpPr txBox="1"/>
          <p:nvPr>
            <p:ph type="title"/>
          </p:nvPr>
        </p:nvSpPr>
        <p:spPr>
          <a:xfrm>
            <a:off x="504000" y="504000"/>
            <a:ext cx="6597000" cy="18471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Clr>
                <a:schemeClr val="dk1"/>
              </a:buClr>
              <a:buSzPts val="2400"/>
              <a:buFont typeface="Arial"/>
              <a:buNone/>
            </a:pPr>
            <a:r>
              <a:rPr lang="en-US">
                <a:solidFill>
                  <a:srgbClr val="333333"/>
                </a:solidFill>
                <a:highlight>
                  <a:srgbClr val="FFFFFF"/>
                </a:highlight>
              </a:rPr>
              <a:t>Emotibot</a:t>
            </a:r>
            <a:endParaRPr>
              <a:solidFill>
                <a:srgbClr val="333333"/>
              </a:solidFill>
              <a:highlight>
                <a:srgbClr val="FFFFFF"/>
              </a:highlight>
            </a:endParaRPr>
          </a:p>
          <a:p>
            <a:pPr indent="0" lvl="0" marL="0" rtl="0" algn="l">
              <a:spcBef>
                <a:spcPts val="0"/>
              </a:spcBef>
              <a:spcAft>
                <a:spcPts val="0"/>
              </a:spcAft>
              <a:buClr>
                <a:schemeClr val="dk1"/>
              </a:buClr>
              <a:buSzPts val="2400"/>
              <a:buFont typeface="Arial"/>
              <a:buNone/>
            </a:pPr>
            <a:r>
              <a:t/>
            </a:r>
            <a:endParaRPr>
              <a:solidFill>
                <a:srgbClr val="333333"/>
              </a:solidFill>
              <a:highlight>
                <a:srgbClr val="FFFFFF"/>
              </a:highlight>
            </a:endParaRPr>
          </a:p>
          <a:p>
            <a:pPr indent="0" lvl="0" marL="0" rtl="0" algn="l">
              <a:spcBef>
                <a:spcPts val="0"/>
              </a:spcBef>
              <a:spcAft>
                <a:spcPts val="0"/>
              </a:spcAft>
              <a:buClr>
                <a:schemeClr val="dk1"/>
              </a:buClr>
              <a:buSzPts val="1100"/>
              <a:buFont typeface="Arial"/>
              <a:buNone/>
            </a:pPr>
            <a:r>
              <a:rPr b="0" lang="en-US" sz="1800">
                <a:highlight>
                  <a:srgbClr val="FFFFFF"/>
                </a:highlight>
              </a:rPr>
              <a:t>Emotibot Technologies </a:t>
            </a:r>
            <a:r>
              <a:rPr b="0" lang="en-US" sz="1800">
                <a:solidFill>
                  <a:srgbClr val="333333"/>
                </a:solidFill>
                <a:highlight>
                  <a:srgbClr val="FFFFFF"/>
                </a:highlight>
              </a:rPr>
              <a:t>is committed to the research and development of cutting-edge artificial intelligence technology, natural language understanding, image recognition, and speech emotion recognition. </a:t>
            </a:r>
            <a:endParaRPr b="0" sz="1800">
              <a:solidFill>
                <a:srgbClr val="333333"/>
              </a:solidFill>
              <a:highlight>
                <a:srgbClr val="FFFFFF"/>
              </a:highlight>
            </a:endParaRPr>
          </a:p>
        </p:txBody>
      </p:sp>
      <p:pic>
        <p:nvPicPr>
          <p:cNvPr id="1472" name="Google Shape;1472;p29"/>
          <p:cNvPicPr preferRelativeResize="0"/>
          <p:nvPr/>
        </p:nvPicPr>
        <p:blipFill>
          <a:blip r:embed="rId3">
            <a:alphaModFix/>
          </a:blip>
          <a:stretch>
            <a:fillRect/>
          </a:stretch>
        </p:blipFill>
        <p:spPr>
          <a:xfrm>
            <a:off x="8126425" y="1619989"/>
            <a:ext cx="3612950" cy="168018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4"/>
          <p:cNvSpPr txBox="1"/>
          <p:nvPr>
            <p:ph type="title"/>
          </p:nvPr>
        </p:nvSpPr>
        <p:spPr>
          <a:xfrm>
            <a:off x="504001" y="504000"/>
            <a:ext cx="11186476" cy="369332"/>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Clr>
                <a:schemeClr val="dk1"/>
              </a:buClr>
              <a:buSzPts val="2400"/>
              <a:buFont typeface="Arial"/>
              <a:buNone/>
            </a:pPr>
            <a:r>
              <a:rPr lang="en-US"/>
              <a:t>Problem statement</a:t>
            </a:r>
            <a:endParaRPr/>
          </a:p>
        </p:txBody>
      </p:sp>
      <p:sp>
        <p:nvSpPr>
          <p:cNvPr id="238" name="Google Shape;238;p4"/>
          <p:cNvSpPr txBox="1"/>
          <p:nvPr/>
        </p:nvSpPr>
        <p:spPr>
          <a:xfrm>
            <a:off x="1235700" y="1560375"/>
            <a:ext cx="9461100" cy="2247900"/>
          </a:xfrm>
          <a:prstGeom prst="rect">
            <a:avLst/>
          </a:prstGeom>
          <a:noFill/>
          <a:ln>
            <a:noFill/>
          </a:ln>
        </p:spPr>
        <p:txBody>
          <a:bodyPr anchorCtr="0" anchor="t" bIns="0" lIns="72000" spcFirstLastPara="1" rIns="0" wrap="square" tIns="144000">
            <a:noAutofit/>
          </a:bodyPr>
          <a:lstStyle/>
          <a:p>
            <a:pPr indent="0" lvl="0" marL="0" rtl="0" algn="l">
              <a:spcBef>
                <a:spcPts val="600"/>
              </a:spcBef>
              <a:spcAft>
                <a:spcPts val="0"/>
              </a:spcAft>
              <a:buClr>
                <a:schemeClr val="dk1"/>
              </a:buClr>
              <a:buSzPts val="1100"/>
              <a:buFont typeface="Arial"/>
              <a:buNone/>
            </a:pPr>
            <a:r>
              <a:rPr lang="en-US" sz="1600">
                <a:solidFill>
                  <a:schemeClr val="dk1"/>
                </a:solidFill>
              </a:rPr>
              <a:t>The working process in the bank requires lots of human resources and paperwork. However, working hard has no longer been the most dominant part of business success. Instead, people need to work smart. Redundant and formative works were squeezing dry the creativity of work and were a waste of human resources. People sit and type, fill and shred forms, come and go like walking dead. What spurred the business towards success was never the unreasonable resource management that transformed humans into machines. The tedious hard work should require only hard-working machines, not humans anymore.</a:t>
            </a:r>
            <a:endParaRPr sz="1600">
              <a:solidFill>
                <a:schemeClr val="dk1"/>
              </a:solidFill>
            </a:endParaRPr>
          </a:p>
          <a:p>
            <a:pPr indent="0" lvl="0" marL="0" rtl="0" algn="l">
              <a:spcBef>
                <a:spcPts val="600"/>
              </a:spcBef>
              <a:spcAft>
                <a:spcPts val="0"/>
              </a:spcAft>
              <a:buClr>
                <a:schemeClr val="dk1"/>
              </a:buClr>
              <a:buSzPts val="1100"/>
              <a:buFont typeface="Arial"/>
              <a:buNone/>
            </a:pPr>
            <a:r>
              <a:rPr lang="en-US" sz="1600">
                <a:solidFill>
                  <a:schemeClr val="dk1"/>
                </a:solidFill>
              </a:rPr>
              <a:t>To conclude, the main challenges are to improve the efficiency of the working process and to spare the limited human resource from redundant work.</a:t>
            </a:r>
            <a:endParaRPr sz="1600">
              <a:solidFill>
                <a:schemeClr val="dk1"/>
              </a:solidFill>
            </a:endParaRPr>
          </a:p>
          <a:p>
            <a:pPr indent="0" lvl="0" marL="0" rtl="0" algn="l">
              <a:spcBef>
                <a:spcPts val="600"/>
              </a:spcBef>
              <a:spcAft>
                <a:spcPts val="0"/>
              </a:spcAft>
              <a:buClr>
                <a:schemeClr val="dk1"/>
              </a:buClr>
              <a:buSzPts val="1100"/>
              <a:buFont typeface="Arial"/>
              <a:buNone/>
            </a:pPr>
            <a:r>
              <a:t/>
            </a:r>
            <a:endParaRPr sz="1600">
              <a:solidFill>
                <a:schemeClr val="dk1"/>
              </a:solidFill>
            </a:endParaRPr>
          </a:p>
          <a:p>
            <a:pPr indent="0" lvl="0" marL="0" rtl="0" algn="l">
              <a:spcBef>
                <a:spcPts val="600"/>
              </a:spcBef>
              <a:spcAft>
                <a:spcPts val="0"/>
              </a:spcAft>
              <a:buClr>
                <a:schemeClr val="dk1"/>
              </a:buClr>
              <a:buSzPts val="1100"/>
              <a:buFont typeface="Arial"/>
              <a:buNone/>
            </a:pPr>
            <a:r>
              <a:rPr lang="en-US" sz="1600">
                <a:solidFill>
                  <a:schemeClr val="dk1"/>
                </a:solidFill>
              </a:rPr>
              <a:t>Our team aims to improve the working process in the banks like opening and closing the account, whilst cutting waste of human resources and removing redundant workload.</a:t>
            </a:r>
            <a:endParaRPr sz="1600">
              <a:solidFill>
                <a:schemeClr val="dk1"/>
              </a:solidFill>
            </a:endParaRPr>
          </a:p>
          <a:p>
            <a:pPr indent="0" lvl="0" marL="0" rtl="0" algn="l">
              <a:spcBef>
                <a:spcPts val="600"/>
              </a:spcBef>
              <a:spcAft>
                <a:spcPts val="0"/>
              </a:spcAft>
              <a:buClr>
                <a:schemeClr val="dk1"/>
              </a:buClr>
              <a:buSzPts val="1100"/>
              <a:buFont typeface="Arial"/>
              <a:buNone/>
            </a:pPr>
            <a:r>
              <a:t/>
            </a:r>
            <a:endParaRPr sz="1600">
              <a:solidFill>
                <a:schemeClr val="dk1"/>
              </a:solidFill>
            </a:endParaRPr>
          </a:p>
          <a:p>
            <a:pPr indent="0" lvl="0" marL="0" rtl="0" algn="l">
              <a:spcBef>
                <a:spcPts val="600"/>
              </a:spcBef>
              <a:spcAft>
                <a:spcPts val="0"/>
              </a:spcAft>
              <a:buClr>
                <a:schemeClr val="dk1"/>
              </a:buClr>
              <a:buSzPts val="1600"/>
              <a:buFont typeface="Arial"/>
              <a:buNone/>
            </a:pPr>
            <a:r>
              <a:t/>
            </a:r>
            <a:endParaRPr sz="1600">
              <a:solidFill>
                <a:schemeClr val="dk1"/>
              </a:solidFill>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6" name="Shape 1476"/>
        <p:cNvGrpSpPr/>
        <p:nvPr/>
      </p:nvGrpSpPr>
      <p:grpSpPr>
        <a:xfrm>
          <a:off x="0" y="0"/>
          <a:ext cx="0" cy="0"/>
          <a:chOff x="0" y="0"/>
          <a:chExt cx="0" cy="0"/>
        </a:xfrm>
      </p:grpSpPr>
      <p:sp>
        <p:nvSpPr>
          <p:cNvPr id="1477" name="Google Shape;1477;g1149ae1d02a_0_0"/>
          <p:cNvSpPr txBox="1"/>
          <p:nvPr>
            <p:ph idx="1" type="body"/>
          </p:nvPr>
        </p:nvSpPr>
        <p:spPr>
          <a:xfrm>
            <a:off x="504000" y="2654950"/>
            <a:ext cx="7092000" cy="3681000"/>
          </a:xfrm>
          <a:prstGeom prst="rect">
            <a:avLst/>
          </a:prstGeom>
          <a:noFill/>
          <a:ln>
            <a:noFill/>
          </a:ln>
        </p:spPr>
        <p:txBody>
          <a:bodyPr anchorCtr="0" anchor="t" bIns="0" lIns="0" spcFirstLastPara="1" rIns="0" wrap="square" tIns="0">
            <a:normAutofit/>
          </a:bodyPr>
          <a:lstStyle/>
          <a:p>
            <a:pPr indent="0" lvl="1" marL="0" rtl="0" algn="l">
              <a:spcBef>
                <a:spcPts val="600"/>
              </a:spcBef>
              <a:spcAft>
                <a:spcPts val="0"/>
              </a:spcAft>
              <a:buSzPts val="1800"/>
              <a:buNone/>
            </a:pPr>
            <a:r>
              <a:rPr b="1" lang="en-US"/>
              <a:t>Key elements</a:t>
            </a:r>
            <a:endParaRPr/>
          </a:p>
          <a:p>
            <a:pPr indent="-342900" lvl="1" marL="342900" rtl="0" algn="l">
              <a:spcBef>
                <a:spcPts val="600"/>
              </a:spcBef>
              <a:spcAft>
                <a:spcPts val="0"/>
              </a:spcAft>
              <a:buSzPts val="1800"/>
              <a:buFont typeface="Arial"/>
              <a:buAutoNum type="arabicPeriod"/>
            </a:pPr>
            <a:r>
              <a:rPr b="1" lang="en-US" sz="1650">
                <a:highlight>
                  <a:srgbClr val="FFFFFF"/>
                </a:highlight>
                <a:latin typeface="Microsoft Yahei"/>
                <a:ea typeface="Microsoft Yahei"/>
                <a:cs typeface="Microsoft Yahei"/>
                <a:sym typeface="Microsoft Yahei"/>
              </a:rPr>
              <a:t>Deep learning dialogue engine with outstanding performance</a:t>
            </a:r>
            <a:endParaRPr/>
          </a:p>
          <a:p>
            <a:pPr indent="-342900" lvl="1" marL="342900" rtl="0" algn="l">
              <a:spcBef>
                <a:spcPts val="600"/>
              </a:spcBef>
              <a:spcAft>
                <a:spcPts val="0"/>
              </a:spcAft>
              <a:buSzPts val="1800"/>
              <a:buFont typeface="Arial"/>
              <a:buAutoNum type="arabicPeriod"/>
            </a:pPr>
            <a:r>
              <a:rPr b="1" lang="en-US" sz="1650">
                <a:latin typeface="Microsoft Yahei"/>
                <a:ea typeface="Microsoft Yahei"/>
                <a:cs typeface="Microsoft Yahei"/>
                <a:sym typeface="Microsoft Yahei"/>
              </a:rPr>
              <a:t>Graphic building experience without coding, making business people masters of robot creation</a:t>
            </a:r>
            <a:endParaRPr/>
          </a:p>
          <a:p>
            <a:pPr indent="-342900" lvl="1" marL="342900" rtl="0" algn="l">
              <a:spcBef>
                <a:spcPts val="600"/>
              </a:spcBef>
              <a:spcAft>
                <a:spcPts val="0"/>
              </a:spcAft>
              <a:buSzPts val="1800"/>
              <a:buFont typeface="Arial"/>
              <a:buAutoNum type="arabicPeriod"/>
            </a:pPr>
            <a:r>
              <a:rPr b="1" lang="en-US" sz="1650">
                <a:highlight>
                  <a:srgbClr val="FFFFFF"/>
                </a:highlight>
                <a:latin typeface="Microsoft Yahei"/>
                <a:ea typeface="Microsoft Yahei"/>
                <a:cs typeface="Microsoft Yahei"/>
                <a:sym typeface="Microsoft Yahei"/>
              </a:rPr>
              <a:t>Support multi-language, rich media interaction, and personalized responses, and make dialogues colorful and individualized</a:t>
            </a:r>
            <a:endParaRPr/>
          </a:p>
          <a:p>
            <a:pPr indent="-342900" lvl="1" marL="342900" rtl="0" algn="l">
              <a:spcBef>
                <a:spcPts val="600"/>
              </a:spcBef>
              <a:spcAft>
                <a:spcPts val="0"/>
              </a:spcAft>
              <a:buSzPts val="1800"/>
              <a:buAutoNum type="arabicPeriod"/>
            </a:pPr>
            <a:r>
              <a:rPr b="1" lang="en-US" sz="1650">
                <a:latin typeface="Microsoft Yahei"/>
                <a:ea typeface="Microsoft Yahei"/>
                <a:cs typeface="Microsoft Yahei"/>
                <a:sym typeface="Microsoft Yahei"/>
              </a:rPr>
              <a:t>Provide rich, open APIs, platform access and upgraded expansion capabilities</a:t>
            </a:r>
            <a:endParaRPr/>
          </a:p>
        </p:txBody>
      </p:sp>
      <p:sp>
        <p:nvSpPr>
          <p:cNvPr id="1478" name="Google Shape;1478;g1149ae1d02a_0_0"/>
          <p:cNvSpPr txBox="1"/>
          <p:nvPr/>
        </p:nvSpPr>
        <p:spPr>
          <a:xfrm>
            <a:off x="465425" y="332450"/>
            <a:ext cx="31062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600"/>
              <a:buFont typeface="Arial"/>
              <a:buNone/>
            </a:pPr>
            <a:r>
              <a:rPr b="1" lang="en-US" sz="2300">
                <a:solidFill>
                  <a:schemeClr val="dk1"/>
                </a:solidFill>
              </a:rPr>
              <a:t>LAIYE </a:t>
            </a:r>
            <a:endParaRPr sz="1700"/>
          </a:p>
        </p:txBody>
      </p:sp>
      <p:sp>
        <p:nvSpPr>
          <p:cNvPr id="1479" name="Google Shape;1479;g1149ae1d02a_0_0"/>
          <p:cNvSpPr txBox="1"/>
          <p:nvPr/>
        </p:nvSpPr>
        <p:spPr>
          <a:xfrm>
            <a:off x="579425" y="1054350"/>
            <a:ext cx="5471100" cy="14175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600"/>
              </a:spcAft>
              <a:buClr>
                <a:schemeClr val="dk1"/>
              </a:buClr>
              <a:buSzPts val="1100"/>
              <a:buFont typeface="Arial"/>
              <a:buNone/>
            </a:pPr>
            <a:r>
              <a:rPr lang="en-US" sz="1800">
                <a:solidFill>
                  <a:schemeClr val="dk1"/>
                </a:solidFill>
              </a:rPr>
              <a:t>Laiye Technology combines RPA and AI to achieve intelligent automation as they have built an intelligent automation platform to build, manage and cloud top software bots.</a:t>
            </a:r>
            <a:endParaRPr/>
          </a:p>
        </p:txBody>
      </p:sp>
      <p:pic>
        <p:nvPicPr>
          <p:cNvPr id="1480" name="Google Shape;1480;g1149ae1d02a_0_0"/>
          <p:cNvPicPr preferRelativeResize="0"/>
          <p:nvPr/>
        </p:nvPicPr>
        <p:blipFill>
          <a:blip r:embed="rId3">
            <a:alphaModFix/>
          </a:blip>
          <a:stretch>
            <a:fillRect/>
          </a:stretch>
        </p:blipFill>
        <p:spPr>
          <a:xfrm>
            <a:off x="8081125" y="874725"/>
            <a:ext cx="3638550" cy="205740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5" name="Shape 1485"/>
        <p:cNvGrpSpPr/>
        <p:nvPr/>
      </p:nvGrpSpPr>
      <p:grpSpPr>
        <a:xfrm>
          <a:off x="0" y="0"/>
          <a:ext cx="0" cy="0"/>
          <a:chOff x="0" y="0"/>
          <a:chExt cx="0" cy="0"/>
        </a:xfrm>
      </p:grpSpPr>
      <p:sp>
        <p:nvSpPr>
          <p:cNvPr id="1486" name="Google Shape;1486;p30"/>
          <p:cNvSpPr txBox="1"/>
          <p:nvPr>
            <p:ph type="ctrTitle"/>
          </p:nvPr>
        </p:nvSpPr>
        <p:spPr>
          <a:xfrm>
            <a:off x="504000" y="3090446"/>
            <a:ext cx="11185200" cy="677108"/>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Clr>
                <a:schemeClr val="dk1"/>
              </a:buClr>
              <a:buSzPts val="4400"/>
              <a:buFont typeface="Arial"/>
              <a:buNone/>
            </a:pPr>
            <a:r>
              <a:rPr lang="en-US"/>
              <a:t>Expert </a:t>
            </a:r>
            <a:r>
              <a:rPr lang="en-US">
                <a:solidFill>
                  <a:schemeClr val="accent1"/>
                </a:solidFill>
              </a:rPr>
              <a:t>Interviews</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0" name="Shape 1490"/>
        <p:cNvGrpSpPr/>
        <p:nvPr/>
      </p:nvGrpSpPr>
      <p:grpSpPr>
        <a:xfrm>
          <a:off x="0" y="0"/>
          <a:ext cx="0" cy="0"/>
          <a:chOff x="0" y="0"/>
          <a:chExt cx="0" cy="0"/>
        </a:xfrm>
      </p:grpSpPr>
      <p:sp>
        <p:nvSpPr>
          <p:cNvPr descr="Placeholder for an image" id="1491" name="Google Shape;1491;g117d48241bf_3_622" title="Image placeholder content slide"/>
          <p:cNvSpPr/>
          <p:nvPr>
            <p:ph idx="2" type="pic"/>
          </p:nvPr>
        </p:nvSpPr>
        <p:spPr>
          <a:xfrm>
            <a:off x="8127175" y="0"/>
            <a:ext cx="4068000" cy="6858000"/>
          </a:xfrm>
          <a:prstGeom prst="rect">
            <a:avLst/>
          </a:prstGeom>
          <a:noFill/>
          <a:ln>
            <a:noFill/>
          </a:ln>
        </p:spPr>
      </p:sp>
      <p:sp>
        <p:nvSpPr>
          <p:cNvPr id="1492" name="Google Shape;1492;g117d48241bf_3_622"/>
          <p:cNvSpPr txBox="1"/>
          <p:nvPr>
            <p:ph idx="1" type="body"/>
          </p:nvPr>
        </p:nvSpPr>
        <p:spPr>
          <a:xfrm>
            <a:off x="503999" y="1620000"/>
            <a:ext cx="7092000" cy="4716000"/>
          </a:xfrm>
          <a:prstGeom prst="rect">
            <a:avLst/>
          </a:prstGeom>
          <a:noFill/>
          <a:ln>
            <a:noFill/>
          </a:ln>
        </p:spPr>
        <p:txBody>
          <a:bodyPr anchorCtr="0" anchor="t" bIns="0" lIns="0" spcFirstLastPara="1" rIns="0" wrap="square" tIns="0">
            <a:normAutofit/>
          </a:bodyPr>
          <a:lstStyle/>
          <a:p>
            <a:pPr indent="0" lvl="0" marL="0" rtl="0" algn="l">
              <a:lnSpc>
                <a:spcPct val="80000"/>
              </a:lnSpc>
              <a:spcBef>
                <a:spcPts val="0"/>
              </a:spcBef>
              <a:spcAft>
                <a:spcPts val="0"/>
              </a:spcAft>
              <a:buClr>
                <a:schemeClr val="dk1"/>
              </a:buClr>
              <a:buSzPts val="1240"/>
              <a:buFont typeface="Arial"/>
              <a:buNone/>
            </a:pPr>
            <a:r>
              <a:rPr b="1" lang="en-US"/>
              <a:t>Yichuan Hu</a:t>
            </a:r>
            <a:endParaRPr i="1"/>
          </a:p>
          <a:p>
            <a:pPr indent="0" lvl="0" marL="0" rtl="0" algn="l">
              <a:lnSpc>
                <a:spcPct val="80000"/>
              </a:lnSpc>
              <a:spcBef>
                <a:spcPts val="1800"/>
              </a:spcBef>
              <a:spcAft>
                <a:spcPts val="0"/>
              </a:spcAft>
              <a:buSzPts val="1240"/>
              <a:buFont typeface="Arial"/>
              <a:buNone/>
            </a:pPr>
            <a:r>
              <a:rPr i="1" lang="en-US"/>
              <a:t>CTO</a:t>
            </a:r>
            <a:endParaRPr b="1"/>
          </a:p>
          <a:p>
            <a:pPr indent="0" lvl="0" marL="0" rtl="0" algn="l">
              <a:lnSpc>
                <a:spcPct val="80000"/>
              </a:lnSpc>
              <a:spcBef>
                <a:spcPts val="1800"/>
              </a:spcBef>
              <a:spcAft>
                <a:spcPts val="0"/>
              </a:spcAft>
              <a:buSzPts val="1240"/>
              <a:buFont typeface="Arial"/>
              <a:buNone/>
            </a:pPr>
            <a:r>
              <a:t/>
            </a:r>
            <a:endParaRPr b="1"/>
          </a:p>
          <a:p>
            <a:pPr indent="0" lvl="1" marL="0" rtl="0" algn="l">
              <a:lnSpc>
                <a:spcPct val="100000"/>
              </a:lnSpc>
              <a:spcBef>
                <a:spcPts val="600"/>
              </a:spcBef>
              <a:spcAft>
                <a:spcPts val="0"/>
              </a:spcAft>
              <a:buSzPts val="1800"/>
              <a:buNone/>
            </a:pPr>
            <a:r>
              <a:t/>
            </a:r>
            <a:endParaRPr/>
          </a:p>
          <a:p>
            <a:pPr indent="-342900" lvl="1" marL="342900" rtl="0" algn="l">
              <a:lnSpc>
                <a:spcPct val="100000"/>
              </a:lnSpc>
              <a:spcBef>
                <a:spcPts val="600"/>
              </a:spcBef>
              <a:spcAft>
                <a:spcPts val="0"/>
              </a:spcAft>
              <a:buSzPts val="1800"/>
              <a:buFont typeface="Arial"/>
              <a:buAutoNum type="arabicPeriod"/>
            </a:pPr>
            <a:r>
              <a:rPr lang="en-US"/>
              <a:t>Ph.D., Department of Electrical and Systems Engineering, University of Pennsylvania</a:t>
            </a:r>
            <a:endParaRPr/>
          </a:p>
          <a:p>
            <a:pPr indent="-342900" lvl="1" marL="342900" rtl="0" algn="l">
              <a:lnSpc>
                <a:spcPct val="100000"/>
              </a:lnSpc>
              <a:spcBef>
                <a:spcPts val="600"/>
              </a:spcBef>
              <a:spcAft>
                <a:spcPts val="0"/>
              </a:spcAft>
              <a:buSzPts val="1800"/>
              <a:buFont typeface="Arial"/>
              <a:buAutoNum type="arabicPeriod"/>
            </a:pPr>
            <a:r>
              <a:rPr lang="en-US"/>
              <a:t>Co-founder and CTO of Laiye Technology, mainly responsible for technical implementation and target management</a:t>
            </a:r>
            <a:endParaRPr/>
          </a:p>
          <a:p>
            <a:pPr indent="-342900" lvl="1" marL="342900" rtl="0" algn="l">
              <a:lnSpc>
                <a:spcPct val="100000"/>
              </a:lnSpc>
              <a:spcBef>
                <a:spcPts val="600"/>
              </a:spcBef>
              <a:spcAft>
                <a:spcPts val="0"/>
              </a:spcAft>
              <a:buSzPts val="1800"/>
              <a:buFont typeface="Arial"/>
              <a:buAutoNum type="arabicPeriod"/>
            </a:pPr>
            <a:r>
              <a:rPr lang="en-US"/>
              <a:t>To build an integrated intelligent automation platform</a:t>
            </a:r>
            <a:endParaRPr/>
          </a:p>
          <a:p>
            <a:pPr indent="0" lvl="1" marL="0" rtl="0" algn="l">
              <a:lnSpc>
                <a:spcPct val="100000"/>
              </a:lnSpc>
              <a:spcBef>
                <a:spcPts val="600"/>
              </a:spcBef>
              <a:spcAft>
                <a:spcPts val="0"/>
              </a:spcAft>
              <a:buSzPts val="1800"/>
              <a:buNone/>
            </a:pPr>
            <a:r>
              <a:t/>
            </a:r>
            <a:endParaRPr/>
          </a:p>
        </p:txBody>
      </p:sp>
      <p:sp>
        <p:nvSpPr>
          <p:cNvPr id="1493" name="Google Shape;1493;g117d48241bf_3_622"/>
          <p:cNvSpPr txBox="1"/>
          <p:nvPr>
            <p:ph type="title"/>
          </p:nvPr>
        </p:nvSpPr>
        <p:spPr>
          <a:xfrm>
            <a:off x="504001" y="504000"/>
            <a:ext cx="7092000" cy="3693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Clr>
                <a:schemeClr val="dk1"/>
              </a:buClr>
              <a:buSzPts val="2400"/>
              <a:buFont typeface="Arial"/>
              <a:buNone/>
            </a:pPr>
            <a:r>
              <a:rPr lang="en-US"/>
              <a:t>Expert interview</a:t>
            </a:r>
            <a:endParaRPr/>
          </a:p>
        </p:txBody>
      </p:sp>
      <p:cxnSp>
        <p:nvCxnSpPr>
          <p:cNvPr id="1494" name="Google Shape;1494;g117d48241bf_3_622"/>
          <p:cNvCxnSpPr/>
          <p:nvPr/>
        </p:nvCxnSpPr>
        <p:spPr>
          <a:xfrm>
            <a:off x="1056443" y="2698812"/>
            <a:ext cx="1438200" cy="0"/>
          </a:xfrm>
          <a:prstGeom prst="straightConnector1">
            <a:avLst/>
          </a:prstGeom>
          <a:noFill/>
          <a:ln cap="flat" cmpd="sng" w="25400">
            <a:solidFill>
              <a:srgbClr val="F0AB00"/>
            </a:solidFill>
            <a:prstDash val="solid"/>
            <a:round/>
            <a:headEnd len="sm" w="sm" type="none"/>
            <a:tailEnd len="sm" w="sm" type="none"/>
          </a:ln>
        </p:spPr>
      </p:cxnSp>
      <p:pic>
        <p:nvPicPr>
          <p:cNvPr id="1495" name="Google Shape;1495;g117d48241bf_3_622"/>
          <p:cNvPicPr preferRelativeResize="0"/>
          <p:nvPr/>
        </p:nvPicPr>
        <p:blipFill>
          <a:blip r:embed="rId3">
            <a:alphaModFix/>
          </a:blip>
          <a:stretch>
            <a:fillRect/>
          </a:stretch>
        </p:blipFill>
        <p:spPr>
          <a:xfrm>
            <a:off x="8265729" y="2291725"/>
            <a:ext cx="3790901" cy="227454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9" name="Shape 1499"/>
        <p:cNvGrpSpPr/>
        <p:nvPr/>
      </p:nvGrpSpPr>
      <p:grpSpPr>
        <a:xfrm>
          <a:off x="0" y="0"/>
          <a:ext cx="0" cy="0"/>
          <a:chOff x="0" y="0"/>
          <a:chExt cx="0" cy="0"/>
        </a:xfrm>
      </p:grpSpPr>
      <p:sp>
        <p:nvSpPr>
          <p:cNvPr descr="Placeholder for an image" id="1500" name="Google Shape;1500;g117d48241bf_5_1" title="Image placeholder content slide"/>
          <p:cNvSpPr/>
          <p:nvPr>
            <p:ph idx="2" type="pic"/>
          </p:nvPr>
        </p:nvSpPr>
        <p:spPr>
          <a:xfrm>
            <a:off x="8127175" y="0"/>
            <a:ext cx="4068000" cy="6858000"/>
          </a:xfrm>
          <a:prstGeom prst="rect">
            <a:avLst/>
          </a:prstGeom>
          <a:noFill/>
          <a:ln>
            <a:noFill/>
          </a:ln>
        </p:spPr>
      </p:sp>
      <p:sp>
        <p:nvSpPr>
          <p:cNvPr id="1501" name="Google Shape;1501;g117d48241bf_5_1"/>
          <p:cNvSpPr txBox="1"/>
          <p:nvPr>
            <p:ph idx="1" type="body"/>
          </p:nvPr>
        </p:nvSpPr>
        <p:spPr>
          <a:xfrm>
            <a:off x="503999" y="1620000"/>
            <a:ext cx="7092000" cy="4716000"/>
          </a:xfrm>
          <a:prstGeom prst="rect">
            <a:avLst/>
          </a:prstGeom>
          <a:noFill/>
          <a:ln>
            <a:noFill/>
          </a:ln>
        </p:spPr>
        <p:txBody>
          <a:bodyPr anchorCtr="0" anchor="t" bIns="0" lIns="0" spcFirstLastPara="1" rIns="0" wrap="square" tIns="0">
            <a:normAutofit/>
          </a:bodyPr>
          <a:lstStyle/>
          <a:p>
            <a:pPr indent="0" lvl="0" marL="0" rtl="0" algn="l">
              <a:spcBef>
                <a:spcPts val="0"/>
              </a:spcBef>
              <a:spcAft>
                <a:spcPts val="0"/>
              </a:spcAft>
              <a:buClr>
                <a:schemeClr val="dk1"/>
              </a:buClr>
              <a:buSzPts val="1600"/>
              <a:buFont typeface="Arial"/>
              <a:buNone/>
            </a:pPr>
            <a:r>
              <a:rPr b="1" lang="en-US"/>
              <a:t>Chao Luo</a:t>
            </a:r>
            <a:endParaRPr/>
          </a:p>
          <a:p>
            <a:pPr indent="0" lvl="0" marL="0" rtl="0" algn="l">
              <a:spcBef>
                <a:spcPts val="1800"/>
              </a:spcBef>
              <a:spcAft>
                <a:spcPts val="0"/>
              </a:spcAft>
              <a:buClr>
                <a:schemeClr val="dk1"/>
              </a:buClr>
              <a:buSzPts val="1600"/>
              <a:buFont typeface="Arial"/>
              <a:buNone/>
            </a:pPr>
            <a:r>
              <a:rPr i="1" lang="en-US"/>
              <a:t>CSO</a:t>
            </a:r>
            <a:endParaRPr b="1" sz="1750"/>
          </a:p>
          <a:p>
            <a:pPr indent="0" lvl="0" marL="0" rtl="0" algn="l">
              <a:lnSpc>
                <a:spcPct val="80000"/>
              </a:lnSpc>
              <a:spcBef>
                <a:spcPts val="1800"/>
              </a:spcBef>
              <a:spcAft>
                <a:spcPts val="0"/>
              </a:spcAft>
              <a:buSzPts val="1240"/>
              <a:buFont typeface="Arial"/>
              <a:buNone/>
            </a:pPr>
            <a:r>
              <a:t/>
            </a:r>
            <a:endParaRPr b="1"/>
          </a:p>
          <a:p>
            <a:pPr indent="0" lvl="1" marL="0" rtl="0" algn="l">
              <a:lnSpc>
                <a:spcPct val="100000"/>
              </a:lnSpc>
              <a:spcBef>
                <a:spcPts val="600"/>
              </a:spcBef>
              <a:spcAft>
                <a:spcPts val="0"/>
              </a:spcAft>
              <a:buSzPts val="1800"/>
              <a:buNone/>
            </a:pPr>
            <a:r>
              <a:t/>
            </a:r>
            <a:endParaRPr/>
          </a:p>
          <a:p>
            <a:pPr indent="-342900" lvl="1" marL="342900" rtl="0" algn="l">
              <a:lnSpc>
                <a:spcPct val="100000"/>
              </a:lnSpc>
              <a:spcBef>
                <a:spcPts val="600"/>
              </a:spcBef>
              <a:spcAft>
                <a:spcPts val="0"/>
              </a:spcAft>
              <a:buSzPts val="1800"/>
              <a:buFont typeface="Arial"/>
              <a:buAutoNum type="arabicPeriod"/>
            </a:pPr>
            <a:r>
              <a:rPr lang="en-US"/>
              <a:t>Co-founder and CSO of "Lai Ye", responsible for investment and financing, strategy and corporate marketing.</a:t>
            </a:r>
            <a:endParaRPr/>
          </a:p>
          <a:p>
            <a:pPr indent="-342900" lvl="1" marL="342900" rtl="0" algn="l">
              <a:lnSpc>
                <a:spcPct val="100000"/>
              </a:lnSpc>
              <a:spcBef>
                <a:spcPts val="600"/>
              </a:spcBef>
              <a:spcAft>
                <a:spcPts val="0"/>
              </a:spcAft>
              <a:buSzPts val="1800"/>
              <a:buFont typeface="Arial"/>
              <a:buAutoNum type="arabicPeriod"/>
            </a:pPr>
            <a:r>
              <a:rPr lang="en-US"/>
              <a:t>He has worked in Tencent Investment and Bain Consulting and participated in numerous investment, M&amp;A and strategic projects.</a:t>
            </a:r>
            <a:endParaRPr/>
          </a:p>
          <a:p>
            <a:pPr indent="-342900" lvl="1" marL="342900" rtl="0" algn="l">
              <a:lnSpc>
                <a:spcPct val="100000"/>
              </a:lnSpc>
              <a:spcBef>
                <a:spcPts val="600"/>
              </a:spcBef>
              <a:spcAft>
                <a:spcPts val="0"/>
              </a:spcAft>
              <a:buSzPts val="1800"/>
              <a:buFont typeface="Arial"/>
              <a:buAutoNum type="arabicPeriod"/>
            </a:pPr>
            <a:r>
              <a:rPr lang="en-US"/>
              <a:t>H</a:t>
            </a:r>
            <a:r>
              <a:rPr lang="en-US"/>
              <a:t>olds a bachelor's degree in electrical engineering from Shanghai Jiaotong University and an MBA degree from MIT.</a:t>
            </a:r>
            <a:endParaRPr/>
          </a:p>
          <a:p>
            <a:pPr indent="0" lvl="1" marL="0" rtl="0" algn="l">
              <a:lnSpc>
                <a:spcPct val="100000"/>
              </a:lnSpc>
              <a:spcBef>
                <a:spcPts val="600"/>
              </a:spcBef>
              <a:spcAft>
                <a:spcPts val="0"/>
              </a:spcAft>
              <a:buSzPts val="1800"/>
              <a:buNone/>
            </a:pPr>
            <a:r>
              <a:t/>
            </a:r>
            <a:endParaRPr/>
          </a:p>
        </p:txBody>
      </p:sp>
      <p:sp>
        <p:nvSpPr>
          <p:cNvPr id="1502" name="Google Shape;1502;g117d48241bf_5_1"/>
          <p:cNvSpPr txBox="1"/>
          <p:nvPr>
            <p:ph type="title"/>
          </p:nvPr>
        </p:nvSpPr>
        <p:spPr>
          <a:xfrm>
            <a:off x="504001" y="504000"/>
            <a:ext cx="7092000" cy="3693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Clr>
                <a:schemeClr val="dk1"/>
              </a:buClr>
              <a:buSzPts val="2400"/>
              <a:buFont typeface="Arial"/>
              <a:buNone/>
            </a:pPr>
            <a:r>
              <a:rPr lang="en-US"/>
              <a:t>Expert interview </a:t>
            </a:r>
            <a:endParaRPr/>
          </a:p>
        </p:txBody>
      </p:sp>
      <p:cxnSp>
        <p:nvCxnSpPr>
          <p:cNvPr id="1503" name="Google Shape;1503;g117d48241bf_5_1"/>
          <p:cNvCxnSpPr/>
          <p:nvPr/>
        </p:nvCxnSpPr>
        <p:spPr>
          <a:xfrm>
            <a:off x="1056443" y="2698812"/>
            <a:ext cx="1438200" cy="0"/>
          </a:xfrm>
          <a:prstGeom prst="straightConnector1">
            <a:avLst/>
          </a:prstGeom>
          <a:noFill/>
          <a:ln cap="flat" cmpd="sng" w="25400">
            <a:solidFill>
              <a:srgbClr val="F0AB00"/>
            </a:solidFill>
            <a:prstDash val="solid"/>
            <a:round/>
            <a:headEnd len="sm" w="sm" type="none"/>
            <a:tailEnd len="sm" w="sm" type="none"/>
          </a:ln>
        </p:spPr>
      </p:cxnSp>
      <p:pic>
        <p:nvPicPr>
          <p:cNvPr id="1504" name="Google Shape;1504;g117d48241bf_5_1"/>
          <p:cNvPicPr preferRelativeResize="0"/>
          <p:nvPr>
            <p:ph idx="2" type="pic"/>
          </p:nvPr>
        </p:nvPicPr>
        <p:blipFill rotWithShape="1">
          <a:blip r:embed="rId3">
            <a:alphaModFix/>
          </a:blip>
          <a:srcRect b="1672" l="0" r="0" t="1672"/>
          <a:stretch/>
        </p:blipFill>
        <p:spPr>
          <a:xfrm>
            <a:off x="9172425" y="1762125"/>
            <a:ext cx="1977500" cy="333375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8" name="Shape 1508"/>
        <p:cNvGrpSpPr/>
        <p:nvPr/>
      </p:nvGrpSpPr>
      <p:grpSpPr>
        <a:xfrm>
          <a:off x="0" y="0"/>
          <a:ext cx="0" cy="0"/>
          <a:chOff x="0" y="0"/>
          <a:chExt cx="0" cy="0"/>
        </a:xfrm>
      </p:grpSpPr>
      <p:sp>
        <p:nvSpPr>
          <p:cNvPr descr="Placeholder for an image" id="1509" name="Google Shape;1509;g117d48241bf_5_10" title="Image placeholder content slide"/>
          <p:cNvSpPr/>
          <p:nvPr>
            <p:ph idx="2" type="pic"/>
          </p:nvPr>
        </p:nvSpPr>
        <p:spPr>
          <a:xfrm>
            <a:off x="8127175" y="0"/>
            <a:ext cx="4068000" cy="6858000"/>
          </a:xfrm>
          <a:prstGeom prst="rect">
            <a:avLst/>
          </a:prstGeom>
          <a:noFill/>
          <a:ln>
            <a:noFill/>
          </a:ln>
        </p:spPr>
      </p:sp>
      <p:sp>
        <p:nvSpPr>
          <p:cNvPr id="1510" name="Google Shape;1510;g117d48241bf_5_10"/>
          <p:cNvSpPr txBox="1"/>
          <p:nvPr>
            <p:ph idx="1" type="body"/>
          </p:nvPr>
        </p:nvSpPr>
        <p:spPr>
          <a:xfrm>
            <a:off x="503999" y="1620000"/>
            <a:ext cx="7092000" cy="4716000"/>
          </a:xfrm>
          <a:prstGeom prst="rect">
            <a:avLst/>
          </a:prstGeom>
          <a:noFill/>
          <a:ln>
            <a:noFill/>
          </a:ln>
        </p:spPr>
        <p:txBody>
          <a:bodyPr anchorCtr="0" anchor="t" bIns="0" lIns="0" spcFirstLastPara="1" rIns="0" wrap="square" tIns="0">
            <a:normAutofit/>
          </a:bodyPr>
          <a:lstStyle/>
          <a:p>
            <a:pPr indent="0" lvl="0" marL="0" rtl="0" algn="l">
              <a:spcBef>
                <a:spcPts val="0"/>
              </a:spcBef>
              <a:spcAft>
                <a:spcPts val="0"/>
              </a:spcAft>
              <a:buClr>
                <a:schemeClr val="dk1"/>
              </a:buClr>
              <a:buSzPts val="1600"/>
              <a:buFont typeface="Arial"/>
              <a:buNone/>
            </a:pPr>
            <a:r>
              <a:rPr b="1" lang="en-US"/>
              <a:t>Guanchun Wang</a:t>
            </a:r>
            <a:endParaRPr/>
          </a:p>
          <a:p>
            <a:pPr indent="0" lvl="0" marL="0" rtl="0" algn="l">
              <a:spcBef>
                <a:spcPts val="1800"/>
              </a:spcBef>
              <a:spcAft>
                <a:spcPts val="0"/>
              </a:spcAft>
              <a:buClr>
                <a:schemeClr val="dk1"/>
              </a:buClr>
              <a:buSzPts val="1600"/>
              <a:buFont typeface="Arial"/>
              <a:buNone/>
            </a:pPr>
            <a:r>
              <a:rPr i="1" lang="en-US"/>
              <a:t>CEO</a:t>
            </a:r>
            <a:endParaRPr b="1" sz="1750"/>
          </a:p>
          <a:p>
            <a:pPr indent="0" lvl="0" marL="0" rtl="0" algn="l">
              <a:lnSpc>
                <a:spcPct val="80000"/>
              </a:lnSpc>
              <a:spcBef>
                <a:spcPts val="1800"/>
              </a:spcBef>
              <a:spcAft>
                <a:spcPts val="0"/>
              </a:spcAft>
              <a:buSzPts val="1240"/>
              <a:buFont typeface="Arial"/>
              <a:buNone/>
            </a:pPr>
            <a:r>
              <a:t/>
            </a:r>
            <a:endParaRPr b="1"/>
          </a:p>
          <a:p>
            <a:pPr indent="0" lvl="1" marL="0" rtl="0" algn="l">
              <a:lnSpc>
                <a:spcPct val="100000"/>
              </a:lnSpc>
              <a:spcBef>
                <a:spcPts val="600"/>
              </a:spcBef>
              <a:spcAft>
                <a:spcPts val="0"/>
              </a:spcAft>
              <a:buSzPts val="1800"/>
              <a:buNone/>
            </a:pPr>
            <a:r>
              <a:t/>
            </a:r>
            <a:endParaRPr/>
          </a:p>
          <a:p>
            <a:pPr indent="-342900" lvl="1" marL="342900" rtl="0" algn="l">
              <a:lnSpc>
                <a:spcPct val="100000"/>
              </a:lnSpc>
              <a:spcBef>
                <a:spcPts val="600"/>
              </a:spcBef>
              <a:spcAft>
                <a:spcPts val="0"/>
              </a:spcAft>
              <a:buSzPts val="1800"/>
              <a:buFont typeface="Arial"/>
              <a:buAutoNum type="arabicPeriod"/>
            </a:pPr>
            <a:r>
              <a:rPr lang="en-US"/>
              <a:t>PhD of Princeton University, Internet entrepreneur, co-founder of Watch Tonight.</a:t>
            </a:r>
            <a:endParaRPr/>
          </a:p>
          <a:p>
            <a:pPr indent="-342900" lvl="1" marL="342900" rtl="0" algn="l">
              <a:lnSpc>
                <a:spcPct val="100000"/>
              </a:lnSpc>
              <a:spcBef>
                <a:spcPts val="600"/>
              </a:spcBef>
              <a:spcAft>
                <a:spcPts val="0"/>
              </a:spcAft>
              <a:buSzPts val="1800"/>
              <a:buFont typeface="Arial"/>
              <a:buAutoNum type="arabicPeriod"/>
            </a:pPr>
            <a:r>
              <a:rPr lang="en-US"/>
              <a:t>I</a:t>
            </a:r>
            <a:r>
              <a:rPr lang="en-US"/>
              <a:t>nternet entrepreneur, co-founder of Agannet and Laiye.</a:t>
            </a:r>
            <a:endParaRPr/>
          </a:p>
          <a:p>
            <a:pPr indent="0" lvl="1" marL="0" rtl="0" algn="l">
              <a:lnSpc>
                <a:spcPct val="100000"/>
              </a:lnSpc>
              <a:spcBef>
                <a:spcPts val="600"/>
              </a:spcBef>
              <a:spcAft>
                <a:spcPts val="0"/>
              </a:spcAft>
              <a:buSzPts val="1800"/>
              <a:buNone/>
            </a:pPr>
            <a:r>
              <a:t/>
            </a:r>
            <a:endParaRPr/>
          </a:p>
        </p:txBody>
      </p:sp>
      <p:sp>
        <p:nvSpPr>
          <p:cNvPr id="1511" name="Google Shape;1511;g117d48241bf_5_10"/>
          <p:cNvSpPr txBox="1"/>
          <p:nvPr>
            <p:ph type="title"/>
          </p:nvPr>
        </p:nvSpPr>
        <p:spPr>
          <a:xfrm>
            <a:off x="504001" y="504000"/>
            <a:ext cx="7092000" cy="3693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Clr>
                <a:schemeClr val="dk1"/>
              </a:buClr>
              <a:buSzPts val="2400"/>
              <a:buFont typeface="Arial"/>
              <a:buNone/>
            </a:pPr>
            <a:r>
              <a:rPr lang="en-US"/>
              <a:t>Expert interview </a:t>
            </a:r>
            <a:endParaRPr/>
          </a:p>
        </p:txBody>
      </p:sp>
      <p:cxnSp>
        <p:nvCxnSpPr>
          <p:cNvPr id="1512" name="Google Shape;1512;g117d48241bf_5_10"/>
          <p:cNvCxnSpPr/>
          <p:nvPr/>
        </p:nvCxnSpPr>
        <p:spPr>
          <a:xfrm>
            <a:off x="1056443" y="2698812"/>
            <a:ext cx="1438200" cy="0"/>
          </a:xfrm>
          <a:prstGeom prst="straightConnector1">
            <a:avLst/>
          </a:prstGeom>
          <a:noFill/>
          <a:ln cap="flat" cmpd="sng" w="25400">
            <a:solidFill>
              <a:srgbClr val="F0AB00"/>
            </a:solidFill>
            <a:prstDash val="solid"/>
            <a:round/>
            <a:headEnd len="sm" w="sm" type="none"/>
            <a:tailEnd len="sm" w="sm" type="none"/>
          </a:ln>
        </p:spPr>
      </p:cxnSp>
      <p:pic>
        <p:nvPicPr>
          <p:cNvPr id="1513" name="Google Shape;1513;g117d48241bf_5_10"/>
          <p:cNvPicPr preferRelativeResize="0"/>
          <p:nvPr/>
        </p:nvPicPr>
        <p:blipFill>
          <a:blip r:embed="rId3">
            <a:alphaModFix/>
          </a:blip>
          <a:stretch>
            <a:fillRect/>
          </a:stretch>
        </p:blipFill>
        <p:spPr>
          <a:xfrm>
            <a:off x="8285545" y="2303625"/>
            <a:ext cx="3751250" cy="225075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8" name="Shape 1518"/>
        <p:cNvGrpSpPr/>
        <p:nvPr/>
      </p:nvGrpSpPr>
      <p:grpSpPr>
        <a:xfrm>
          <a:off x="0" y="0"/>
          <a:ext cx="0" cy="0"/>
          <a:chOff x="0" y="0"/>
          <a:chExt cx="0" cy="0"/>
        </a:xfrm>
      </p:grpSpPr>
      <p:sp>
        <p:nvSpPr>
          <p:cNvPr id="1519" name="Google Shape;1519;g11eb7293d98_0_0"/>
          <p:cNvSpPr txBox="1"/>
          <p:nvPr>
            <p:ph type="ctrTitle"/>
          </p:nvPr>
        </p:nvSpPr>
        <p:spPr>
          <a:xfrm>
            <a:off x="504000" y="3090446"/>
            <a:ext cx="11185200" cy="6771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dk1"/>
              </a:buClr>
              <a:buSzPts val="4400"/>
              <a:buFont typeface="Arial"/>
              <a:buNone/>
            </a:pPr>
            <a:r>
              <a:rPr lang="en-US"/>
              <a:t>Customer </a:t>
            </a:r>
            <a:r>
              <a:rPr lang="en-US">
                <a:solidFill>
                  <a:schemeClr val="accent1"/>
                </a:solidFill>
              </a:rPr>
              <a:t>Interviews</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3" name="Shape 1523"/>
        <p:cNvGrpSpPr/>
        <p:nvPr/>
      </p:nvGrpSpPr>
      <p:grpSpPr>
        <a:xfrm>
          <a:off x="0" y="0"/>
          <a:ext cx="0" cy="0"/>
          <a:chOff x="0" y="0"/>
          <a:chExt cx="0" cy="0"/>
        </a:xfrm>
      </p:grpSpPr>
      <p:sp>
        <p:nvSpPr>
          <p:cNvPr descr="Placeholder for an image" id="1524" name="Google Shape;1524;g11eb7293d98_0_226" title="Image placeholder content slide"/>
          <p:cNvSpPr/>
          <p:nvPr>
            <p:ph idx="2" type="pic"/>
          </p:nvPr>
        </p:nvSpPr>
        <p:spPr>
          <a:xfrm>
            <a:off x="8127175" y="0"/>
            <a:ext cx="4068000" cy="6858000"/>
          </a:xfrm>
          <a:prstGeom prst="rect">
            <a:avLst/>
          </a:prstGeom>
          <a:noFill/>
          <a:ln>
            <a:noFill/>
          </a:ln>
        </p:spPr>
      </p:sp>
      <p:sp>
        <p:nvSpPr>
          <p:cNvPr id="1525" name="Google Shape;1525;g11eb7293d98_0_226"/>
          <p:cNvSpPr txBox="1"/>
          <p:nvPr>
            <p:ph idx="1" type="body"/>
          </p:nvPr>
        </p:nvSpPr>
        <p:spPr>
          <a:xfrm>
            <a:off x="446850" y="1364775"/>
            <a:ext cx="6962400" cy="47160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600"/>
              </a:spcBef>
              <a:spcAft>
                <a:spcPts val="0"/>
              </a:spcAft>
              <a:buClr>
                <a:schemeClr val="accent1"/>
              </a:buClr>
              <a:buSzPts val="1360"/>
              <a:buFont typeface="Arial"/>
              <a:buNone/>
            </a:pPr>
            <a:r>
              <a:t/>
            </a:r>
            <a:endParaRPr sz="1815"/>
          </a:p>
          <a:p>
            <a:pPr indent="0" lvl="0" marL="0" rtl="0" algn="l">
              <a:lnSpc>
                <a:spcPct val="80000"/>
              </a:lnSpc>
              <a:spcBef>
                <a:spcPts val="600"/>
              </a:spcBef>
              <a:spcAft>
                <a:spcPts val="0"/>
              </a:spcAft>
              <a:buSzPts val="1360"/>
              <a:buFont typeface="Arial"/>
              <a:buNone/>
            </a:pPr>
            <a:r>
              <a:rPr b="1" lang="en-US" sz="1900"/>
              <a:t>Zheng Liu</a:t>
            </a:r>
            <a:endParaRPr b="1" sz="1900"/>
          </a:p>
          <a:p>
            <a:pPr indent="0" lvl="0" marL="0" rtl="0" algn="l">
              <a:lnSpc>
                <a:spcPct val="80000"/>
              </a:lnSpc>
              <a:spcBef>
                <a:spcPts val="600"/>
              </a:spcBef>
              <a:spcAft>
                <a:spcPts val="0"/>
              </a:spcAft>
              <a:buClr>
                <a:schemeClr val="accent1"/>
              </a:buClr>
              <a:buSzPts val="1360"/>
              <a:buFont typeface="Arial"/>
              <a:buNone/>
            </a:pPr>
            <a:r>
              <a:t/>
            </a:r>
            <a:endParaRPr b="1" sz="1900"/>
          </a:p>
          <a:p>
            <a:pPr indent="0" lvl="0" marL="0" rtl="0" algn="l">
              <a:lnSpc>
                <a:spcPct val="80000"/>
              </a:lnSpc>
              <a:spcBef>
                <a:spcPts val="600"/>
              </a:spcBef>
              <a:spcAft>
                <a:spcPts val="0"/>
              </a:spcAft>
              <a:buClr>
                <a:schemeClr val="accent1"/>
              </a:buClr>
              <a:buSzPts val="1360"/>
              <a:buFont typeface="Arial"/>
              <a:buNone/>
            </a:pPr>
            <a:r>
              <a:rPr lang="en-US" sz="1475"/>
              <a:t>Financial Product Manager</a:t>
            </a:r>
            <a:endParaRPr b="1" sz="1900"/>
          </a:p>
          <a:p>
            <a:pPr indent="0" lvl="0" marL="0" rtl="0" algn="l">
              <a:lnSpc>
                <a:spcPct val="80000"/>
              </a:lnSpc>
              <a:spcBef>
                <a:spcPts val="1800"/>
              </a:spcBef>
              <a:spcAft>
                <a:spcPts val="0"/>
              </a:spcAft>
              <a:buSzPts val="1360"/>
              <a:buFont typeface="Arial"/>
              <a:buNone/>
            </a:pPr>
            <a:r>
              <a:t/>
            </a:r>
            <a:endParaRPr i="1" sz="1900"/>
          </a:p>
          <a:p>
            <a:pPr indent="0" lvl="1" marL="0" rtl="0" algn="l">
              <a:lnSpc>
                <a:spcPct val="80000"/>
              </a:lnSpc>
              <a:spcBef>
                <a:spcPts val="600"/>
              </a:spcBef>
              <a:spcAft>
                <a:spcPts val="0"/>
              </a:spcAft>
              <a:buSzPts val="1530"/>
              <a:buNone/>
            </a:pPr>
            <a:r>
              <a:rPr b="1" lang="en-US" sz="1729"/>
              <a:t>Do they understand?</a:t>
            </a:r>
            <a:endParaRPr sz="1729"/>
          </a:p>
          <a:p>
            <a:pPr indent="0" lvl="0" marL="0" rtl="0" algn="l">
              <a:lnSpc>
                <a:spcPct val="80000"/>
              </a:lnSpc>
              <a:spcBef>
                <a:spcPts val="600"/>
              </a:spcBef>
              <a:spcAft>
                <a:spcPts val="0"/>
              </a:spcAft>
              <a:buNone/>
            </a:pPr>
            <a:r>
              <a:t/>
            </a:r>
            <a:endParaRPr sz="1729"/>
          </a:p>
          <a:p>
            <a:pPr indent="-338455" lvl="1" marL="342900" rtl="0" algn="l">
              <a:lnSpc>
                <a:spcPct val="80000"/>
              </a:lnSpc>
              <a:spcBef>
                <a:spcPts val="600"/>
              </a:spcBef>
              <a:spcAft>
                <a:spcPts val="0"/>
              </a:spcAft>
              <a:buSzPts val="1730"/>
              <a:buFont typeface="Arial"/>
              <a:buAutoNum type="arabicPeriod"/>
            </a:pPr>
            <a:r>
              <a:rPr lang="en-US" sz="1729"/>
              <a:t>Liu is a product manager at ICBC and their bank is using RPA to help them streamline their business processes. So he thought our product was very good and he was willing to promote it.</a:t>
            </a:r>
            <a:endParaRPr sz="1729"/>
          </a:p>
          <a:p>
            <a:pPr indent="0" lvl="0" marL="0" rtl="0" algn="l">
              <a:lnSpc>
                <a:spcPct val="80000"/>
              </a:lnSpc>
              <a:spcBef>
                <a:spcPts val="600"/>
              </a:spcBef>
              <a:spcAft>
                <a:spcPts val="0"/>
              </a:spcAft>
              <a:buNone/>
            </a:pPr>
            <a:r>
              <a:t/>
            </a:r>
            <a:endParaRPr sz="1729"/>
          </a:p>
          <a:p>
            <a:pPr indent="-338455" lvl="1" marL="342900" rtl="0" algn="l">
              <a:lnSpc>
                <a:spcPct val="80000"/>
              </a:lnSpc>
              <a:spcBef>
                <a:spcPts val="600"/>
              </a:spcBef>
              <a:spcAft>
                <a:spcPts val="0"/>
              </a:spcAft>
              <a:buSzPts val="1730"/>
              <a:buFont typeface="Arial"/>
              <a:buAutoNum type="arabicPeriod"/>
            </a:pPr>
            <a:r>
              <a:rPr lang="en-US" sz="1729"/>
              <a:t>He introduced us to the RPA application scenarios they were using and the areas that needed the most improvement, so with his help we developed our business direction and long term goals that would, for example, improve the efficiency of online credit card applications.</a:t>
            </a:r>
            <a:endParaRPr sz="1729"/>
          </a:p>
          <a:p>
            <a:pPr indent="0" lvl="0" marL="0" rtl="0" algn="l">
              <a:lnSpc>
                <a:spcPct val="80000"/>
              </a:lnSpc>
              <a:spcBef>
                <a:spcPts val="600"/>
              </a:spcBef>
              <a:spcAft>
                <a:spcPts val="0"/>
              </a:spcAft>
              <a:buNone/>
            </a:pPr>
            <a:r>
              <a:t/>
            </a:r>
            <a:endParaRPr sz="1729"/>
          </a:p>
          <a:p>
            <a:pPr indent="-338455" lvl="1" marL="342900" rtl="0" algn="l">
              <a:lnSpc>
                <a:spcPct val="80000"/>
              </a:lnSpc>
              <a:spcBef>
                <a:spcPts val="600"/>
              </a:spcBef>
              <a:spcAft>
                <a:spcPts val="0"/>
              </a:spcAft>
              <a:buSzPts val="1730"/>
              <a:buAutoNum type="arabicPeriod"/>
            </a:pPr>
            <a:r>
              <a:rPr lang="en-US" sz="1729"/>
              <a:t>He suggested that we resize the prototype design drawing to fit the size of a web page in a real working environment.</a:t>
            </a:r>
            <a:endParaRPr sz="1729"/>
          </a:p>
          <a:p>
            <a:pPr indent="0" lvl="0" marL="0" rtl="0" algn="l">
              <a:lnSpc>
                <a:spcPct val="80000"/>
              </a:lnSpc>
              <a:spcBef>
                <a:spcPts val="600"/>
              </a:spcBef>
              <a:spcAft>
                <a:spcPts val="0"/>
              </a:spcAft>
              <a:buNone/>
            </a:pPr>
            <a:r>
              <a:t/>
            </a:r>
            <a:endParaRPr sz="1729"/>
          </a:p>
          <a:p>
            <a:pPr indent="0" lvl="1" marL="0" rtl="0" algn="l">
              <a:lnSpc>
                <a:spcPct val="80000"/>
              </a:lnSpc>
              <a:spcBef>
                <a:spcPts val="600"/>
              </a:spcBef>
              <a:spcAft>
                <a:spcPts val="0"/>
              </a:spcAft>
              <a:buSzPts val="1530"/>
              <a:buNone/>
            </a:pPr>
            <a:r>
              <a:t/>
            </a:r>
            <a:endParaRPr sz="1729"/>
          </a:p>
        </p:txBody>
      </p:sp>
      <p:cxnSp>
        <p:nvCxnSpPr>
          <p:cNvPr id="1526" name="Google Shape;1526;g11eb7293d98_0_226"/>
          <p:cNvCxnSpPr/>
          <p:nvPr/>
        </p:nvCxnSpPr>
        <p:spPr>
          <a:xfrm>
            <a:off x="446843" y="2622612"/>
            <a:ext cx="1438200" cy="0"/>
          </a:xfrm>
          <a:prstGeom prst="straightConnector1">
            <a:avLst/>
          </a:prstGeom>
          <a:noFill/>
          <a:ln cap="flat" cmpd="sng" w="25400">
            <a:solidFill>
              <a:srgbClr val="F0AB00"/>
            </a:solidFill>
            <a:prstDash val="solid"/>
            <a:round/>
            <a:headEnd len="sm" w="sm" type="none"/>
            <a:tailEnd len="sm" w="sm" type="none"/>
          </a:ln>
        </p:spPr>
      </p:cxnSp>
      <p:pic>
        <p:nvPicPr>
          <p:cNvPr descr="Afbeeldingsresultaat voor sticky notes" id="1527" name="Google Shape;1527;g11eb7293d98_0_226"/>
          <p:cNvPicPr preferRelativeResize="0"/>
          <p:nvPr/>
        </p:nvPicPr>
        <p:blipFill rotWithShape="1">
          <a:blip r:embed="rId3">
            <a:alphaModFix/>
          </a:blip>
          <a:srcRect b="0" l="0" r="0" t="0"/>
          <a:stretch/>
        </p:blipFill>
        <p:spPr>
          <a:xfrm>
            <a:off x="8314280" y="503091"/>
            <a:ext cx="2143125" cy="2143125"/>
          </a:xfrm>
          <a:prstGeom prst="rect">
            <a:avLst/>
          </a:prstGeom>
          <a:noFill/>
          <a:ln>
            <a:noFill/>
          </a:ln>
        </p:spPr>
      </p:pic>
      <p:sp>
        <p:nvSpPr>
          <p:cNvPr id="1528" name="Google Shape;1528;g11eb7293d98_0_226"/>
          <p:cNvSpPr txBox="1"/>
          <p:nvPr/>
        </p:nvSpPr>
        <p:spPr>
          <a:xfrm>
            <a:off x="8590705" y="1066821"/>
            <a:ext cx="1590300" cy="1077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200"/>
              <a:buFont typeface="Arial"/>
              <a:buNone/>
            </a:pPr>
            <a:r>
              <a:rPr lang="en-US" sz="1600">
                <a:solidFill>
                  <a:schemeClr val="dk1"/>
                </a:solidFill>
              </a:rPr>
              <a:t>Develop our business direction</a:t>
            </a:r>
            <a:endParaRPr b="0" i="0" sz="18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200"/>
              <a:buFont typeface="Arial"/>
              <a:buNone/>
            </a:pPr>
            <a:r>
              <a:t/>
            </a:r>
            <a:endParaRPr b="0" i="0" sz="1600" u="none" cap="none" strike="noStrike">
              <a:solidFill>
                <a:schemeClr val="dk1"/>
              </a:solidFill>
              <a:latin typeface="Arial"/>
              <a:ea typeface="Arial"/>
              <a:cs typeface="Arial"/>
              <a:sym typeface="Arial"/>
            </a:endParaRPr>
          </a:p>
        </p:txBody>
      </p:sp>
      <p:pic>
        <p:nvPicPr>
          <p:cNvPr descr="Afbeeldingsresultaat voor sticky notes" id="1529" name="Google Shape;1529;g11eb7293d98_0_226"/>
          <p:cNvPicPr preferRelativeResize="0"/>
          <p:nvPr/>
        </p:nvPicPr>
        <p:blipFill rotWithShape="1">
          <a:blip r:embed="rId3">
            <a:alphaModFix/>
          </a:blip>
          <a:srcRect b="0" l="0" r="0" t="0"/>
          <a:stretch/>
        </p:blipFill>
        <p:spPr>
          <a:xfrm>
            <a:off x="9709862" y="2357424"/>
            <a:ext cx="2409887" cy="2409887"/>
          </a:xfrm>
          <a:prstGeom prst="rect">
            <a:avLst/>
          </a:prstGeom>
          <a:noFill/>
          <a:ln>
            <a:noFill/>
          </a:ln>
        </p:spPr>
      </p:pic>
      <p:sp>
        <p:nvSpPr>
          <p:cNvPr id="1530" name="Google Shape;1530;g11eb7293d98_0_226"/>
          <p:cNvSpPr txBox="1"/>
          <p:nvPr/>
        </p:nvSpPr>
        <p:spPr>
          <a:xfrm>
            <a:off x="10119659" y="3025630"/>
            <a:ext cx="1590300" cy="1046700"/>
          </a:xfrm>
          <a:prstGeom prst="rect">
            <a:avLst/>
          </a:prstGeom>
          <a:noFill/>
          <a:ln>
            <a:noFill/>
          </a:ln>
        </p:spPr>
        <p:txBody>
          <a:bodyPr anchorCtr="0" anchor="t" bIns="45700" lIns="91425" spcFirstLastPara="1" rIns="91425" wrap="square" tIns="45700">
            <a:spAutoFit/>
          </a:bodyPr>
          <a:lstStyle/>
          <a:p>
            <a:pPr indent="0" lvl="0" marL="0" rtl="0" algn="ctr">
              <a:spcBef>
                <a:spcPts val="0"/>
              </a:spcBef>
              <a:spcAft>
                <a:spcPts val="0"/>
              </a:spcAft>
              <a:buClr>
                <a:schemeClr val="dk1"/>
              </a:buClr>
              <a:buSzPts val="1200"/>
              <a:buFont typeface="Arial"/>
              <a:buNone/>
            </a:pPr>
            <a:r>
              <a:rPr lang="en-US" sz="1600">
                <a:solidFill>
                  <a:schemeClr val="dk1"/>
                </a:solidFill>
              </a:rPr>
              <a:t>Confirm the long term goals</a:t>
            </a:r>
            <a:endParaRPr sz="1800">
              <a:solidFill>
                <a:schemeClr val="dk1"/>
              </a:solidFill>
            </a:endParaRPr>
          </a:p>
          <a:p>
            <a:pPr indent="0" lvl="0" marL="0" rtl="0" algn="ctr">
              <a:spcBef>
                <a:spcPts val="0"/>
              </a:spcBef>
              <a:spcAft>
                <a:spcPts val="0"/>
              </a:spcAft>
              <a:buClr>
                <a:schemeClr val="dk1"/>
              </a:buClr>
              <a:buSzPts val="1200"/>
              <a:buFont typeface="Arial"/>
              <a:buNone/>
            </a:pPr>
            <a:r>
              <a:t/>
            </a:r>
            <a:endParaRPr sz="1600">
              <a:solidFill>
                <a:schemeClr val="dk1"/>
              </a:solidFill>
            </a:endParaRPr>
          </a:p>
          <a:p>
            <a:pPr indent="0" lvl="0" marL="0" marR="0" rtl="0" algn="ctr">
              <a:lnSpc>
                <a:spcPct val="100000"/>
              </a:lnSpc>
              <a:spcBef>
                <a:spcPts val="0"/>
              </a:spcBef>
              <a:spcAft>
                <a:spcPts val="0"/>
              </a:spcAft>
              <a:buClr>
                <a:srgbClr val="000000"/>
              </a:buClr>
              <a:buSzPts val="1200"/>
              <a:buFont typeface="Arial"/>
              <a:buNone/>
            </a:pPr>
            <a:r>
              <a:t/>
            </a:r>
            <a:endParaRPr>
              <a:solidFill>
                <a:schemeClr val="accent2"/>
              </a:solidFill>
            </a:endParaRPr>
          </a:p>
        </p:txBody>
      </p:sp>
      <p:pic>
        <p:nvPicPr>
          <p:cNvPr descr="Afbeeldingsresultaat voor sticky notes" id="1531" name="Google Shape;1531;g11eb7293d98_0_226"/>
          <p:cNvPicPr preferRelativeResize="0"/>
          <p:nvPr/>
        </p:nvPicPr>
        <p:blipFill rotWithShape="1">
          <a:blip r:embed="rId3">
            <a:alphaModFix/>
          </a:blip>
          <a:srcRect b="0" l="0" r="0" t="0"/>
          <a:stretch/>
        </p:blipFill>
        <p:spPr>
          <a:xfrm>
            <a:off x="8469915" y="4451758"/>
            <a:ext cx="2143125" cy="2143125"/>
          </a:xfrm>
          <a:prstGeom prst="rect">
            <a:avLst/>
          </a:prstGeom>
          <a:noFill/>
          <a:ln>
            <a:noFill/>
          </a:ln>
        </p:spPr>
      </p:pic>
      <p:sp>
        <p:nvSpPr>
          <p:cNvPr id="1532" name="Google Shape;1532;g11eb7293d98_0_226"/>
          <p:cNvSpPr txBox="1"/>
          <p:nvPr/>
        </p:nvSpPr>
        <p:spPr>
          <a:xfrm>
            <a:off x="8746340" y="5015488"/>
            <a:ext cx="1590300" cy="1477500"/>
          </a:xfrm>
          <a:prstGeom prst="rect">
            <a:avLst/>
          </a:prstGeom>
          <a:noFill/>
          <a:ln>
            <a:noFill/>
          </a:ln>
        </p:spPr>
        <p:txBody>
          <a:bodyPr anchorCtr="0" anchor="t" bIns="45700" lIns="91425" spcFirstLastPara="1" rIns="91425" wrap="square" tIns="45700">
            <a:spAutoFit/>
          </a:bodyPr>
          <a:lstStyle/>
          <a:p>
            <a:pPr indent="0" lvl="0" marL="0" rtl="0" algn="ctr">
              <a:spcBef>
                <a:spcPts val="0"/>
              </a:spcBef>
              <a:spcAft>
                <a:spcPts val="0"/>
              </a:spcAft>
              <a:buClr>
                <a:schemeClr val="dk1"/>
              </a:buClr>
              <a:buSzPts val="1200"/>
              <a:buFont typeface="Arial"/>
              <a:buNone/>
            </a:pPr>
            <a:r>
              <a:rPr lang="en-US" sz="1600">
                <a:solidFill>
                  <a:schemeClr val="dk1"/>
                </a:solidFill>
              </a:rPr>
              <a:t>Resize the prototype design drawing</a:t>
            </a:r>
            <a:endParaRPr sz="1800">
              <a:solidFill>
                <a:schemeClr val="dk1"/>
              </a:solidFill>
            </a:endParaRPr>
          </a:p>
          <a:p>
            <a:pPr indent="0" lvl="0" marL="0" rtl="0" algn="ctr">
              <a:spcBef>
                <a:spcPts val="0"/>
              </a:spcBef>
              <a:spcAft>
                <a:spcPts val="0"/>
              </a:spcAft>
              <a:buClr>
                <a:schemeClr val="dk1"/>
              </a:buClr>
              <a:buSzPts val="1200"/>
              <a:buFont typeface="Arial"/>
              <a:buNone/>
            </a:pPr>
            <a:r>
              <a:t/>
            </a:r>
            <a:endParaRPr sz="1600">
              <a:solidFill>
                <a:schemeClr val="dk1"/>
              </a:solidFill>
            </a:endParaRPr>
          </a:p>
          <a:p>
            <a:pPr indent="0" lvl="0" marL="0" rtl="0" algn="ctr">
              <a:spcBef>
                <a:spcPts val="0"/>
              </a:spcBef>
              <a:spcAft>
                <a:spcPts val="0"/>
              </a:spcAft>
              <a:buClr>
                <a:schemeClr val="dk1"/>
              </a:buClr>
              <a:buSzPts val="1200"/>
              <a:buFont typeface="Arial"/>
              <a:buNone/>
            </a:pPr>
            <a:r>
              <a:t/>
            </a:r>
            <a:endParaRPr>
              <a:solidFill>
                <a:schemeClr val="accent2"/>
              </a:solidFill>
            </a:endParaRPr>
          </a:p>
          <a:p>
            <a:pPr indent="0" lvl="0" marL="0" marR="0" rtl="0" algn="ctr">
              <a:lnSpc>
                <a:spcPct val="100000"/>
              </a:lnSpc>
              <a:spcBef>
                <a:spcPts val="0"/>
              </a:spcBef>
              <a:spcAft>
                <a:spcPts val="0"/>
              </a:spcAft>
              <a:buClr>
                <a:srgbClr val="000000"/>
              </a:buClr>
              <a:buSzPts val="1200"/>
              <a:buFont typeface="Arial"/>
              <a:buNone/>
            </a:pPr>
            <a:r>
              <a:t/>
            </a:r>
            <a:endParaRPr sz="1200">
              <a:solidFill>
                <a:schemeClr val="accent2"/>
              </a:solidFill>
            </a:endParaRPr>
          </a:p>
        </p:txBody>
      </p:sp>
      <p:pic>
        <p:nvPicPr>
          <p:cNvPr id="1533" name="Google Shape;1533;g11eb7293d98_0_226"/>
          <p:cNvPicPr preferRelativeResize="0"/>
          <p:nvPr/>
        </p:nvPicPr>
        <p:blipFill>
          <a:blip r:embed="rId4">
            <a:alphaModFix/>
          </a:blip>
          <a:stretch>
            <a:fillRect/>
          </a:stretch>
        </p:blipFill>
        <p:spPr>
          <a:xfrm>
            <a:off x="3685103" y="560803"/>
            <a:ext cx="1621076" cy="226930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7" name="Shape 1537"/>
        <p:cNvGrpSpPr/>
        <p:nvPr/>
      </p:nvGrpSpPr>
      <p:grpSpPr>
        <a:xfrm>
          <a:off x="0" y="0"/>
          <a:ext cx="0" cy="0"/>
          <a:chOff x="0" y="0"/>
          <a:chExt cx="0" cy="0"/>
        </a:xfrm>
      </p:grpSpPr>
      <p:sp>
        <p:nvSpPr>
          <p:cNvPr descr="Placeholder for an image" id="1538" name="Google Shape;1538;g11eb7293d98_0_239" title="Image placeholder content slide"/>
          <p:cNvSpPr/>
          <p:nvPr>
            <p:ph idx="2" type="pic"/>
          </p:nvPr>
        </p:nvSpPr>
        <p:spPr>
          <a:xfrm>
            <a:off x="8127175" y="0"/>
            <a:ext cx="4068000" cy="6858000"/>
          </a:xfrm>
          <a:prstGeom prst="rect">
            <a:avLst/>
          </a:prstGeom>
          <a:noFill/>
          <a:ln>
            <a:noFill/>
          </a:ln>
        </p:spPr>
      </p:sp>
      <p:sp>
        <p:nvSpPr>
          <p:cNvPr id="1539" name="Google Shape;1539;g11eb7293d98_0_239"/>
          <p:cNvSpPr txBox="1"/>
          <p:nvPr>
            <p:ph idx="1" type="body"/>
          </p:nvPr>
        </p:nvSpPr>
        <p:spPr>
          <a:xfrm>
            <a:off x="503999" y="1620000"/>
            <a:ext cx="7092000" cy="4716000"/>
          </a:xfrm>
          <a:prstGeom prst="rect">
            <a:avLst/>
          </a:prstGeom>
          <a:noFill/>
          <a:ln>
            <a:noFill/>
          </a:ln>
        </p:spPr>
        <p:txBody>
          <a:bodyPr anchorCtr="0" anchor="t" bIns="0" lIns="0" spcFirstLastPara="1" rIns="0" wrap="square" tIns="0">
            <a:normAutofit/>
          </a:bodyPr>
          <a:lstStyle/>
          <a:p>
            <a:pPr indent="0" lvl="0" marL="0" rtl="0" algn="l">
              <a:lnSpc>
                <a:spcPct val="100000"/>
              </a:lnSpc>
              <a:spcBef>
                <a:spcPts val="0"/>
              </a:spcBef>
              <a:spcAft>
                <a:spcPts val="0"/>
              </a:spcAft>
              <a:buSzPts val="1600"/>
              <a:buFont typeface="Arial"/>
              <a:buNone/>
            </a:pPr>
            <a:r>
              <a:rPr b="1" lang="en-US"/>
              <a:t>(How ) Does it solve?</a:t>
            </a:r>
            <a:endParaRPr/>
          </a:p>
          <a:p>
            <a:pPr indent="0" lvl="0" marL="0" rtl="0" algn="l">
              <a:lnSpc>
                <a:spcPct val="100000"/>
              </a:lnSpc>
              <a:spcBef>
                <a:spcPts val="1800"/>
              </a:spcBef>
              <a:spcAft>
                <a:spcPts val="0"/>
              </a:spcAft>
              <a:buSzPts val="1600"/>
              <a:buFont typeface="Arial"/>
              <a:buNone/>
            </a:pPr>
            <a:r>
              <a:t/>
            </a:r>
            <a:endParaRPr i="1"/>
          </a:p>
          <a:p>
            <a:pPr indent="0" lvl="1" marL="0" rtl="0" algn="l">
              <a:lnSpc>
                <a:spcPct val="100000"/>
              </a:lnSpc>
              <a:spcBef>
                <a:spcPts val="600"/>
              </a:spcBef>
              <a:spcAft>
                <a:spcPts val="0"/>
              </a:spcAft>
              <a:buSzPts val="1800"/>
              <a:buNone/>
            </a:pPr>
            <a:r>
              <a:rPr b="1" lang="en-US"/>
              <a:t>Key elements</a:t>
            </a:r>
            <a:endParaRPr/>
          </a:p>
          <a:p>
            <a:pPr indent="-342900" lvl="1" marL="342900" rtl="0" algn="l">
              <a:lnSpc>
                <a:spcPct val="100000"/>
              </a:lnSpc>
              <a:spcBef>
                <a:spcPts val="600"/>
              </a:spcBef>
              <a:spcAft>
                <a:spcPts val="0"/>
              </a:spcAft>
              <a:buSzPts val="1800"/>
              <a:buFont typeface="Arial"/>
              <a:buAutoNum type="arabicPeriod"/>
            </a:pPr>
            <a:r>
              <a:rPr lang="en-US"/>
              <a:t>As a bank employee, the RPA has greatly improved the efficiency of the entire company approval process for my reimbursement of expenses incurred due to business travel.</a:t>
            </a:r>
            <a:endParaRPr/>
          </a:p>
          <a:p>
            <a:pPr indent="-342900" lvl="1" marL="342900" rtl="0" algn="l">
              <a:lnSpc>
                <a:spcPct val="100000"/>
              </a:lnSpc>
              <a:spcBef>
                <a:spcPts val="600"/>
              </a:spcBef>
              <a:spcAft>
                <a:spcPts val="0"/>
              </a:spcAft>
              <a:buSzPts val="1800"/>
              <a:buFont typeface="Arial"/>
              <a:buAutoNum type="arabicPeriod"/>
            </a:pPr>
            <a:r>
              <a:rPr lang="en-US"/>
              <a:t>When referring to the processing flow, I must mention that once I scan and import a standard reimbursement claim form, the RPA system firstly shows that it is being processed.I don't know what's going on here, but compared to the old way of of manual review by passing to different administrative staff that could take hours or even days, using RPA system might only take a few minutes, which is very efficient.</a:t>
            </a:r>
            <a:endParaRPr/>
          </a:p>
          <a:p>
            <a:pPr indent="-342900" lvl="1" marL="342900" rtl="0" algn="l">
              <a:lnSpc>
                <a:spcPct val="100000"/>
              </a:lnSpc>
              <a:spcBef>
                <a:spcPts val="600"/>
              </a:spcBef>
              <a:spcAft>
                <a:spcPts val="0"/>
              </a:spcAft>
              <a:buSzPts val="1800"/>
              <a:buFont typeface="Arial"/>
              <a:buAutoNum type="arabicPeriod"/>
            </a:pPr>
            <a:r>
              <a:rPr lang="en-US" sz="1729"/>
              <a:t>The prototype design drawing was r</a:t>
            </a:r>
            <a:r>
              <a:rPr lang="en-US"/>
              <a:t>esized to 1920*1080 for a better fit on the web.</a:t>
            </a:r>
            <a:endParaRPr/>
          </a:p>
        </p:txBody>
      </p:sp>
      <p:sp>
        <p:nvSpPr>
          <p:cNvPr id="1540" name="Google Shape;1540;g11eb7293d98_0_239"/>
          <p:cNvSpPr txBox="1"/>
          <p:nvPr>
            <p:ph type="title"/>
          </p:nvPr>
        </p:nvSpPr>
        <p:spPr>
          <a:xfrm>
            <a:off x="504001" y="504000"/>
            <a:ext cx="7346700" cy="3693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Clr>
                <a:schemeClr val="dk1"/>
              </a:buClr>
              <a:buSzPts val="2400"/>
              <a:buFont typeface="Arial"/>
              <a:buNone/>
            </a:pPr>
            <a:r>
              <a:rPr lang="en-US"/>
              <a:t>Customer interview format (</a:t>
            </a:r>
            <a:r>
              <a:rPr lang="en-US"/>
              <a:t>2/3</a:t>
            </a:r>
            <a:r>
              <a:rPr lang="en-US"/>
              <a:t>)</a:t>
            </a:r>
            <a:endParaRPr/>
          </a:p>
        </p:txBody>
      </p:sp>
      <p:pic>
        <p:nvPicPr>
          <p:cNvPr descr="Afbeeldingsresultaat voor sticky notes" id="1541" name="Google Shape;1541;g11eb7293d98_0_239"/>
          <p:cNvPicPr preferRelativeResize="0"/>
          <p:nvPr/>
        </p:nvPicPr>
        <p:blipFill rotWithShape="1">
          <a:blip r:embed="rId3">
            <a:alphaModFix/>
          </a:blip>
          <a:srcRect b="0" l="0" r="0" t="0"/>
          <a:stretch/>
        </p:blipFill>
        <p:spPr>
          <a:xfrm>
            <a:off x="8706700" y="220300"/>
            <a:ext cx="2935100" cy="2387125"/>
          </a:xfrm>
          <a:prstGeom prst="rect">
            <a:avLst/>
          </a:prstGeom>
          <a:noFill/>
          <a:ln>
            <a:noFill/>
          </a:ln>
        </p:spPr>
      </p:pic>
      <p:sp>
        <p:nvSpPr>
          <p:cNvPr id="1542" name="Google Shape;1542;g11eb7293d98_0_239"/>
          <p:cNvSpPr txBox="1"/>
          <p:nvPr/>
        </p:nvSpPr>
        <p:spPr>
          <a:xfrm>
            <a:off x="8922802" y="731850"/>
            <a:ext cx="2813100" cy="13854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200"/>
              <a:buFont typeface="Arial"/>
              <a:buNone/>
            </a:pPr>
            <a:r>
              <a:rPr lang="en-US">
                <a:solidFill>
                  <a:schemeClr val="dk1"/>
                </a:solidFill>
              </a:rPr>
              <a:t>The system automatically compares the image content in the reimbursement form with the system input, and reviews the compliance and completeness of the reimbursement content. </a:t>
            </a:r>
            <a:endParaRPr>
              <a:solidFill>
                <a:schemeClr val="dk1"/>
              </a:solidFill>
            </a:endParaRPr>
          </a:p>
        </p:txBody>
      </p:sp>
      <p:pic>
        <p:nvPicPr>
          <p:cNvPr descr="Afbeeldingsresultaat voor sticky notes" id="1543" name="Google Shape;1543;g11eb7293d98_0_239"/>
          <p:cNvPicPr preferRelativeResize="0"/>
          <p:nvPr/>
        </p:nvPicPr>
        <p:blipFill rotWithShape="1">
          <a:blip r:embed="rId3">
            <a:alphaModFix/>
          </a:blip>
          <a:srcRect b="0" l="0" r="0" t="0"/>
          <a:stretch/>
        </p:blipFill>
        <p:spPr>
          <a:xfrm>
            <a:off x="9405250" y="4621450"/>
            <a:ext cx="2236550" cy="2236550"/>
          </a:xfrm>
          <a:prstGeom prst="rect">
            <a:avLst/>
          </a:prstGeom>
          <a:noFill/>
          <a:ln>
            <a:noFill/>
          </a:ln>
        </p:spPr>
      </p:pic>
      <p:sp>
        <p:nvSpPr>
          <p:cNvPr id="1544" name="Google Shape;1544;g11eb7293d98_0_239"/>
          <p:cNvSpPr txBox="1"/>
          <p:nvPr/>
        </p:nvSpPr>
        <p:spPr>
          <a:xfrm>
            <a:off x="9545773" y="5192525"/>
            <a:ext cx="1931400" cy="1169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200"/>
              <a:buFont typeface="Arial"/>
              <a:buNone/>
            </a:pPr>
            <a:r>
              <a:rPr lang="en-US">
                <a:solidFill>
                  <a:schemeClr val="dk1"/>
                </a:solidFill>
              </a:rPr>
              <a:t>The long-term goal of our company is to try to improve the efficiency of internal administration.</a:t>
            </a:r>
            <a:endParaRPr b="0" i="0" u="none" cap="none" strike="noStrike">
              <a:solidFill>
                <a:schemeClr val="dk1"/>
              </a:solidFill>
              <a:latin typeface="Arial"/>
              <a:ea typeface="Arial"/>
              <a:cs typeface="Arial"/>
              <a:sym typeface="Arial"/>
            </a:endParaRPr>
          </a:p>
        </p:txBody>
      </p:sp>
      <p:pic>
        <p:nvPicPr>
          <p:cNvPr descr="Afbeeldingsresultaat voor sticky notes" id="1545" name="Google Shape;1545;g11eb7293d98_0_239"/>
          <p:cNvPicPr preferRelativeResize="0"/>
          <p:nvPr/>
        </p:nvPicPr>
        <p:blipFill rotWithShape="1">
          <a:blip r:embed="rId3">
            <a:alphaModFix/>
          </a:blip>
          <a:srcRect b="0" l="0" r="0" t="0"/>
          <a:stretch/>
        </p:blipFill>
        <p:spPr>
          <a:xfrm>
            <a:off x="8264050" y="2199775"/>
            <a:ext cx="2587150" cy="2587150"/>
          </a:xfrm>
          <a:prstGeom prst="rect">
            <a:avLst/>
          </a:prstGeom>
          <a:noFill/>
          <a:ln>
            <a:noFill/>
          </a:ln>
        </p:spPr>
      </p:pic>
      <p:sp>
        <p:nvSpPr>
          <p:cNvPr id="1546" name="Google Shape;1546;g11eb7293d98_0_239"/>
          <p:cNvSpPr txBox="1"/>
          <p:nvPr/>
        </p:nvSpPr>
        <p:spPr>
          <a:xfrm>
            <a:off x="8340250" y="2784425"/>
            <a:ext cx="2745900" cy="169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chemeClr val="dk1"/>
                </a:solidFill>
              </a:rPr>
              <a:t>Moreover, according to t</a:t>
            </a:r>
            <a:r>
              <a:rPr lang="en-US">
                <a:solidFill>
                  <a:schemeClr val="dk1"/>
                </a:solidFill>
              </a:rPr>
              <a:t>he reimbursement policy, </a:t>
            </a:r>
            <a:r>
              <a:rPr lang="en-US">
                <a:solidFill>
                  <a:schemeClr val="dk1"/>
                </a:solidFill>
              </a:rPr>
              <a:t>it will </a:t>
            </a:r>
            <a:r>
              <a:rPr lang="en-US">
                <a:solidFill>
                  <a:schemeClr val="dk1"/>
                </a:solidFill>
              </a:rPr>
              <a:t>return the approval opinion, and for those approved, realizes automatic bookkeeping, record review and payment. T</a:t>
            </a:r>
            <a:r>
              <a:rPr lang="en-US">
                <a:solidFill>
                  <a:schemeClr val="dk1"/>
                </a:solidFill>
              </a:rPr>
              <a:t>hose are what we focus on.</a:t>
            </a:r>
            <a:endParaRPr>
              <a:solidFill>
                <a:schemeClr val="dk1"/>
              </a:solidFill>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0" name="Shape 1550"/>
        <p:cNvGrpSpPr/>
        <p:nvPr/>
      </p:nvGrpSpPr>
      <p:grpSpPr>
        <a:xfrm>
          <a:off x="0" y="0"/>
          <a:ext cx="0" cy="0"/>
          <a:chOff x="0" y="0"/>
          <a:chExt cx="0" cy="0"/>
        </a:xfrm>
      </p:grpSpPr>
      <p:sp>
        <p:nvSpPr>
          <p:cNvPr descr="Placeholder for an image" id="1551" name="Google Shape;1551;g11eb7293d98_0_251" title="Image placeholder content slide"/>
          <p:cNvSpPr/>
          <p:nvPr>
            <p:ph idx="2" type="pic"/>
          </p:nvPr>
        </p:nvSpPr>
        <p:spPr>
          <a:xfrm>
            <a:off x="8127175" y="0"/>
            <a:ext cx="4068000" cy="6858000"/>
          </a:xfrm>
          <a:prstGeom prst="rect">
            <a:avLst/>
          </a:prstGeom>
          <a:noFill/>
          <a:ln>
            <a:noFill/>
          </a:ln>
        </p:spPr>
      </p:sp>
      <p:sp>
        <p:nvSpPr>
          <p:cNvPr id="1552" name="Google Shape;1552;g11eb7293d98_0_251"/>
          <p:cNvSpPr txBox="1"/>
          <p:nvPr>
            <p:ph idx="1" type="body"/>
          </p:nvPr>
        </p:nvSpPr>
        <p:spPr>
          <a:xfrm>
            <a:off x="503999" y="1620000"/>
            <a:ext cx="7092000" cy="4716000"/>
          </a:xfrm>
          <a:prstGeom prst="rect">
            <a:avLst/>
          </a:prstGeom>
          <a:noFill/>
          <a:ln>
            <a:noFill/>
          </a:ln>
        </p:spPr>
        <p:txBody>
          <a:bodyPr anchorCtr="0" anchor="t" bIns="0" lIns="0" spcFirstLastPara="1" rIns="0" wrap="square" tIns="0">
            <a:normAutofit/>
          </a:bodyPr>
          <a:lstStyle/>
          <a:p>
            <a:pPr indent="0" lvl="0" marL="0" rtl="0" algn="l">
              <a:lnSpc>
                <a:spcPct val="100000"/>
              </a:lnSpc>
              <a:spcBef>
                <a:spcPts val="0"/>
              </a:spcBef>
              <a:spcAft>
                <a:spcPts val="0"/>
              </a:spcAft>
              <a:buSzPts val="1600"/>
              <a:buFont typeface="Arial"/>
              <a:buNone/>
            </a:pPr>
            <a:r>
              <a:rPr b="1" lang="en-US"/>
              <a:t>What other projects/initiatives also tackle the same challenge?</a:t>
            </a:r>
            <a:endParaRPr/>
          </a:p>
          <a:p>
            <a:pPr indent="0" lvl="0" marL="0" rtl="0" algn="l">
              <a:lnSpc>
                <a:spcPct val="100000"/>
              </a:lnSpc>
              <a:spcBef>
                <a:spcPts val="1800"/>
              </a:spcBef>
              <a:spcAft>
                <a:spcPts val="0"/>
              </a:spcAft>
              <a:buSzPts val="1600"/>
              <a:buFont typeface="Arial"/>
              <a:buNone/>
            </a:pPr>
            <a:r>
              <a:t/>
            </a:r>
            <a:endParaRPr i="1"/>
          </a:p>
          <a:p>
            <a:pPr indent="0" lvl="1" marL="0" rtl="0" algn="l">
              <a:lnSpc>
                <a:spcPct val="100000"/>
              </a:lnSpc>
              <a:spcBef>
                <a:spcPts val="600"/>
              </a:spcBef>
              <a:spcAft>
                <a:spcPts val="0"/>
              </a:spcAft>
              <a:buSzPts val="1800"/>
              <a:buNone/>
            </a:pPr>
            <a:r>
              <a:rPr b="1" lang="en-US"/>
              <a:t>Key elements</a:t>
            </a:r>
            <a:endParaRPr/>
          </a:p>
          <a:p>
            <a:pPr indent="-342900" lvl="1" marL="342900" rtl="0" algn="l">
              <a:lnSpc>
                <a:spcPct val="100000"/>
              </a:lnSpc>
              <a:spcBef>
                <a:spcPts val="600"/>
              </a:spcBef>
              <a:spcAft>
                <a:spcPts val="0"/>
              </a:spcAft>
              <a:buSzPts val="1800"/>
              <a:buFont typeface="Arial"/>
              <a:buAutoNum type="arabicPeriod"/>
            </a:pPr>
            <a:r>
              <a:rPr b="1" lang="en-US"/>
              <a:t>RPA Labs</a:t>
            </a:r>
            <a:r>
              <a:rPr lang="en-US"/>
              <a:t>,</a:t>
            </a:r>
            <a:r>
              <a:rPr lang="en-US"/>
              <a:t> </a:t>
            </a:r>
            <a:r>
              <a:rPr lang="en-US"/>
              <a:t>Brendan McKittrick(CEO)</a:t>
            </a:r>
            <a:endParaRPr/>
          </a:p>
          <a:p>
            <a:pPr indent="0" lvl="0" marL="914400" rtl="0" algn="l">
              <a:lnSpc>
                <a:spcPct val="100000"/>
              </a:lnSpc>
              <a:spcBef>
                <a:spcPts val="600"/>
              </a:spcBef>
              <a:spcAft>
                <a:spcPts val="0"/>
              </a:spcAft>
              <a:buNone/>
            </a:pPr>
            <a:r>
              <a:rPr lang="en-US"/>
              <a:t>RPA Labs provides products for logistics to manage the tracking system. It serves as a quick-deployment, independent system to the existing system. </a:t>
            </a:r>
            <a:endParaRPr/>
          </a:p>
          <a:p>
            <a:pPr indent="-342900" lvl="1" marL="342900" rtl="0" algn="l">
              <a:lnSpc>
                <a:spcPct val="100000"/>
              </a:lnSpc>
              <a:spcBef>
                <a:spcPts val="600"/>
              </a:spcBef>
              <a:spcAft>
                <a:spcPts val="0"/>
              </a:spcAft>
              <a:buSzPts val="1800"/>
              <a:buFont typeface="Arial"/>
              <a:buAutoNum type="arabicPeriod"/>
            </a:pPr>
            <a:r>
              <a:rPr b="1" lang="en-US"/>
              <a:t>Blue Prism</a:t>
            </a:r>
            <a:r>
              <a:rPr lang="en-US"/>
              <a:t>, </a:t>
            </a:r>
            <a:r>
              <a:rPr lang="en-US"/>
              <a:t>Ian Horobin(Chief Product Officer)</a:t>
            </a:r>
            <a:endParaRPr/>
          </a:p>
          <a:p>
            <a:pPr indent="0" lvl="0" marL="914400" rtl="0" algn="l">
              <a:lnSpc>
                <a:spcPct val="100000"/>
              </a:lnSpc>
              <a:spcBef>
                <a:spcPts val="600"/>
              </a:spcBef>
              <a:spcAft>
                <a:spcPts val="0"/>
              </a:spcAft>
              <a:buNone/>
            </a:pPr>
            <a:r>
              <a:rPr lang="en-US" sz="1800"/>
              <a:t>Blue Prism focuses on the automatic robotic process,  especially the interaction between human workers and robots.</a:t>
            </a:r>
            <a:endParaRPr/>
          </a:p>
          <a:p>
            <a:pPr indent="0" lvl="1" marL="0" rtl="0" algn="l">
              <a:lnSpc>
                <a:spcPct val="100000"/>
              </a:lnSpc>
              <a:spcBef>
                <a:spcPts val="600"/>
              </a:spcBef>
              <a:spcAft>
                <a:spcPts val="0"/>
              </a:spcAft>
              <a:buSzPts val="1800"/>
              <a:buNone/>
            </a:pPr>
            <a:r>
              <a:t/>
            </a:r>
            <a:endParaRPr/>
          </a:p>
        </p:txBody>
      </p:sp>
      <p:sp>
        <p:nvSpPr>
          <p:cNvPr id="1553" name="Google Shape;1553;g11eb7293d98_0_251"/>
          <p:cNvSpPr txBox="1"/>
          <p:nvPr>
            <p:ph type="title"/>
          </p:nvPr>
        </p:nvSpPr>
        <p:spPr>
          <a:xfrm>
            <a:off x="504001" y="504000"/>
            <a:ext cx="7346700" cy="3693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Clr>
                <a:schemeClr val="dk1"/>
              </a:buClr>
              <a:buSzPts val="2400"/>
              <a:buFont typeface="Arial"/>
              <a:buNone/>
            </a:pPr>
            <a:r>
              <a:rPr lang="en-US"/>
              <a:t>Customer interview format (3/3) </a:t>
            </a:r>
            <a:endParaRPr/>
          </a:p>
        </p:txBody>
      </p:sp>
      <p:pic>
        <p:nvPicPr>
          <p:cNvPr descr="Afbeeldingsresultaat voor sticky notes" id="1554" name="Google Shape;1554;g11eb7293d98_0_251"/>
          <p:cNvPicPr preferRelativeResize="0"/>
          <p:nvPr/>
        </p:nvPicPr>
        <p:blipFill rotWithShape="1">
          <a:blip r:embed="rId3">
            <a:alphaModFix/>
          </a:blip>
          <a:srcRect b="0" l="0" r="0" t="0"/>
          <a:stretch/>
        </p:blipFill>
        <p:spPr>
          <a:xfrm>
            <a:off x="8320173" y="874729"/>
            <a:ext cx="3010000" cy="3009975"/>
          </a:xfrm>
          <a:prstGeom prst="rect">
            <a:avLst/>
          </a:prstGeom>
          <a:noFill/>
          <a:ln>
            <a:noFill/>
          </a:ln>
        </p:spPr>
      </p:pic>
      <p:sp>
        <p:nvSpPr>
          <p:cNvPr id="1555" name="Google Shape;1555;g11eb7293d98_0_251"/>
          <p:cNvSpPr txBox="1"/>
          <p:nvPr/>
        </p:nvSpPr>
        <p:spPr>
          <a:xfrm>
            <a:off x="8660126" y="1502363"/>
            <a:ext cx="2330100" cy="1754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200"/>
              <a:buFont typeface="Arial"/>
              <a:buNone/>
            </a:pPr>
            <a:r>
              <a:rPr lang="en-US" sz="1200">
                <a:solidFill>
                  <a:schemeClr val="dk1"/>
                </a:solidFill>
              </a:rPr>
              <a:t>Our project targets the bank. And the bank system is highly secure and also vulnerable. The idea of "as an independent system"  is what we want to make our product a non-invasive and safe third-party service.</a:t>
            </a:r>
            <a:endParaRPr b="0" i="0" sz="14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Arial"/>
              <a:ea typeface="Arial"/>
              <a:cs typeface="Arial"/>
              <a:sym typeface="Arial"/>
            </a:endParaRPr>
          </a:p>
        </p:txBody>
      </p:sp>
      <p:pic>
        <p:nvPicPr>
          <p:cNvPr descr="Afbeeldingsresultaat voor sticky notes" id="1556" name="Google Shape;1556;g11eb7293d98_0_251"/>
          <p:cNvPicPr preferRelativeResize="0"/>
          <p:nvPr/>
        </p:nvPicPr>
        <p:blipFill rotWithShape="1">
          <a:blip r:embed="rId3">
            <a:alphaModFix/>
          </a:blip>
          <a:srcRect b="0" l="0" r="0" t="0"/>
          <a:stretch/>
        </p:blipFill>
        <p:spPr>
          <a:xfrm>
            <a:off x="9133651" y="3666825"/>
            <a:ext cx="2965175" cy="2965175"/>
          </a:xfrm>
          <a:prstGeom prst="rect">
            <a:avLst/>
          </a:prstGeom>
          <a:noFill/>
          <a:ln>
            <a:noFill/>
          </a:ln>
        </p:spPr>
      </p:pic>
      <p:sp>
        <p:nvSpPr>
          <p:cNvPr id="1557" name="Google Shape;1557;g11eb7293d98_0_251"/>
          <p:cNvSpPr txBox="1"/>
          <p:nvPr/>
        </p:nvSpPr>
        <p:spPr>
          <a:xfrm>
            <a:off x="9613485" y="4410300"/>
            <a:ext cx="2005500" cy="13854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200"/>
              <a:buFont typeface="Arial"/>
              <a:buNone/>
            </a:pPr>
            <a:r>
              <a:rPr lang="en-US" sz="1200">
                <a:solidFill>
                  <a:schemeClr val="dk1"/>
                </a:solidFill>
              </a:rPr>
              <a:t>The interaction gives us so many insights. For the bank clerk, to put all the work into a robot might be risky. So a smart assistant might take the lead in this situation.</a:t>
            </a:r>
            <a:endParaRPr b="0" i="0" sz="1200" u="none" cap="none" strike="noStrike">
              <a:solidFill>
                <a:schemeClr val="dk1"/>
              </a:solidFill>
              <a:latin typeface="Arial"/>
              <a:ea typeface="Arial"/>
              <a:cs typeface="Arial"/>
              <a:sym typeface="Arial"/>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1" name="Shape 1561"/>
        <p:cNvGrpSpPr/>
        <p:nvPr/>
      </p:nvGrpSpPr>
      <p:grpSpPr>
        <a:xfrm>
          <a:off x="0" y="0"/>
          <a:ext cx="0" cy="0"/>
          <a:chOff x="0" y="0"/>
          <a:chExt cx="0" cy="0"/>
        </a:xfrm>
      </p:grpSpPr>
      <p:sp>
        <p:nvSpPr>
          <p:cNvPr descr="Placeholder for an image" id="1562" name="Google Shape;1562;g11ee4a9e423_1_3" title="Image placeholder content slide"/>
          <p:cNvSpPr/>
          <p:nvPr>
            <p:ph idx="2" type="pic"/>
          </p:nvPr>
        </p:nvSpPr>
        <p:spPr>
          <a:xfrm>
            <a:off x="8127175" y="0"/>
            <a:ext cx="4068000" cy="6858000"/>
          </a:xfrm>
          <a:prstGeom prst="rect">
            <a:avLst/>
          </a:prstGeom>
          <a:noFill/>
          <a:ln>
            <a:noFill/>
          </a:ln>
        </p:spPr>
      </p:sp>
      <p:sp>
        <p:nvSpPr>
          <p:cNvPr id="1563" name="Google Shape;1563;g11ee4a9e423_1_3"/>
          <p:cNvSpPr txBox="1"/>
          <p:nvPr>
            <p:ph idx="1" type="body"/>
          </p:nvPr>
        </p:nvSpPr>
        <p:spPr>
          <a:xfrm>
            <a:off x="446850" y="1130500"/>
            <a:ext cx="6962400" cy="47160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600"/>
              </a:spcBef>
              <a:spcAft>
                <a:spcPts val="0"/>
              </a:spcAft>
              <a:buSzPts val="1360"/>
              <a:buFont typeface="Arial"/>
              <a:buNone/>
            </a:pPr>
            <a:r>
              <a:t/>
            </a:r>
            <a:endParaRPr sz="1815"/>
          </a:p>
          <a:p>
            <a:pPr indent="0" lvl="0" marL="0" rtl="0" algn="l">
              <a:lnSpc>
                <a:spcPct val="80000"/>
              </a:lnSpc>
              <a:spcBef>
                <a:spcPts val="600"/>
              </a:spcBef>
              <a:spcAft>
                <a:spcPts val="0"/>
              </a:spcAft>
              <a:buSzPts val="1360"/>
              <a:buFont typeface="Arial"/>
              <a:buNone/>
            </a:pPr>
            <a:r>
              <a:rPr b="1" lang="en-US" sz="1900"/>
              <a:t>Yasong He</a:t>
            </a:r>
            <a:endParaRPr b="1" sz="1900"/>
          </a:p>
          <a:p>
            <a:pPr indent="0" lvl="0" marL="0" rtl="0" algn="l">
              <a:lnSpc>
                <a:spcPct val="80000"/>
              </a:lnSpc>
              <a:spcBef>
                <a:spcPts val="600"/>
              </a:spcBef>
              <a:spcAft>
                <a:spcPts val="0"/>
              </a:spcAft>
              <a:buSzPts val="1360"/>
              <a:buFont typeface="Arial"/>
              <a:buNone/>
            </a:pPr>
            <a:r>
              <a:t/>
            </a:r>
            <a:endParaRPr b="1" sz="1900"/>
          </a:p>
          <a:p>
            <a:pPr indent="0" lvl="0" marL="0" rtl="0" algn="l">
              <a:spcBef>
                <a:spcPts val="600"/>
              </a:spcBef>
              <a:spcAft>
                <a:spcPts val="0"/>
              </a:spcAft>
              <a:buClr>
                <a:schemeClr val="accent1"/>
              </a:buClr>
              <a:buSzPts val="1600"/>
              <a:buFont typeface="Arial"/>
              <a:buNone/>
            </a:pPr>
            <a:r>
              <a:rPr lang="en-US" sz="1500"/>
              <a:t>Project Development Director</a:t>
            </a:r>
            <a:endParaRPr sz="1475"/>
          </a:p>
          <a:p>
            <a:pPr indent="0" lvl="0" marL="0" rtl="0" algn="l">
              <a:lnSpc>
                <a:spcPct val="80000"/>
              </a:lnSpc>
              <a:spcBef>
                <a:spcPts val="1800"/>
              </a:spcBef>
              <a:spcAft>
                <a:spcPts val="0"/>
              </a:spcAft>
              <a:buSzPts val="1360"/>
              <a:buFont typeface="Arial"/>
              <a:buNone/>
            </a:pPr>
            <a:r>
              <a:t/>
            </a:r>
            <a:endParaRPr i="1" sz="1900"/>
          </a:p>
          <a:p>
            <a:pPr indent="0" lvl="1" marL="0" rtl="0" algn="l">
              <a:lnSpc>
                <a:spcPct val="80000"/>
              </a:lnSpc>
              <a:spcBef>
                <a:spcPts val="600"/>
              </a:spcBef>
              <a:spcAft>
                <a:spcPts val="0"/>
              </a:spcAft>
              <a:buSzPts val="1530"/>
              <a:buNone/>
            </a:pPr>
            <a:r>
              <a:rPr b="1" lang="en-US" sz="1729"/>
              <a:t>Do they understand?</a:t>
            </a:r>
            <a:endParaRPr sz="1729"/>
          </a:p>
          <a:p>
            <a:pPr indent="0" lvl="0" marL="0" rtl="0" algn="l">
              <a:lnSpc>
                <a:spcPct val="80000"/>
              </a:lnSpc>
              <a:spcBef>
                <a:spcPts val="600"/>
              </a:spcBef>
              <a:spcAft>
                <a:spcPts val="0"/>
              </a:spcAft>
              <a:buNone/>
            </a:pPr>
            <a:r>
              <a:t/>
            </a:r>
            <a:endParaRPr sz="1729"/>
          </a:p>
          <a:p>
            <a:pPr indent="-338455" lvl="1" marL="342900" rtl="0" algn="l">
              <a:lnSpc>
                <a:spcPct val="80000"/>
              </a:lnSpc>
              <a:spcBef>
                <a:spcPts val="600"/>
              </a:spcBef>
              <a:spcAft>
                <a:spcPts val="0"/>
              </a:spcAft>
              <a:buSzPts val="1730"/>
              <a:buFont typeface="Arial"/>
              <a:buAutoNum type="arabicPeriod"/>
            </a:pPr>
            <a:r>
              <a:rPr lang="en-US" sz="1750"/>
              <a:t>Her company haven’t use RPA before. She was very interested in this product after our presentation and was ready to start to use it from the company's sales department and fund investment departement.</a:t>
            </a:r>
            <a:endParaRPr sz="1729"/>
          </a:p>
          <a:p>
            <a:pPr indent="0" lvl="0" marL="0" rtl="0" algn="l">
              <a:lnSpc>
                <a:spcPct val="80000"/>
              </a:lnSpc>
              <a:spcBef>
                <a:spcPts val="600"/>
              </a:spcBef>
              <a:spcAft>
                <a:spcPts val="0"/>
              </a:spcAft>
              <a:buNone/>
            </a:pPr>
            <a:r>
              <a:t/>
            </a:r>
            <a:endParaRPr sz="1729"/>
          </a:p>
          <a:p>
            <a:pPr indent="-338455" lvl="1" marL="342900" rtl="0" algn="l">
              <a:lnSpc>
                <a:spcPct val="80000"/>
              </a:lnSpc>
              <a:spcBef>
                <a:spcPts val="600"/>
              </a:spcBef>
              <a:spcAft>
                <a:spcPts val="0"/>
              </a:spcAft>
              <a:buSzPts val="1730"/>
              <a:buFont typeface="Arial"/>
              <a:buAutoNum type="arabicPeriod"/>
            </a:pPr>
            <a:r>
              <a:rPr lang="en-US" sz="1750"/>
              <a:t>Yasong takes part in fund affairs of her company and RPA was introduced and used in the fund department for assisting the publishment, data monitoring and maintenance. She has been very helpful in advising us on the design of our RPA interactions through her project experience.</a:t>
            </a:r>
            <a:endParaRPr sz="1729"/>
          </a:p>
          <a:p>
            <a:pPr indent="0" lvl="0" marL="914400" rtl="0" algn="l">
              <a:lnSpc>
                <a:spcPct val="80000"/>
              </a:lnSpc>
              <a:spcBef>
                <a:spcPts val="600"/>
              </a:spcBef>
              <a:spcAft>
                <a:spcPts val="0"/>
              </a:spcAft>
              <a:buNone/>
            </a:pPr>
            <a:r>
              <a:t/>
            </a:r>
            <a:endParaRPr sz="1729"/>
          </a:p>
          <a:p>
            <a:pPr indent="-338455" lvl="1" marL="342900" rtl="0" algn="l">
              <a:lnSpc>
                <a:spcPct val="80000"/>
              </a:lnSpc>
              <a:spcBef>
                <a:spcPts val="600"/>
              </a:spcBef>
              <a:spcAft>
                <a:spcPts val="0"/>
              </a:spcAft>
              <a:buSzPts val="1730"/>
              <a:buFont typeface="Arial"/>
              <a:buAutoNum type="arabicPeriod"/>
            </a:pPr>
            <a:r>
              <a:rPr lang="en-US" sz="1750"/>
              <a:t>She suggested that we can introduce more data-related features and combine NLP techniques in text processing to make the work more efficient.</a:t>
            </a:r>
            <a:endParaRPr sz="1729"/>
          </a:p>
          <a:p>
            <a:pPr indent="0" lvl="0" marL="0" rtl="0" algn="l">
              <a:lnSpc>
                <a:spcPct val="80000"/>
              </a:lnSpc>
              <a:spcBef>
                <a:spcPts val="600"/>
              </a:spcBef>
              <a:spcAft>
                <a:spcPts val="0"/>
              </a:spcAft>
              <a:buNone/>
            </a:pPr>
            <a:r>
              <a:t/>
            </a:r>
            <a:endParaRPr sz="1729"/>
          </a:p>
          <a:p>
            <a:pPr indent="0" lvl="1" marL="0" rtl="0" algn="l">
              <a:lnSpc>
                <a:spcPct val="80000"/>
              </a:lnSpc>
              <a:spcBef>
                <a:spcPts val="600"/>
              </a:spcBef>
              <a:spcAft>
                <a:spcPts val="0"/>
              </a:spcAft>
              <a:buSzPts val="1530"/>
              <a:buNone/>
            </a:pPr>
            <a:r>
              <a:t/>
            </a:r>
            <a:endParaRPr sz="1729"/>
          </a:p>
        </p:txBody>
      </p:sp>
      <p:cxnSp>
        <p:nvCxnSpPr>
          <p:cNvPr id="1564" name="Google Shape;1564;g11ee4a9e423_1_3"/>
          <p:cNvCxnSpPr/>
          <p:nvPr/>
        </p:nvCxnSpPr>
        <p:spPr>
          <a:xfrm>
            <a:off x="446843" y="2698812"/>
            <a:ext cx="1438200" cy="0"/>
          </a:xfrm>
          <a:prstGeom prst="straightConnector1">
            <a:avLst/>
          </a:prstGeom>
          <a:noFill/>
          <a:ln cap="flat" cmpd="sng" w="25400">
            <a:solidFill>
              <a:srgbClr val="F0AB00"/>
            </a:solidFill>
            <a:prstDash val="solid"/>
            <a:round/>
            <a:headEnd len="sm" w="sm" type="none"/>
            <a:tailEnd len="sm" w="sm" type="none"/>
          </a:ln>
        </p:spPr>
      </p:cxnSp>
      <p:pic>
        <p:nvPicPr>
          <p:cNvPr descr="Afbeeldingsresultaat voor sticky notes" id="1565" name="Google Shape;1565;g11ee4a9e423_1_3"/>
          <p:cNvPicPr preferRelativeResize="0"/>
          <p:nvPr/>
        </p:nvPicPr>
        <p:blipFill rotWithShape="1">
          <a:blip r:embed="rId3">
            <a:alphaModFix/>
          </a:blip>
          <a:srcRect b="0" l="0" r="0" t="0"/>
          <a:stretch/>
        </p:blipFill>
        <p:spPr>
          <a:xfrm>
            <a:off x="8314280" y="503091"/>
            <a:ext cx="2143125" cy="2143125"/>
          </a:xfrm>
          <a:prstGeom prst="rect">
            <a:avLst/>
          </a:prstGeom>
          <a:noFill/>
          <a:ln>
            <a:noFill/>
          </a:ln>
        </p:spPr>
      </p:pic>
      <p:sp>
        <p:nvSpPr>
          <p:cNvPr id="1566" name="Google Shape;1566;g11ee4a9e423_1_3"/>
          <p:cNvSpPr txBox="1"/>
          <p:nvPr/>
        </p:nvSpPr>
        <p:spPr>
          <a:xfrm>
            <a:off x="8590705" y="1066821"/>
            <a:ext cx="1590300" cy="1077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200"/>
              <a:buFont typeface="Arial"/>
              <a:buNone/>
            </a:pPr>
            <a:r>
              <a:rPr lang="en-US" sz="1600">
                <a:solidFill>
                  <a:schemeClr val="dk1"/>
                </a:solidFill>
              </a:rPr>
              <a:t>Help us design our RPA interactions</a:t>
            </a:r>
            <a:endParaRPr b="0" i="0" sz="18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200"/>
              <a:buFont typeface="Arial"/>
              <a:buNone/>
            </a:pPr>
            <a:r>
              <a:t/>
            </a:r>
            <a:endParaRPr b="0" i="0" sz="1600" u="none" cap="none" strike="noStrike">
              <a:solidFill>
                <a:schemeClr val="dk1"/>
              </a:solidFill>
              <a:latin typeface="Arial"/>
              <a:ea typeface="Arial"/>
              <a:cs typeface="Arial"/>
              <a:sym typeface="Arial"/>
            </a:endParaRPr>
          </a:p>
        </p:txBody>
      </p:sp>
      <p:pic>
        <p:nvPicPr>
          <p:cNvPr descr="Afbeeldingsresultaat voor sticky notes" id="1567" name="Google Shape;1567;g11ee4a9e423_1_3"/>
          <p:cNvPicPr preferRelativeResize="0"/>
          <p:nvPr/>
        </p:nvPicPr>
        <p:blipFill rotWithShape="1">
          <a:blip r:embed="rId3">
            <a:alphaModFix/>
          </a:blip>
          <a:srcRect b="0" l="0" r="0" t="0"/>
          <a:stretch/>
        </p:blipFill>
        <p:spPr>
          <a:xfrm>
            <a:off x="9709862" y="2357424"/>
            <a:ext cx="2409887" cy="2409887"/>
          </a:xfrm>
          <a:prstGeom prst="rect">
            <a:avLst/>
          </a:prstGeom>
          <a:noFill/>
          <a:ln>
            <a:noFill/>
          </a:ln>
        </p:spPr>
      </p:pic>
      <p:sp>
        <p:nvSpPr>
          <p:cNvPr id="1568" name="Google Shape;1568;g11ee4a9e423_1_3"/>
          <p:cNvSpPr txBox="1"/>
          <p:nvPr/>
        </p:nvSpPr>
        <p:spPr>
          <a:xfrm>
            <a:off x="10119650" y="3025625"/>
            <a:ext cx="2075400" cy="837300"/>
          </a:xfrm>
          <a:prstGeom prst="rect">
            <a:avLst/>
          </a:prstGeom>
          <a:noFill/>
          <a:ln>
            <a:noFill/>
          </a:ln>
        </p:spPr>
        <p:txBody>
          <a:bodyPr anchorCtr="0" anchor="t" bIns="45700" lIns="91425" spcFirstLastPara="1" rIns="91425" wrap="square" tIns="45700">
            <a:spAutoFit/>
          </a:bodyPr>
          <a:lstStyle/>
          <a:p>
            <a:pPr indent="0" lvl="0" marL="0" rtl="0" algn="l">
              <a:lnSpc>
                <a:spcPct val="80000"/>
              </a:lnSpc>
              <a:spcBef>
                <a:spcPts val="600"/>
              </a:spcBef>
              <a:spcAft>
                <a:spcPts val="0"/>
              </a:spcAft>
              <a:buNone/>
            </a:pPr>
            <a:r>
              <a:rPr lang="en-US" sz="1600">
                <a:solidFill>
                  <a:schemeClr val="dk1"/>
                </a:solidFill>
              </a:rPr>
              <a:t>S</a:t>
            </a:r>
            <a:r>
              <a:rPr lang="en-US" sz="1600">
                <a:solidFill>
                  <a:schemeClr val="dk1"/>
                </a:solidFill>
              </a:rPr>
              <a:t>uggest us </a:t>
            </a:r>
            <a:endParaRPr sz="1600">
              <a:solidFill>
                <a:schemeClr val="dk1"/>
              </a:solidFill>
            </a:endParaRPr>
          </a:p>
          <a:p>
            <a:pPr indent="0" lvl="0" marL="0" rtl="0" algn="l">
              <a:lnSpc>
                <a:spcPct val="80000"/>
              </a:lnSpc>
              <a:spcBef>
                <a:spcPts val="600"/>
              </a:spcBef>
              <a:spcAft>
                <a:spcPts val="0"/>
              </a:spcAft>
              <a:buNone/>
            </a:pPr>
            <a:r>
              <a:rPr lang="en-US" sz="1600">
                <a:solidFill>
                  <a:schemeClr val="dk1"/>
                </a:solidFill>
              </a:rPr>
              <a:t>focus on the user </a:t>
            </a:r>
            <a:endParaRPr sz="1600">
              <a:solidFill>
                <a:schemeClr val="dk1"/>
              </a:solidFill>
            </a:endParaRPr>
          </a:p>
          <a:p>
            <a:pPr indent="0" lvl="0" marL="0" rtl="0" algn="l">
              <a:lnSpc>
                <a:spcPct val="80000"/>
              </a:lnSpc>
              <a:spcBef>
                <a:spcPts val="600"/>
              </a:spcBef>
              <a:spcAft>
                <a:spcPts val="0"/>
              </a:spcAft>
              <a:buNone/>
            </a:pPr>
            <a:r>
              <a:rPr lang="en-US" sz="1600">
                <a:solidFill>
                  <a:schemeClr val="dk1"/>
                </a:solidFill>
              </a:rPr>
              <a:t>experience </a:t>
            </a:r>
            <a:endParaRPr sz="1600">
              <a:solidFill>
                <a:schemeClr val="accent2"/>
              </a:solidFill>
            </a:endParaRPr>
          </a:p>
        </p:txBody>
      </p:sp>
      <p:pic>
        <p:nvPicPr>
          <p:cNvPr descr="Afbeeldingsresultaat voor sticky notes" id="1569" name="Google Shape;1569;g11ee4a9e423_1_3"/>
          <p:cNvPicPr preferRelativeResize="0"/>
          <p:nvPr/>
        </p:nvPicPr>
        <p:blipFill rotWithShape="1">
          <a:blip r:embed="rId3">
            <a:alphaModFix/>
          </a:blip>
          <a:srcRect b="0" l="0" r="0" t="0"/>
          <a:stretch/>
        </p:blipFill>
        <p:spPr>
          <a:xfrm>
            <a:off x="8469915" y="4451758"/>
            <a:ext cx="2143125" cy="2143125"/>
          </a:xfrm>
          <a:prstGeom prst="rect">
            <a:avLst/>
          </a:prstGeom>
          <a:noFill/>
          <a:ln>
            <a:noFill/>
          </a:ln>
        </p:spPr>
      </p:pic>
      <p:sp>
        <p:nvSpPr>
          <p:cNvPr id="1570" name="Google Shape;1570;g11ee4a9e423_1_3"/>
          <p:cNvSpPr txBox="1"/>
          <p:nvPr/>
        </p:nvSpPr>
        <p:spPr>
          <a:xfrm>
            <a:off x="8746340" y="5015488"/>
            <a:ext cx="1590300" cy="831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lang="en-US" sz="1600">
                <a:solidFill>
                  <a:schemeClr val="dk1"/>
                </a:solidFill>
              </a:rPr>
              <a:t>Draw the high-fidelity prototype</a:t>
            </a:r>
            <a:endParaRPr sz="1200">
              <a:solidFill>
                <a:schemeClr val="accent2"/>
              </a:solidFill>
            </a:endParaRPr>
          </a:p>
        </p:txBody>
      </p:sp>
      <p:pic>
        <p:nvPicPr>
          <p:cNvPr id="1571" name="Google Shape;1571;g11ee4a9e423_1_3"/>
          <p:cNvPicPr preferRelativeResize="0"/>
          <p:nvPr/>
        </p:nvPicPr>
        <p:blipFill rotWithShape="1">
          <a:blip r:embed="rId4">
            <a:alphaModFix/>
          </a:blip>
          <a:srcRect b="14578" l="0" r="0" t="5318"/>
          <a:stretch/>
        </p:blipFill>
        <p:spPr>
          <a:xfrm>
            <a:off x="3862538" y="874725"/>
            <a:ext cx="1677549" cy="201567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5"/>
          <p:cNvSpPr txBox="1"/>
          <p:nvPr>
            <p:ph type="title"/>
          </p:nvPr>
        </p:nvSpPr>
        <p:spPr>
          <a:xfrm>
            <a:off x="643051" y="655788"/>
            <a:ext cx="11186400" cy="3693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Clr>
                <a:schemeClr val="dk1"/>
              </a:buClr>
              <a:buSzPts val="2400"/>
              <a:buFont typeface="Arial"/>
              <a:buNone/>
            </a:pPr>
            <a:r>
              <a:rPr lang="en-US"/>
              <a:t>Solution goal</a:t>
            </a:r>
            <a:endParaRPr/>
          </a:p>
        </p:txBody>
      </p:sp>
      <p:sp>
        <p:nvSpPr>
          <p:cNvPr id="244" name="Google Shape;244;p5"/>
          <p:cNvSpPr txBox="1"/>
          <p:nvPr/>
        </p:nvSpPr>
        <p:spPr>
          <a:xfrm>
            <a:off x="1053675" y="1665475"/>
            <a:ext cx="9797100" cy="3021900"/>
          </a:xfrm>
          <a:prstGeom prst="rect">
            <a:avLst/>
          </a:prstGeom>
          <a:noFill/>
          <a:ln>
            <a:noFill/>
          </a:ln>
        </p:spPr>
        <p:txBody>
          <a:bodyPr anchorCtr="0" anchor="t" bIns="0" lIns="72000" spcFirstLastPara="1" rIns="0" wrap="square" tIns="144000">
            <a:noAutofit/>
          </a:bodyPr>
          <a:lstStyle/>
          <a:p>
            <a:pPr indent="0" lvl="0" marL="0" marR="0" rtl="0" algn="l">
              <a:spcBef>
                <a:spcPts val="600"/>
              </a:spcBef>
              <a:spcAft>
                <a:spcPts val="0"/>
              </a:spcAft>
              <a:buClr>
                <a:schemeClr val="accent1"/>
              </a:buClr>
              <a:buSzPts val="1600"/>
              <a:buFont typeface="Arial"/>
              <a:buNone/>
            </a:pPr>
            <a:r>
              <a:t/>
            </a:r>
            <a:endParaRPr b="0" i="0" sz="2000" u="none" cap="none" strike="noStrike">
              <a:solidFill>
                <a:schemeClr val="dk1"/>
              </a:solidFill>
              <a:latin typeface="Arial"/>
              <a:ea typeface="Arial"/>
              <a:cs typeface="Arial"/>
              <a:sym typeface="Arial"/>
            </a:endParaRPr>
          </a:p>
          <a:p>
            <a:pPr indent="0" lvl="0" marL="0" marR="0" rtl="0" algn="just">
              <a:spcBef>
                <a:spcPts val="600"/>
              </a:spcBef>
              <a:spcAft>
                <a:spcPts val="0"/>
              </a:spcAft>
              <a:buNone/>
            </a:pPr>
            <a:r>
              <a:rPr lang="en-US" sz="1800">
                <a:solidFill>
                  <a:schemeClr val="dk1"/>
                </a:solidFill>
              </a:rPr>
              <a:t>The long term goal offers digital and intelligent transformation for our enterprise business customers like banks and financial institutions, by solving the applied combination of RPA and AI technology to form a</a:t>
            </a:r>
            <a:r>
              <a:rPr lang="en-US" sz="1800">
                <a:solidFill>
                  <a:schemeClr val="dk1"/>
                </a:solidFill>
              </a:rPr>
              <a:t> wider range of services such as our main project the interactive intelligent customer service system about financial consulting and banking</a:t>
            </a:r>
            <a:r>
              <a:rPr lang="en-US" sz="1800">
                <a:solidFill>
                  <a:schemeClr val="dk1"/>
                </a:solidFill>
              </a:rPr>
              <a:t>, it can handle simple and repetitive tasks for assisting stuff like core intent selection, splicing intelligent query from a self-developed knowledge base and automated process handling, whilst maximize the efficiency, increase employee engagement and productivity meanwhile improve customer satisfaction.</a:t>
            </a:r>
            <a:endParaRPr sz="1200"/>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5" name="Shape 1575"/>
        <p:cNvGrpSpPr/>
        <p:nvPr/>
      </p:nvGrpSpPr>
      <p:grpSpPr>
        <a:xfrm>
          <a:off x="0" y="0"/>
          <a:ext cx="0" cy="0"/>
          <a:chOff x="0" y="0"/>
          <a:chExt cx="0" cy="0"/>
        </a:xfrm>
      </p:grpSpPr>
      <p:sp>
        <p:nvSpPr>
          <p:cNvPr descr="Placeholder for an image" id="1576" name="Google Shape;1576;g11eb7293d98_0_431" title="Image placeholder content slide"/>
          <p:cNvSpPr/>
          <p:nvPr>
            <p:ph idx="2" type="pic"/>
          </p:nvPr>
        </p:nvSpPr>
        <p:spPr>
          <a:xfrm>
            <a:off x="8127175" y="0"/>
            <a:ext cx="4068000" cy="6858000"/>
          </a:xfrm>
          <a:prstGeom prst="rect">
            <a:avLst/>
          </a:prstGeom>
          <a:noFill/>
          <a:ln>
            <a:noFill/>
          </a:ln>
        </p:spPr>
      </p:sp>
      <p:sp>
        <p:nvSpPr>
          <p:cNvPr id="1577" name="Google Shape;1577;g11eb7293d98_0_431"/>
          <p:cNvSpPr txBox="1"/>
          <p:nvPr>
            <p:ph idx="1" type="body"/>
          </p:nvPr>
        </p:nvSpPr>
        <p:spPr>
          <a:xfrm>
            <a:off x="503999" y="1620000"/>
            <a:ext cx="7092000" cy="4716000"/>
          </a:xfrm>
          <a:prstGeom prst="rect">
            <a:avLst/>
          </a:prstGeom>
          <a:noFill/>
          <a:ln>
            <a:noFill/>
          </a:ln>
        </p:spPr>
        <p:txBody>
          <a:bodyPr anchorCtr="0" anchor="t" bIns="0" lIns="0" spcFirstLastPara="1" rIns="0" wrap="square" tIns="0">
            <a:normAutofit fontScale="92500" lnSpcReduction="10000"/>
          </a:bodyPr>
          <a:lstStyle/>
          <a:p>
            <a:pPr indent="0" lvl="0" marL="0" rtl="0" algn="l">
              <a:lnSpc>
                <a:spcPct val="100000"/>
              </a:lnSpc>
              <a:spcBef>
                <a:spcPts val="0"/>
              </a:spcBef>
              <a:spcAft>
                <a:spcPts val="0"/>
              </a:spcAft>
              <a:buSzPct val="80000"/>
              <a:buFont typeface="Arial"/>
              <a:buNone/>
            </a:pPr>
            <a:r>
              <a:rPr b="1" lang="en-US"/>
              <a:t>(How ) Does it solve?</a:t>
            </a:r>
            <a:endParaRPr/>
          </a:p>
          <a:p>
            <a:pPr indent="0" lvl="0" marL="0" rtl="0" algn="l">
              <a:lnSpc>
                <a:spcPct val="100000"/>
              </a:lnSpc>
              <a:spcBef>
                <a:spcPts val="1800"/>
              </a:spcBef>
              <a:spcAft>
                <a:spcPts val="0"/>
              </a:spcAft>
              <a:buSzPct val="80000"/>
              <a:buFont typeface="Arial"/>
              <a:buNone/>
            </a:pPr>
            <a:r>
              <a:t/>
            </a:r>
            <a:endParaRPr i="1"/>
          </a:p>
          <a:p>
            <a:pPr indent="0" lvl="1" marL="0" rtl="0" algn="l">
              <a:lnSpc>
                <a:spcPct val="100000"/>
              </a:lnSpc>
              <a:spcBef>
                <a:spcPts val="600"/>
              </a:spcBef>
              <a:spcAft>
                <a:spcPts val="0"/>
              </a:spcAft>
              <a:buSzPct val="100000"/>
              <a:buNone/>
            </a:pPr>
            <a:r>
              <a:rPr b="1" lang="en-US"/>
              <a:t>Key elements</a:t>
            </a:r>
            <a:endParaRPr/>
          </a:p>
          <a:p>
            <a:pPr indent="-334327" lvl="1" marL="342900" rtl="0" algn="l">
              <a:lnSpc>
                <a:spcPct val="100000"/>
              </a:lnSpc>
              <a:spcBef>
                <a:spcPts val="600"/>
              </a:spcBef>
              <a:spcAft>
                <a:spcPts val="0"/>
              </a:spcAft>
              <a:buSzPct val="100000"/>
              <a:buFont typeface="Arial"/>
              <a:buAutoNum type="arabicPeriod"/>
            </a:pPr>
            <a:r>
              <a:rPr lang="en-US"/>
              <a:t>It is quite beneficial for a lot of affairs.</a:t>
            </a:r>
            <a:r>
              <a:rPr lang="en-US"/>
              <a:t> Especially for something which will utilize data control functions like investment transaction opening monitoring and data management, fund product establishment, issuance, change, maintenance, liquidation, etc.</a:t>
            </a:r>
            <a:endParaRPr/>
          </a:p>
          <a:p>
            <a:pPr indent="0" lvl="0" marL="914400" rtl="0" algn="l">
              <a:lnSpc>
                <a:spcPct val="100000"/>
              </a:lnSpc>
              <a:spcBef>
                <a:spcPts val="600"/>
              </a:spcBef>
              <a:spcAft>
                <a:spcPts val="0"/>
              </a:spcAft>
              <a:buNone/>
            </a:pPr>
            <a:r>
              <a:t/>
            </a:r>
            <a:endParaRPr/>
          </a:p>
          <a:p>
            <a:pPr indent="-334327" lvl="1" marL="342900" rtl="0" algn="l">
              <a:lnSpc>
                <a:spcPct val="100000"/>
              </a:lnSpc>
              <a:spcBef>
                <a:spcPts val="600"/>
              </a:spcBef>
              <a:spcAft>
                <a:spcPts val="0"/>
              </a:spcAft>
              <a:buSzPct val="100000"/>
              <a:buFont typeface="Arial"/>
              <a:buAutoNum type="arabicPeriod"/>
            </a:pPr>
            <a:r>
              <a:rPr lang="en-US"/>
              <a:t>Yasong’s projects contains helping the</a:t>
            </a:r>
            <a:r>
              <a:rPr lang="en-US"/>
              <a:t> company publish quarterly fund reports, and the financial statements, various asset details, expense details, share status and other data in the fund's periodic reports are subject to a series of accounting and auditing by the accounting firm.RPA robot combined with NLP technology can replace the manual extraction of report data from Word documents to Excel tables, and combined with all the collocation verification, system data verification, can all data verification work can be completed quickly and efficiently.</a:t>
            </a:r>
            <a:endParaRPr/>
          </a:p>
          <a:p>
            <a:pPr indent="0" lvl="0" marL="0" rtl="0" algn="l">
              <a:spcBef>
                <a:spcPts val="0"/>
              </a:spcBef>
              <a:spcAft>
                <a:spcPts val="0"/>
              </a:spcAft>
              <a:buNone/>
            </a:pPr>
            <a:r>
              <a:t/>
            </a:r>
            <a:endParaRPr sz="1400"/>
          </a:p>
          <a:p>
            <a:pPr indent="0" lvl="0" marL="0" rtl="0" algn="l">
              <a:spcBef>
                <a:spcPts val="0"/>
              </a:spcBef>
              <a:spcAft>
                <a:spcPts val="0"/>
              </a:spcAft>
              <a:buNone/>
            </a:pPr>
            <a:r>
              <a:t/>
            </a:r>
            <a:endParaRPr/>
          </a:p>
        </p:txBody>
      </p:sp>
      <p:sp>
        <p:nvSpPr>
          <p:cNvPr id="1578" name="Google Shape;1578;g11eb7293d98_0_431"/>
          <p:cNvSpPr txBox="1"/>
          <p:nvPr>
            <p:ph type="title"/>
          </p:nvPr>
        </p:nvSpPr>
        <p:spPr>
          <a:xfrm>
            <a:off x="504001" y="504000"/>
            <a:ext cx="7346700" cy="3693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Clr>
                <a:schemeClr val="dk1"/>
              </a:buClr>
              <a:buSzPts val="2400"/>
              <a:buFont typeface="Arial"/>
              <a:buNone/>
            </a:pPr>
            <a:r>
              <a:rPr lang="en-US"/>
              <a:t>Customer interview format (2/3) </a:t>
            </a:r>
            <a:endParaRPr/>
          </a:p>
        </p:txBody>
      </p:sp>
      <p:pic>
        <p:nvPicPr>
          <p:cNvPr descr="Afbeeldingsresultaat voor sticky notes" id="1579" name="Google Shape;1579;g11eb7293d98_0_431"/>
          <p:cNvPicPr preferRelativeResize="0"/>
          <p:nvPr/>
        </p:nvPicPr>
        <p:blipFill rotWithShape="1">
          <a:blip r:embed="rId3">
            <a:alphaModFix/>
          </a:blip>
          <a:srcRect b="0" l="0" r="0" t="0"/>
          <a:stretch/>
        </p:blipFill>
        <p:spPr>
          <a:xfrm rot="-7">
            <a:off x="8765584" y="688275"/>
            <a:ext cx="3132982" cy="2255323"/>
          </a:xfrm>
          <a:prstGeom prst="rect">
            <a:avLst/>
          </a:prstGeom>
          <a:noFill/>
          <a:ln>
            <a:noFill/>
          </a:ln>
        </p:spPr>
      </p:pic>
      <p:sp>
        <p:nvSpPr>
          <p:cNvPr id="1580" name="Google Shape;1580;g11eb7293d98_0_431"/>
          <p:cNvSpPr txBox="1"/>
          <p:nvPr/>
        </p:nvSpPr>
        <p:spPr>
          <a:xfrm>
            <a:off x="9022100" y="1031066"/>
            <a:ext cx="2619900" cy="15699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200"/>
              <a:buFont typeface="Arial"/>
              <a:buNone/>
            </a:pPr>
            <a:r>
              <a:rPr lang="en-US" sz="1600">
                <a:solidFill>
                  <a:schemeClr val="dk1"/>
                </a:solidFill>
              </a:rPr>
              <a:t>For funds and other investment transactions, RPA is very beneficial because our products are extremely sensitive to data</a:t>
            </a:r>
            <a:endParaRPr b="0" i="0" sz="16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200"/>
              <a:buFont typeface="Arial"/>
              <a:buNone/>
            </a:pPr>
            <a:r>
              <a:t/>
            </a:r>
            <a:endParaRPr b="0" i="0" sz="1600" u="none" cap="none" strike="noStrike">
              <a:solidFill>
                <a:schemeClr val="dk1"/>
              </a:solidFill>
              <a:latin typeface="Arial"/>
              <a:ea typeface="Arial"/>
              <a:cs typeface="Arial"/>
              <a:sym typeface="Arial"/>
            </a:endParaRPr>
          </a:p>
        </p:txBody>
      </p:sp>
      <p:pic>
        <p:nvPicPr>
          <p:cNvPr descr="Afbeeldingsresultaat voor sticky notes" id="1581" name="Google Shape;1581;g11eb7293d98_0_431"/>
          <p:cNvPicPr preferRelativeResize="0"/>
          <p:nvPr/>
        </p:nvPicPr>
        <p:blipFill rotWithShape="1">
          <a:blip r:embed="rId3">
            <a:alphaModFix/>
          </a:blip>
          <a:srcRect b="0" l="0" r="0" t="0"/>
          <a:stretch/>
        </p:blipFill>
        <p:spPr>
          <a:xfrm>
            <a:off x="8712775" y="3472850"/>
            <a:ext cx="2896800" cy="2644200"/>
          </a:xfrm>
          <a:prstGeom prst="rect">
            <a:avLst/>
          </a:prstGeom>
          <a:noFill/>
          <a:ln>
            <a:noFill/>
          </a:ln>
        </p:spPr>
      </p:pic>
      <p:sp>
        <p:nvSpPr>
          <p:cNvPr id="1582" name="Google Shape;1582;g11eb7293d98_0_431"/>
          <p:cNvSpPr txBox="1"/>
          <p:nvPr/>
        </p:nvSpPr>
        <p:spPr>
          <a:xfrm>
            <a:off x="8919927" y="4032225"/>
            <a:ext cx="2634900" cy="1816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200"/>
              <a:buFont typeface="Arial"/>
              <a:buNone/>
            </a:pPr>
            <a:r>
              <a:rPr lang="en-US" sz="1600">
                <a:solidFill>
                  <a:schemeClr val="dk1"/>
                </a:solidFill>
              </a:rPr>
              <a:t>We have focused on many processes and improved and added more features during the launch and maintenance of our fund products</a:t>
            </a:r>
            <a:endParaRPr b="0" i="0" sz="16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200"/>
              <a:buFont typeface="Arial"/>
              <a:buNone/>
            </a:pPr>
            <a:r>
              <a:t/>
            </a:r>
            <a:endParaRPr b="0" i="0" sz="1600" u="none" cap="none" strike="noStrike">
              <a:solidFill>
                <a:schemeClr val="dk1"/>
              </a:solidFill>
              <a:latin typeface="Arial"/>
              <a:ea typeface="Arial"/>
              <a:cs typeface="Arial"/>
              <a:sym typeface="Arial"/>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6" name="Shape 1586"/>
        <p:cNvGrpSpPr/>
        <p:nvPr/>
      </p:nvGrpSpPr>
      <p:grpSpPr>
        <a:xfrm>
          <a:off x="0" y="0"/>
          <a:ext cx="0" cy="0"/>
          <a:chOff x="0" y="0"/>
          <a:chExt cx="0" cy="0"/>
        </a:xfrm>
      </p:grpSpPr>
      <p:sp>
        <p:nvSpPr>
          <p:cNvPr descr="Placeholder for an image" id="1587" name="Google Shape;1587;g11eb7293d98_0_443" title="Image placeholder content slide"/>
          <p:cNvSpPr/>
          <p:nvPr>
            <p:ph idx="2" type="pic"/>
          </p:nvPr>
        </p:nvSpPr>
        <p:spPr>
          <a:xfrm>
            <a:off x="8127175" y="0"/>
            <a:ext cx="4068000" cy="6858000"/>
          </a:xfrm>
          <a:prstGeom prst="rect">
            <a:avLst/>
          </a:prstGeom>
          <a:noFill/>
          <a:ln>
            <a:noFill/>
          </a:ln>
        </p:spPr>
      </p:sp>
      <p:sp>
        <p:nvSpPr>
          <p:cNvPr id="1588" name="Google Shape;1588;g11eb7293d98_0_443"/>
          <p:cNvSpPr txBox="1"/>
          <p:nvPr>
            <p:ph idx="1" type="body"/>
          </p:nvPr>
        </p:nvSpPr>
        <p:spPr>
          <a:xfrm>
            <a:off x="503999" y="1620000"/>
            <a:ext cx="7092000" cy="4716000"/>
          </a:xfrm>
          <a:prstGeom prst="rect">
            <a:avLst/>
          </a:prstGeom>
          <a:noFill/>
          <a:ln>
            <a:noFill/>
          </a:ln>
        </p:spPr>
        <p:txBody>
          <a:bodyPr anchorCtr="0" anchor="t" bIns="0" lIns="0" spcFirstLastPara="1" rIns="0" wrap="square" tIns="0">
            <a:normAutofit/>
          </a:bodyPr>
          <a:lstStyle/>
          <a:p>
            <a:pPr indent="0" lvl="0" marL="0" rtl="0" algn="l">
              <a:lnSpc>
                <a:spcPct val="100000"/>
              </a:lnSpc>
              <a:spcBef>
                <a:spcPts val="0"/>
              </a:spcBef>
              <a:spcAft>
                <a:spcPts val="0"/>
              </a:spcAft>
              <a:buSzPts val="1600"/>
              <a:buFont typeface="Arial"/>
              <a:buNone/>
            </a:pPr>
            <a:r>
              <a:rPr b="1" lang="en-US"/>
              <a:t>What other projects/initiatives also tackle the same challenge?</a:t>
            </a:r>
            <a:endParaRPr/>
          </a:p>
          <a:p>
            <a:pPr indent="0" lvl="0" marL="0" rtl="0" algn="l">
              <a:lnSpc>
                <a:spcPct val="100000"/>
              </a:lnSpc>
              <a:spcBef>
                <a:spcPts val="1800"/>
              </a:spcBef>
              <a:spcAft>
                <a:spcPts val="0"/>
              </a:spcAft>
              <a:buSzPts val="1600"/>
              <a:buFont typeface="Arial"/>
              <a:buNone/>
            </a:pPr>
            <a:r>
              <a:t/>
            </a:r>
            <a:endParaRPr i="1"/>
          </a:p>
          <a:p>
            <a:pPr indent="0" lvl="1" marL="0" rtl="0" algn="l">
              <a:lnSpc>
                <a:spcPct val="100000"/>
              </a:lnSpc>
              <a:spcBef>
                <a:spcPts val="600"/>
              </a:spcBef>
              <a:spcAft>
                <a:spcPts val="0"/>
              </a:spcAft>
              <a:buSzPts val="1800"/>
              <a:buNone/>
            </a:pPr>
            <a:r>
              <a:rPr b="1" lang="en-US"/>
              <a:t>Key elements</a:t>
            </a:r>
            <a:endParaRPr/>
          </a:p>
          <a:p>
            <a:pPr indent="-342900" lvl="1" marL="342900" rtl="0" algn="l">
              <a:lnSpc>
                <a:spcPct val="100000"/>
              </a:lnSpc>
              <a:spcBef>
                <a:spcPts val="600"/>
              </a:spcBef>
              <a:spcAft>
                <a:spcPts val="0"/>
              </a:spcAft>
              <a:buSzPts val="1800"/>
              <a:buFont typeface="Arial"/>
              <a:buAutoNum type="arabicPeriod"/>
            </a:pPr>
            <a:r>
              <a:rPr b="1" lang="en-US"/>
              <a:t>UIPath</a:t>
            </a:r>
            <a:r>
              <a:rPr lang="en-US"/>
              <a:t>, </a:t>
            </a:r>
            <a:r>
              <a:rPr lang="en-US"/>
              <a:t>Daniel Dines</a:t>
            </a:r>
            <a:endParaRPr/>
          </a:p>
          <a:p>
            <a:pPr indent="0" lvl="0" marL="0" rtl="0" algn="l">
              <a:lnSpc>
                <a:spcPct val="100000"/>
              </a:lnSpc>
              <a:spcBef>
                <a:spcPts val="600"/>
              </a:spcBef>
              <a:spcAft>
                <a:spcPts val="0"/>
              </a:spcAft>
              <a:buNone/>
            </a:pPr>
            <a:r>
              <a:rPr lang="en-US"/>
              <a:t>UI Path provides a similar product for banks and finance systems. It got mature and whole packages for different kinds of activities. It has also grown a complete business pattern for customers from the trial demo to the actual application.</a:t>
            </a:r>
            <a:endParaRPr/>
          </a:p>
          <a:p>
            <a:pPr indent="0" lvl="1" marL="0" rtl="0" algn="l">
              <a:lnSpc>
                <a:spcPct val="100000"/>
              </a:lnSpc>
              <a:spcBef>
                <a:spcPts val="600"/>
              </a:spcBef>
              <a:spcAft>
                <a:spcPts val="0"/>
              </a:spcAft>
              <a:buSzPts val="1800"/>
              <a:buNone/>
            </a:pPr>
            <a:r>
              <a:t/>
            </a:r>
            <a:endParaRPr/>
          </a:p>
        </p:txBody>
      </p:sp>
      <p:sp>
        <p:nvSpPr>
          <p:cNvPr id="1589" name="Google Shape;1589;g11eb7293d98_0_443"/>
          <p:cNvSpPr txBox="1"/>
          <p:nvPr>
            <p:ph type="title"/>
          </p:nvPr>
        </p:nvSpPr>
        <p:spPr>
          <a:xfrm>
            <a:off x="504001" y="504000"/>
            <a:ext cx="7346700" cy="3693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Clr>
                <a:schemeClr val="dk1"/>
              </a:buClr>
              <a:buSzPts val="2400"/>
              <a:buFont typeface="Arial"/>
              <a:buNone/>
            </a:pPr>
            <a:r>
              <a:rPr lang="en-US"/>
              <a:t>Customer interview format (3/3) </a:t>
            </a:r>
            <a:endParaRPr/>
          </a:p>
        </p:txBody>
      </p:sp>
      <p:pic>
        <p:nvPicPr>
          <p:cNvPr descr="Afbeeldingsresultaat voor sticky notes" id="1590" name="Google Shape;1590;g11eb7293d98_0_443"/>
          <p:cNvPicPr preferRelativeResize="0"/>
          <p:nvPr/>
        </p:nvPicPr>
        <p:blipFill rotWithShape="1">
          <a:blip r:embed="rId3">
            <a:alphaModFix/>
          </a:blip>
          <a:srcRect b="0" l="0" r="0" t="0"/>
          <a:stretch/>
        </p:blipFill>
        <p:spPr>
          <a:xfrm>
            <a:off x="7915825" y="324275"/>
            <a:ext cx="3459100" cy="3459100"/>
          </a:xfrm>
          <a:prstGeom prst="rect">
            <a:avLst/>
          </a:prstGeom>
          <a:noFill/>
          <a:ln>
            <a:noFill/>
          </a:ln>
        </p:spPr>
      </p:pic>
      <p:pic>
        <p:nvPicPr>
          <p:cNvPr descr="Afbeeldingsresultaat voor sticky notes" id="1591" name="Google Shape;1591;g11eb7293d98_0_443"/>
          <p:cNvPicPr preferRelativeResize="0"/>
          <p:nvPr/>
        </p:nvPicPr>
        <p:blipFill rotWithShape="1">
          <a:blip r:embed="rId3">
            <a:alphaModFix/>
          </a:blip>
          <a:srcRect b="0" l="0" r="0" t="0"/>
          <a:stretch/>
        </p:blipFill>
        <p:spPr>
          <a:xfrm>
            <a:off x="9383453" y="3390064"/>
            <a:ext cx="2811725" cy="2811725"/>
          </a:xfrm>
          <a:prstGeom prst="rect">
            <a:avLst/>
          </a:prstGeom>
          <a:noFill/>
          <a:ln>
            <a:noFill/>
          </a:ln>
        </p:spPr>
      </p:pic>
      <p:sp>
        <p:nvSpPr>
          <p:cNvPr id="1592" name="Google Shape;1592;g11eb7293d98_0_443"/>
          <p:cNvSpPr txBox="1"/>
          <p:nvPr/>
        </p:nvSpPr>
        <p:spPr>
          <a:xfrm>
            <a:off x="8315637" y="1185900"/>
            <a:ext cx="2659500" cy="19395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200"/>
              <a:buFont typeface="Arial"/>
              <a:buNone/>
            </a:pPr>
            <a:r>
              <a:rPr lang="en-US" sz="1200">
                <a:solidFill>
                  <a:schemeClr val="dk1"/>
                </a:solidFill>
              </a:rPr>
              <a:t>The products are similar to the others in the interviews. What attracted us was the business and profit model UI Path developed. It makes RPA a package rather than an unknown and complex system. Customers can easily apply for demos and subscribe to the services.</a:t>
            </a:r>
            <a:endParaRPr b="0" i="0" sz="14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Arial"/>
              <a:ea typeface="Arial"/>
              <a:cs typeface="Arial"/>
              <a:sym typeface="Arial"/>
            </a:endParaRPr>
          </a:p>
        </p:txBody>
      </p:sp>
      <p:sp>
        <p:nvSpPr>
          <p:cNvPr id="1593" name="Google Shape;1593;g11eb7293d98_0_443"/>
          <p:cNvSpPr txBox="1"/>
          <p:nvPr/>
        </p:nvSpPr>
        <p:spPr>
          <a:xfrm>
            <a:off x="9825978" y="4115775"/>
            <a:ext cx="2034900" cy="12006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200"/>
              <a:buFont typeface="Arial"/>
              <a:buNone/>
            </a:pPr>
            <a:r>
              <a:rPr lang="en-US" sz="1200">
                <a:solidFill>
                  <a:schemeClr val="dk1"/>
                </a:solidFill>
              </a:rPr>
              <a:t>UI path is the one that has a similar service as ours. It warns us not to take the old track they took, so we bring the interaction like "chatbot"  into our product.</a:t>
            </a:r>
            <a:endParaRPr b="0" i="0" sz="1200" u="none" cap="none" strike="noStrike">
              <a:solidFill>
                <a:schemeClr val="dk1"/>
              </a:solidFill>
              <a:latin typeface="Arial"/>
              <a:ea typeface="Arial"/>
              <a:cs typeface="Arial"/>
              <a:sym typeface="Arial"/>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7" name="Shape 1597"/>
        <p:cNvGrpSpPr/>
        <p:nvPr/>
      </p:nvGrpSpPr>
      <p:grpSpPr>
        <a:xfrm>
          <a:off x="0" y="0"/>
          <a:ext cx="0" cy="0"/>
          <a:chOff x="0" y="0"/>
          <a:chExt cx="0" cy="0"/>
        </a:xfrm>
      </p:grpSpPr>
      <p:sp>
        <p:nvSpPr>
          <p:cNvPr id="1598" name="Google Shape;1598;p36"/>
          <p:cNvSpPr txBox="1"/>
          <p:nvPr>
            <p:ph idx="1" type="body"/>
          </p:nvPr>
        </p:nvSpPr>
        <p:spPr>
          <a:xfrm>
            <a:off x="504000" y="2905487"/>
            <a:ext cx="5593588" cy="2811732"/>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SzPts val="1280"/>
              <a:buFont typeface="Arial"/>
              <a:buNone/>
            </a:pPr>
            <a:r>
              <a:rPr lang="en-US"/>
              <a:t>Contact information:</a:t>
            </a:r>
            <a:endParaRPr/>
          </a:p>
          <a:p>
            <a:pPr indent="0" lvl="1" marL="0" rtl="0" algn="l">
              <a:spcBef>
                <a:spcPts val="0"/>
              </a:spcBef>
              <a:spcAft>
                <a:spcPts val="0"/>
              </a:spcAft>
              <a:buSzPts val="1600"/>
              <a:buNone/>
            </a:pPr>
            <a:r>
              <a:t/>
            </a:r>
            <a:endParaRPr b="1"/>
          </a:p>
          <a:p>
            <a:pPr indent="0" lvl="1" marL="0" rtl="0" algn="l">
              <a:spcBef>
                <a:spcPts val="0"/>
              </a:spcBef>
              <a:spcAft>
                <a:spcPts val="0"/>
              </a:spcAft>
              <a:buSzPts val="1600"/>
              <a:buNone/>
            </a:pPr>
            <a:r>
              <a:rPr b="1" lang="en-US"/>
              <a:t>Tianhao Xu</a:t>
            </a:r>
            <a:endParaRPr b="1"/>
          </a:p>
          <a:p>
            <a:pPr indent="0" lvl="1" marL="0" rtl="0" algn="l">
              <a:spcBef>
                <a:spcPts val="0"/>
              </a:spcBef>
              <a:spcAft>
                <a:spcPts val="0"/>
              </a:spcAft>
              <a:buSzPts val="1600"/>
              <a:buNone/>
            </a:pPr>
            <a:r>
              <a:rPr lang="en-US"/>
              <a:t>t4.xu@student.vu.nl</a:t>
            </a:r>
            <a:endParaRPr/>
          </a:p>
          <a:p>
            <a:pPr indent="0" lvl="1" marL="0" rtl="0" algn="l">
              <a:spcBef>
                <a:spcPts val="0"/>
              </a:spcBef>
              <a:spcAft>
                <a:spcPts val="0"/>
              </a:spcAft>
              <a:buSzPts val="1600"/>
              <a:buNone/>
            </a:pPr>
            <a:r>
              <a:rPr lang="en-US"/>
              <a:t>+31(0)644214208</a:t>
            </a:r>
            <a:endParaRPr/>
          </a:p>
          <a:p>
            <a:pPr indent="0" lvl="1" marL="0" rtl="0" algn="l">
              <a:spcBef>
                <a:spcPts val="0"/>
              </a:spcBef>
              <a:spcAft>
                <a:spcPts val="0"/>
              </a:spcAft>
              <a:buSzPts val="1600"/>
              <a:buNone/>
            </a:pPr>
            <a:r>
              <a:t/>
            </a:r>
            <a:endParaRPr/>
          </a:p>
        </p:txBody>
      </p:sp>
      <p:sp>
        <p:nvSpPr>
          <p:cNvPr id="1599" name="Google Shape;1599;p36"/>
          <p:cNvSpPr txBox="1"/>
          <p:nvPr>
            <p:ph type="ctrTitle"/>
          </p:nvPr>
        </p:nvSpPr>
        <p:spPr>
          <a:xfrm>
            <a:off x="504000" y="1467009"/>
            <a:ext cx="5593588" cy="923116"/>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accent1"/>
              </a:buClr>
              <a:buSzPts val="5500"/>
              <a:buFont typeface="Arial"/>
              <a:buNone/>
            </a:pPr>
            <a:r>
              <a:rPr lang="en-US"/>
              <a:t>Thank you.</a:t>
            </a:r>
            <a:endParaRPr/>
          </a:p>
        </p:txBody>
      </p:sp>
      <p:pic>
        <p:nvPicPr>
          <p:cNvPr id="1600" name="Google Shape;1600;p36"/>
          <p:cNvPicPr preferRelativeResize="0"/>
          <p:nvPr/>
        </p:nvPicPr>
        <p:blipFill rotWithShape="1">
          <a:blip r:embed="rId3">
            <a:alphaModFix/>
          </a:blip>
          <a:srcRect b="0" l="0" r="0" t="0"/>
          <a:stretch/>
        </p:blipFill>
        <p:spPr>
          <a:xfrm>
            <a:off x="8660250" y="6107962"/>
            <a:ext cx="3444986" cy="65108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6"/>
          <p:cNvSpPr txBox="1"/>
          <p:nvPr>
            <p:ph type="title"/>
          </p:nvPr>
        </p:nvSpPr>
        <p:spPr>
          <a:xfrm>
            <a:off x="504001" y="504000"/>
            <a:ext cx="11186476" cy="369332"/>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Clr>
                <a:schemeClr val="dk1"/>
              </a:buClr>
              <a:buSzPts val="2400"/>
              <a:buFont typeface="Arial"/>
              <a:buNone/>
            </a:pPr>
            <a:r>
              <a:rPr lang="en-US"/>
              <a:t>Quick persona </a:t>
            </a:r>
            <a:endParaRPr/>
          </a:p>
        </p:txBody>
      </p:sp>
      <p:sp>
        <p:nvSpPr>
          <p:cNvPr id="250" name="Google Shape;250;p6"/>
          <p:cNvSpPr/>
          <p:nvPr/>
        </p:nvSpPr>
        <p:spPr>
          <a:xfrm>
            <a:off x="913011" y="3738803"/>
            <a:ext cx="2028825" cy="303365"/>
          </a:xfrm>
          <a:prstGeom prst="rect">
            <a:avLst/>
          </a:prstGeom>
          <a:solidFill>
            <a:srgbClr val="008FD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rgbClr val="FFFFFF"/>
              </a:solidFill>
              <a:latin typeface="Calibri"/>
              <a:ea typeface="Calibri"/>
              <a:cs typeface="Calibri"/>
              <a:sym typeface="Calibri"/>
            </a:endParaRPr>
          </a:p>
        </p:txBody>
      </p:sp>
      <p:sp>
        <p:nvSpPr>
          <p:cNvPr id="251" name="Google Shape;251;p6"/>
          <p:cNvSpPr/>
          <p:nvPr/>
        </p:nvSpPr>
        <p:spPr>
          <a:xfrm>
            <a:off x="1313313" y="3736597"/>
            <a:ext cx="1228221"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a:solidFill>
                  <a:srgbClr val="FFFFFF"/>
                </a:solidFill>
                <a:latin typeface="Twentieth Century"/>
                <a:ea typeface="Twentieth Century"/>
                <a:cs typeface="Twentieth Century"/>
                <a:sym typeface="Twentieth Century"/>
              </a:rPr>
              <a:t>Lily Matthews</a:t>
            </a:r>
            <a:r>
              <a:rPr b="1" lang="en-US" sz="1400">
                <a:solidFill>
                  <a:srgbClr val="FFFFFF"/>
                </a:solidFill>
                <a:latin typeface="Twentieth Century"/>
                <a:ea typeface="Twentieth Century"/>
                <a:cs typeface="Twentieth Century"/>
                <a:sym typeface="Twentieth Century"/>
              </a:rPr>
              <a:t> </a:t>
            </a:r>
            <a:endParaRPr/>
          </a:p>
        </p:txBody>
      </p:sp>
      <p:sp>
        <p:nvSpPr>
          <p:cNvPr id="252" name="Google Shape;252;p6"/>
          <p:cNvSpPr/>
          <p:nvPr/>
        </p:nvSpPr>
        <p:spPr>
          <a:xfrm>
            <a:off x="913011" y="4131495"/>
            <a:ext cx="2028825" cy="1757943"/>
          </a:xfrm>
          <a:prstGeom prst="rect">
            <a:avLst/>
          </a:prstGeom>
          <a:noFill/>
          <a:ln cap="flat" cmpd="sng" w="19050">
            <a:solidFill>
              <a:srgbClr val="F0AB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rgbClr val="FFFFFF"/>
              </a:solidFill>
              <a:latin typeface="Calibri"/>
              <a:ea typeface="Calibri"/>
              <a:cs typeface="Calibri"/>
              <a:sym typeface="Calibri"/>
            </a:endParaRPr>
          </a:p>
        </p:txBody>
      </p:sp>
      <p:grpSp>
        <p:nvGrpSpPr>
          <p:cNvPr id="253" name="Google Shape;253;p6"/>
          <p:cNvGrpSpPr/>
          <p:nvPr/>
        </p:nvGrpSpPr>
        <p:grpSpPr>
          <a:xfrm>
            <a:off x="1041845" y="4383854"/>
            <a:ext cx="1771156" cy="1253222"/>
            <a:chOff x="758293" y="4676833"/>
            <a:chExt cx="1771156" cy="1253222"/>
          </a:xfrm>
        </p:grpSpPr>
        <p:sp>
          <p:nvSpPr>
            <p:cNvPr id="254" name="Google Shape;254;p6"/>
            <p:cNvSpPr txBox="1"/>
            <p:nvPr/>
          </p:nvSpPr>
          <p:spPr>
            <a:xfrm>
              <a:off x="758293" y="4676833"/>
              <a:ext cx="1771156"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400">
                  <a:solidFill>
                    <a:srgbClr val="000000"/>
                  </a:solidFill>
                  <a:latin typeface="Twentieth Century"/>
                  <a:ea typeface="Twentieth Century"/>
                  <a:cs typeface="Twentieth Century"/>
                  <a:sym typeface="Twentieth Century"/>
                </a:rPr>
                <a:t>Hobbies &amp; Interests: </a:t>
              </a:r>
              <a:endParaRPr b="1" sz="1400">
                <a:solidFill>
                  <a:srgbClr val="000000"/>
                </a:solidFill>
                <a:latin typeface="Twentieth Century"/>
                <a:ea typeface="Twentieth Century"/>
                <a:cs typeface="Twentieth Century"/>
                <a:sym typeface="Twentieth Century"/>
              </a:endParaRPr>
            </a:p>
          </p:txBody>
        </p:sp>
        <p:sp>
          <p:nvSpPr>
            <p:cNvPr id="255" name="Google Shape;255;p6"/>
            <p:cNvSpPr/>
            <p:nvPr/>
          </p:nvSpPr>
          <p:spPr>
            <a:xfrm>
              <a:off x="758293" y="5068281"/>
              <a:ext cx="1676100" cy="861774"/>
            </a:xfrm>
            <a:prstGeom prst="rect">
              <a:avLst/>
            </a:prstGeom>
            <a:noFill/>
            <a:ln>
              <a:noFill/>
            </a:ln>
          </p:spPr>
          <p:txBody>
            <a:bodyPr anchorCtr="0" anchor="t" bIns="45700" lIns="91425" spcFirstLastPara="1" rIns="91425" wrap="square" tIns="45700">
              <a:spAutoFit/>
            </a:bodyPr>
            <a:lstStyle/>
            <a:p>
              <a:pPr indent="-81000" lvl="0" marL="81000" marR="0" rtl="0" algn="l">
                <a:spcBef>
                  <a:spcPts val="0"/>
                </a:spcBef>
                <a:spcAft>
                  <a:spcPts val="0"/>
                </a:spcAft>
                <a:buClr>
                  <a:srgbClr val="000000"/>
                </a:buClr>
                <a:buSzPts val="1000"/>
                <a:buFont typeface="Arial"/>
                <a:buChar char="•"/>
              </a:pPr>
              <a:r>
                <a:rPr i="1" lang="en-US" sz="1000"/>
                <a:t>Reading</a:t>
              </a:r>
              <a:endParaRPr/>
            </a:p>
            <a:p>
              <a:pPr indent="-81000" lvl="0" marL="81000" marR="0" rtl="0" algn="l">
                <a:spcBef>
                  <a:spcPts val="0"/>
                </a:spcBef>
                <a:spcAft>
                  <a:spcPts val="0"/>
                </a:spcAft>
                <a:buClr>
                  <a:srgbClr val="000000"/>
                </a:buClr>
                <a:buSzPts val="1000"/>
                <a:buFont typeface="Arial"/>
                <a:buChar char="•"/>
              </a:pPr>
              <a:r>
                <a:rPr i="1" lang="en-US" sz="1000"/>
                <a:t>Dancing</a:t>
              </a:r>
              <a:r>
                <a:rPr i="1" lang="en-US" sz="1000">
                  <a:solidFill>
                    <a:srgbClr val="000000"/>
                  </a:solidFill>
                  <a:latin typeface="Arial"/>
                  <a:ea typeface="Arial"/>
                  <a:cs typeface="Arial"/>
                  <a:sym typeface="Arial"/>
                </a:rPr>
                <a:t> </a:t>
              </a:r>
              <a:endParaRPr/>
            </a:p>
            <a:p>
              <a:pPr indent="-81000" lvl="0" marL="81000" marR="0" rtl="0" algn="l">
                <a:spcBef>
                  <a:spcPts val="0"/>
                </a:spcBef>
                <a:spcAft>
                  <a:spcPts val="0"/>
                </a:spcAft>
                <a:buClr>
                  <a:srgbClr val="000000"/>
                </a:buClr>
                <a:buSzPts val="1000"/>
                <a:buFont typeface="Arial"/>
                <a:buChar char="•"/>
              </a:pPr>
              <a:r>
                <a:rPr i="1" lang="en-US" sz="1000"/>
                <a:t>Participate in team projects</a:t>
              </a:r>
              <a:endParaRPr i="1" sz="1000"/>
            </a:p>
            <a:p>
              <a:pPr indent="0" lvl="0" marL="457200" marR="0" rtl="0" algn="l">
                <a:spcBef>
                  <a:spcPts val="0"/>
                </a:spcBef>
                <a:spcAft>
                  <a:spcPts val="0"/>
                </a:spcAft>
                <a:buNone/>
              </a:pPr>
              <a:r>
                <a:rPr i="1" lang="en-US" sz="1000">
                  <a:solidFill>
                    <a:srgbClr val="000000"/>
                  </a:solidFill>
                  <a:latin typeface="Arial"/>
                  <a:ea typeface="Arial"/>
                  <a:cs typeface="Arial"/>
                  <a:sym typeface="Arial"/>
                </a:rPr>
                <a:t>  </a:t>
              </a:r>
              <a:endParaRPr/>
            </a:p>
          </p:txBody>
        </p:sp>
      </p:grpSp>
      <p:sp>
        <p:nvSpPr>
          <p:cNvPr id="256" name="Google Shape;256;p6"/>
          <p:cNvSpPr/>
          <p:nvPr/>
        </p:nvSpPr>
        <p:spPr>
          <a:xfrm>
            <a:off x="4530599" y="1389198"/>
            <a:ext cx="2671081" cy="306277"/>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257" name="Google Shape;257;p6"/>
          <p:cNvSpPr txBox="1"/>
          <p:nvPr/>
        </p:nvSpPr>
        <p:spPr>
          <a:xfrm>
            <a:off x="4530598" y="1387942"/>
            <a:ext cx="2021034" cy="30777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400">
                <a:solidFill>
                  <a:schemeClr val="lt2"/>
                </a:solidFill>
                <a:latin typeface="Twentieth Century"/>
                <a:ea typeface="Twentieth Century"/>
                <a:cs typeface="Twentieth Century"/>
                <a:sym typeface="Twentieth Century"/>
              </a:rPr>
              <a:t>Background:</a:t>
            </a:r>
            <a:endParaRPr b="1" sz="1400">
              <a:solidFill>
                <a:schemeClr val="lt2"/>
              </a:solidFill>
              <a:latin typeface="Twentieth Century"/>
              <a:ea typeface="Twentieth Century"/>
              <a:cs typeface="Twentieth Century"/>
              <a:sym typeface="Twentieth Century"/>
            </a:endParaRPr>
          </a:p>
        </p:txBody>
      </p:sp>
      <p:sp>
        <p:nvSpPr>
          <p:cNvPr id="258" name="Google Shape;258;p6"/>
          <p:cNvSpPr/>
          <p:nvPr/>
        </p:nvSpPr>
        <p:spPr>
          <a:xfrm>
            <a:off x="4530598" y="1900790"/>
            <a:ext cx="2021034" cy="553997"/>
          </a:xfrm>
          <a:prstGeom prst="rect">
            <a:avLst/>
          </a:prstGeom>
          <a:noFill/>
          <a:ln>
            <a:noFill/>
          </a:ln>
        </p:spPr>
        <p:txBody>
          <a:bodyPr anchorCtr="0" anchor="t" bIns="45700" lIns="91425" spcFirstLastPara="1" rIns="91425" wrap="square" tIns="45700">
            <a:spAutoFit/>
          </a:bodyPr>
          <a:lstStyle/>
          <a:p>
            <a:pPr indent="-81000" lvl="0" marL="81000" marR="0" rtl="0" algn="l">
              <a:spcBef>
                <a:spcPts val="0"/>
              </a:spcBef>
              <a:spcAft>
                <a:spcPts val="0"/>
              </a:spcAft>
              <a:buClr>
                <a:srgbClr val="000000"/>
              </a:buClr>
              <a:buSzPts val="1000"/>
              <a:buFont typeface="Arial"/>
              <a:buChar char="•"/>
            </a:pPr>
            <a:r>
              <a:rPr i="1" lang="en-US" sz="1000"/>
              <a:t>Bank counter</a:t>
            </a:r>
            <a:r>
              <a:rPr i="1" lang="en-US" sz="1000">
                <a:solidFill>
                  <a:srgbClr val="000000"/>
                </a:solidFill>
                <a:latin typeface="Arial"/>
                <a:ea typeface="Arial"/>
                <a:cs typeface="Arial"/>
                <a:sym typeface="Arial"/>
              </a:rPr>
              <a:t>, </a:t>
            </a:r>
            <a:r>
              <a:rPr i="1" lang="en-US" sz="1000"/>
              <a:t>3 </a:t>
            </a:r>
            <a:r>
              <a:rPr i="1" lang="en-US" sz="1000">
                <a:solidFill>
                  <a:srgbClr val="000000"/>
                </a:solidFill>
                <a:latin typeface="Arial"/>
                <a:ea typeface="Arial"/>
                <a:cs typeface="Arial"/>
                <a:sym typeface="Arial"/>
              </a:rPr>
              <a:t>years ago</a:t>
            </a:r>
            <a:endParaRPr/>
          </a:p>
          <a:p>
            <a:pPr indent="-81000" lvl="0" marL="81000" marR="0" rtl="0" algn="l">
              <a:spcBef>
                <a:spcPts val="0"/>
              </a:spcBef>
              <a:spcAft>
                <a:spcPts val="0"/>
              </a:spcAft>
              <a:buClr>
                <a:srgbClr val="000000"/>
              </a:buClr>
              <a:buSzPts val="1000"/>
              <a:buFont typeface="Arial"/>
              <a:buChar char="•"/>
            </a:pPr>
            <a:r>
              <a:rPr i="1" lang="en-US" sz="1000"/>
              <a:t>lobby manager at Finance Enterprise, 1 year ago</a:t>
            </a:r>
            <a:r>
              <a:rPr i="1" lang="en-US" sz="1000">
                <a:solidFill>
                  <a:srgbClr val="000000"/>
                </a:solidFill>
                <a:latin typeface="Arial"/>
                <a:ea typeface="Arial"/>
                <a:cs typeface="Arial"/>
                <a:sym typeface="Arial"/>
              </a:rPr>
              <a:t> </a:t>
            </a:r>
            <a:endParaRPr/>
          </a:p>
        </p:txBody>
      </p:sp>
      <p:sp>
        <p:nvSpPr>
          <p:cNvPr id="259" name="Google Shape;259;p6"/>
          <p:cNvSpPr/>
          <p:nvPr/>
        </p:nvSpPr>
        <p:spPr>
          <a:xfrm>
            <a:off x="7369050" y="1398871"/>
            <a:ext cx="2671081" cy="306277"/>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260" name="Google Shape;260;p6"/>
          <p:cNvSpPr txBox="1"/>
          <p:nvPr/>
        </p:nvSpPr>
        <p:spPr>
          <a:xfrm>
            <a:off x="7369050" y="1397616"/>
            <a:ext cx="1626419" cy="30777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400">
                <a:solidFill>
                  <a:schemeClr val="lt2"/>
                </a:solidFill>
                <a:latin typeface="Twentieth Century"/>
                <a:ea typeface="Twentieth Century"/>
                <a:cs typeface="Twentieth Century"/>
                <a:sym typeface="Twentieth Century"/>
              </a:rPr>
              <a:t>Challenges:</a:t>
            </a:r>
            <a:endParaRPr b="1" sz="1400">
              <a:solidFill>
                <a:schemeClr val="lt2"/>
              </a:solidFill>
              <a:latin typeface="Twentieth Century"/>
              <a:ea typeface="Twentieth Century"/>
              <a:cs typeface="Twentieth Century"/>
              <a:sym typeface="Twentieth Century"/>
            </a:endParaRPr>
          </a:p>
        </p:txBody>
      </p:sp>
      <p:sp>
        <p:nvSpPr>
          <p:cNvPr id="261" name="Google Shape;261;p6"/>
          <p:cNvSpPr/>
          <p:nvPr/>
        </p:nvSpPr>
        <p:spPr>
          <a:xfrm>
            <a:off x="7369050" y="1900789"/>
            <a:ext cx="1934535" cy="707886"/>
          </a:xfrm>
          <a:prstGeom prst="rect">
            <a:avLst/>
          </a:prstGeom>
          <a:noFill/>
          <a:ln>
            <a:noFill/>
          </a:ln>
        </p:spPr>
        <p:txBody>
          <a:bodyPr anchorCtr="0" anchor="t" bIns="45700" lIns="91425" spcFirstLastPara="1" rIns="91425" wrap="square" tIns="45700">
            <a:spAutoFit/>
          </a:bodyPr>
          <a:lstStyle/>
          <a:p>
            <a:pPr indent="-81000" lvl="0" marL="81000" marR="0" rtl="0" algn="l">
              <a:spcBef>
                <a:spcPts val="0"/>
              </a:spcBef>
              <a:spcAft>
                <a:spcPts val="0"/>
              </a:spcAft>
              <a:buClr>
                <a:srgbClr val="000000"/>
              </a:buClr>
              <a:buSzPts val="1000"/>
              <a:buFont typeface="Arial"/>
              <a:buChar char="•"/>
            </a:pPr>
            <a:r>
              <a:rPr i="1" lang="en-US" sz="1000"/>
              <a:t>Communicate with customers</a:t>
            </a:r>
            <a:endParaRPr i="1" sz="1000"/>
          </a:p>
          <a:p>
            <a:pPr indent="-81000" lvl="0" marL="81000" marR="0" rtl="0" algn="l">
              <a:spcBef>
                <a:spcPts val="0"/>
              </a:spcBef>
              <a:spcAft>
                <a:spcPts val="0"/>
              </a:spcAft>
              <a:buSzPts val="1000"/>
              <a:buChar char="•"/>
            </a:pPr>
            <a:r>
              <a:rPr i="1" lang="en-US" sz="1000"/>
              <a:t>Handle complex business relationships</a:t>
            </a:r>
            <a:endParaRPr i="1" sz="1000"/>
          </a:p>
          <a:p>
            <a:pPr indent="0" lvl="0" marL="457200" marR="0" rtl="0" algn="l">
              <a:spcBef>
                <a:spcPts val="0"/>
              </a:spcBef>
              <a:spcAft>
                <a:spcPts val="0"/>
              </a:spcAft>
              <a:buNone/>
            </a:pPr>
            <a:r>
              <a:t/>
            </a:r>
            <a:endParaRPr/>
          </a:p>
        </p:txBody>
      </p:sp>
      <p:sp>
        <p:nvSpPr>
          <p:cNvPr id="262" name="Google Shape;262;p6"/>
          <p:cNvSpPr/>
          <p:nvPr/>
        </p:nvSpPr>
        <p:spPr>
          <a:xfrm>
            <a:off x="4530599" y="3213499"/>
            <a:ext cx="2671081" cy="306277"/>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263" name="Google Shape;263;p6"/>
          <p:cNvSpPr txBox="1"/>
          <p:nvPr/>
        </p:nvSpPr>
        <p:spPr>
          <a:xfrm>
            <a:off x="4409311" y="3237799"/>
            <a:ext cx="2021100" cy="307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400">
                <a:solidFill>
                  <a:schemeClr val="lt2"/>
                </a:solidFill>
                <a:latin typeface="Twentieth Century"/>
                <a:ea typeface="Twentieth Century"/>
                <a:cs typeface="Twentieth Century"/>
                <a:sym typeface="Twentieth Century"/>
              </a:rPr>
              <a:t>Demographics:</a:t>
            </a:r>
            <a:endParaRPr b="1" sz="1400">
              <a:solidFill>
                <a:schemeClr val="lt2"/>
              </a:solidFill>
              <a:latin typeface="Twentieth Century"/>
              <a:ea typeface="Twentieth Century"/>
              <a:cs typeface="Twentieth Century"/>
              <a:sym typeface="Twentieth Century"/>
            </a:endParaRPr>
          </a:p>
        </p:txBody>
      </p:sp>
      <p:sp>
        <p:nvSpPr>
          <p:cNvPr id="264" name="Google Shape;264;p6"/>
          <p:cNvSpPr/>
          <p:nvPr/>
        </p:nvSpPr>
        <p:spPr>
          <a:xfrm>
            <a:off x="4530598" y="3648181"/>
            <a:ext cx="1537432" cy="860290"/>
          </a:xfrm>
          <a:prstGeom prst="rect">
            <a:avLst/>
          </a:prstGeom>
          <a:noFill/>
          <a:ln>
            <a:noFill/>
          </a:ln>
        </p:spPr>
        <p:txBody>
          <a:bodyPr anchorCtr="0" anchor="t" bIns="45700" lIns="91425" spcFirstLastPara="1" rIns="91425" wrap="square" tIns="45700">
            <a:spAutoFit/>
          </a:bodyPr>
          <a:lstStyle/>
          <a:p>
            <a:pPr indent="-81000" lvl="0" marL="81000" marR="0" rtl="0" algn="l">
              <a:spcBef>
                <a:spcPts val="0"/>
              </a:spcBef>
              <a:spcAft>
                <a:spcPts val="0"/>
              </a:spcAft>
              <a:buClr>
                <a:srgbClr val="000000"/>
              </a:buClr>
              <a:buSzPts val="1000"/>
              <a:buFont typeface="Arial"/>
              <a:buChar char="•"/>
            </a:pPr>
            <a:r>
              <a:rPr i="1" lang="en-US" sz="1000"/>
              <a:t>Fem</a:t>
            </a:r>
            <a:r>
              <a:rPr i="1" lang="en-US" sz="1000">
                <a:solidFill>
                  <a:srgbClr val="000000"/>
                </a:solidFill>
                <a:latin typeface="Arial"/>
                <a:ea typeface="Arial"/>
                <a:cs typeface="Arial"/>
                <a:sym typeface="Arial"/>
              </a:rPr>
              <a:t>ale </a:t>
            </a:r>
            <a:endParaRPr/>
          </a:p>
          <a:p>
            <a:pPr indent="-81000" lvl="0" marL="81000" marR="0" rtl="0" algn="l">
              <a:spcBef>
                <a:spcPts val="0"/>
              </a:spcBef>
              <a:spcAft>
                <a:spcPts val="0"/>
              </a:spcAft>
              <a:buClr>
                <a:srgbClr val="000000"/>
              </a:buClr>
              <a:buSzPts val="1000"/>
              <a:buFont typeface="Arial"/>
              <a:buChar char="•"/>
            </a:pPr>
            <a:r>
              <a:rPr i="1" lang="en-US" sz="1000">
                <a:solidFill>
                  <a:srgbClr val="000000"/>
                </a:solidFill>
                <a:latin typeface="Arial"/>
                <a:ea typeface="Arial"/>
                <a:cs typeface="Arial"/>
                <a:sym typeface="Arial"/>
              </a:rPr>
              <a:t>Age  </a:t>
            </a:r>
            <a:r>
              <a:rPr i="1" lang="en-US" sz="1000"/>
              <a:t>28</a:t>
            </a:r>
            <a:endParaRPr/>
          </a:p>
          <a:p>
            <a:pPr indent="-81000" lvl="0" marL="81000" marR="0" rtl="0" algn="l">
              <a:spcBef>
                <a:spcPts val="0"/>
              </a:spcBef>
              <a:spcAft>
                <a:spcPts val="0"/>
              </a:spcAft>
              <a:buClr>
                <a:srgbClr val="000000"/>
              </a:buClr>
              <a:buSzPts val="1000"/>
              <a:buFont typeface="Arial"/>
              <a:buChar char="•"/>
            </a:pPr>
            <a:r>
              <a:rPr i="1" lang="en-US" sz="1000">
                <a:solidFill>
                  <a:srgbClr val="000000"/>
                </a:solidFill>
                <a:latin typeface="Arial"/>
                <a:ea typeface="Arial"/>
                <a:cs typeface="Arial"/>
                <a:sym typeface="Arial"/>
              </a:rPr>
              <a:t>Annual Income $ </a:t>
            </a:r>
            <a:r>
              <a:rPr i="1" lang="en-US" sz="1000"/>
              <a:t>2</a:t>
            </a:r>
            <a:r>
              <a:rPr i="1" lang="en-US" sz="1000">
                <a:solidFill>
                  <a:srgbClr val="000000"/>
                </a:solidFill>
                <a:latin typeface="Arial"/>
                <a:ea typeface="Arial"/>
                <a:cs typeface="Arial"/>
                <a:sym typeface="Arial"/>
              </a:rPr>
              <a:t>00000</a:t>
            </a:r>
            <a:endParaRPr/>
          </a:p>
          <a:p>
            <a:pPr indent="0" lvl="0" marL="457200" marR="0" rtl="0" algn="l">
              <a:spcBef>
                <a:spcPts val="0"/>
              </a:spcBef>
              <a:spcAft>
                <a:spcPts val="0"/>
              </a:spcAft>
              <a:buNone/>
            </a:pPr>
            <a:r>
              <a:rPr i="1" lang="en-US" sz="1000">
                <a:solidFill>
                  <a:srgbClr val="000000"/>
                </a:solidFill>
                <a:latin typeface="Arial"/>
                <a:ea typeface="Arial"/>
                <a:cs typeface="Arial"/>
                <a:sym typeface="Arial"/>
              </a:rPr>
              <a:t>  </a:t>
            </a:r>
            <a:endParaRPr/>
          </a:p>
        </p:txBody>
      </p:sp>
      <p:sp>
        <p:nvSpPr>
          <p:cNvPr id="265" name="Google Shape;265;p6"/>
          <p:cNvSpPr/>
          <p:nvPr/>
        </p:nvSpPr>
        <p:spPr>
          <a:xfrm>
            <a:off x="7369050" y="3217306"/>
            <a:ext cx="2671081" cy="306277"/>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266" name="Google Shape;266;p6"/>
          <p:cNvSpPr txBox="1"/>
          <p:nvPr/>
        </p:nvSpPr>
        <p:spPr>
          <a:xfrm>
            <a:off x="7369050" y="3228749"/>
            <a:ext cx="1767933" cy="30777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400">
                <a:solidFill>
                  <a:schemeClr val="lt2"/>
                </a:solidFill>
                <a:latin typeface="Twentieth Century"/>
                <a:ea typeface="Twentieth Century"/>
                <a:cs typeface="Twentieth Century"/>
                <a:sym typeface="Twentieth Century"/>
              </a:rPr>
              <a:t>Common Objections:</a:t>
            </a:r>
            <a:endParaRPr b="1" sz="1400">
              <a:solidFill>
                <a:schemeClr val="lt2"/>
              </a:solidFill>
              <a:latin typeface="Twentieth Century"/>
              <a:ea typeface="Twentieth Century"/>
              <a:cs typeface="Twentieth Century"/>
              <a:sym typeface="Twentieth Century"/>
            </a:endParaRPr>
          </a:p>
        </p:txBody>
      </p:sp>
      <p:sp>
        <p:nvSpPr>
          <p:cNvPr id="267" name="Google Shape;267;p6"/>
          <p:cNvSpPr/>
          <p:nvPr/>
        </p:nvSpPr>
        <p:spPr>
          <a:xfrm>
            <a:off x="7369050" y="3648182"/>
            <a:ext cx="1848035" cy="553997"/>
          </a:xfrm>
          <a:prstGeom prst="rect">
            <a:avLst/>
          </a:prstGeom>
          <a:noFill/>
          <a:ln>
            <a:noFill/>
          </a:ln>
        </p:spPr>
        <p:txBody>
          <a:bodyPr anchorCtr="0" anchor="t" bIns="45700" lIns="91425" spcFirstLastPara="1" rIns="91425" wrap="square" tIns="45700">
            <a:spAutoFit/>
          </a:bodyPr>
          <a:lstStyle/>
          <a:p>
            <a:pPr indent="-81000" lvl="0" marL="81000" marR="0" rtl="0" algn="l">
              <a:spcBef>
                <a:spcPts val="0"/>
              </a:spcBef>
              <a:spcAft>
                <a:spcPts val="0"/>
              </a:spcAft>
              <a:buClr>
                <a:srgbClr val="000000"/>
              </a:buClr>
              <a:buSzPts val="1000"/>
              <a:buFont typeface="Arial"/>
              <a:buChar char="•"/>
            </a:pPr>
            <a:r>
              <a:rPr i="1" lang="en-US" sz="1000"/>
              <a:t>Stressful office environment</a:t>
            </a:r>
            <a:r>
              <a:rPr i="1" lang="en-US" sz="1000">
                <a:solidFill>
                  <a:srgbClr val="000000"/>
                </a:solidFill>
                <a:latin typeface="Arial"/>
                <a:ea typeface="Arial"/>
                <a:cs typeface="Arial"/>
                <a:sym typeface="Arial"/>
              </a:rPr>
              <a:t>.</a:t>
            </a:r>
            <a:endParaRPr/>
          </a:p>
          <a:p>
            <a:pPr indent="0" lvl="0" marL="457200" marR="0" rtl="0" algn="l">
              <a:spcBef>
                <a:spcPts val="0"/>
              </a:spcBef>
              <a:spcAft>
                <a:spcPts val="0"/>
              </a:spcAft>
              <a:buNone/>
            </a:pPr>
            <a:r>
              <a:rPr i="1" lang="en-US" sz="1000">
                <a:solidFill>
                  <a:srgbClr val="000000"/>
                </a:solidFill>
                <a:latin typeface="Arial"/>
                <a:ea typeface="Arial"/>
                <a:cs typeface="Arial"/>
                <a:sym typeface="Arial"/>
              </a:rPr>
              <a:t> </a:t>
            </a:r>
            <a:endParaRPr/>
          </a:p>
        </p:txBody>
      </p:sp>
      <p:sp>
        <p:nvSpPr>
          <p:cNvPr id="268" name="Google Shape;268;p6"/>
          <p:cNvSpPr/>
          <p:nvPr/>
        </p:nvSpPr>
        <p:spPr>
          <a:xfrm>
            <a:off x="4530599" y="5089150"/>
            <a:ext cx="2671081" cy="306277"/>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269" name="Google Shape;269;p6"/>
          <p:cNvSpPr txBox="1"/>
          <p:nvPr/>
        </p:nvSpPr>
        <p:spPr>
          <a:xfrm>
            <a:off x="4530598" y="5087894"/>
            <a:ext cx="1206952" cy="30777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400">
                <a:solidFill>
                  <a:schemeClr val="lt2"/>
                </a:solidFill>
                <a:latin typeface="Twentieth Century"/>
                <a:ea typeface="Twentieth Century"/>
                <a:cs typeface="Twentieth Century"/>
                <a:sym typeface="Twentieth Century"/>
              </a:rPr>
              <a:t>Goals:</a:t>
            </a:r>
            <a:endParaRPr b="1" sz="1400">
              <a:solidFill>
                <a:schemeClr val="lt2"/>
              </a:solidFill>
              <a:latin typeface="Twentieth Century"/>
              <a:ea typeface="Twentieth Century"/>
              <a:cs typeface="Twentieth Century"/>
              <a:sym typeface="Twentieth Century"/>
            </a:endParaRPr>
          </a:p>
        </p:txBody>
      </p:sp>
      <p:sp>
        <p:nvSpPr>
          <p:cNvPr id="270" name="Google Shape;270;p6"/>
          <p:cNvSpPr/>
          <p:nvPr/>
        </p:nvSpPr>
        <p:spPr>
          <a:xfrm>
            <a:off x="4530598" y="5523832"/>
            <a:ext cx="1778453" cy="707886"/>
          </a:xfrm>
          <a:prstGeom prst="rect">
            <a:avLst/>
          </a:prstGeom>
          <a:noFill/>
          <a:ln>
            <a:noFill/>
          </a:ln>
        </p:spPr>
        <p:txBody>
          <a:bodyPr anchorCtr="0" anchor="t" bIns="45700" lIns="91425" spcFirstLastPara="1" rIns="91425" wrap="square" tIns="45700">
            <a:spAutoFit/>
          </a:bodyPr>
          <a:lstStyle/>
          <a:p>
            <a:pPr indent="-81000" lvl="0" marL="81000" marR="0" rtl="0" algn="l">
              <a:spcBef>
                <a:spcPts val="0"/>
              </a:spcBef>
              <a:spcAft>
                <a:spcPts val="0"/>
              </a:spcAft>
              <a:buClr>
                <a:srgbClr val="000000"/>
              </a:buClr>
              <a:buSzPts val="1000"/>
              <a:buFont typeface="Arial"/>
              <a:buChar char="•"/>
            </a:pPr>
            <a:r>
              <a:rPr i="1" lang="en-US" sz="1000"/>
              <a:t>Have more vacation</a:t>
            </a:r>
            <a:endParaRPr i="1" sz="1000"/>
          </a:p>
          <a:p>
            <a:pPr indent="-81000" lvl="0" marL="81000" marR="0" rtl="0" algn="l">
              <a:spcBef>
                <a:spcPts val="0"/>
              </a:spcBef>
              <a:spcAft>
                <a:spcPts val="0"/>
              </a:spcAft>
              <a:buClr>
                <a:srgbClr val="000000"/>
              </a:buClr>
              <a:buSzPts val="1000"/>
              <a:buFont typeface="Arial"/>
              <a:buChar char="•"/>
            </a:pPr>
            <a:r>
              <a:rPr i="1" lang="en-US" sz="1000"/>
              <a:t>Promotion to higher paying positions</a:t>
            </a:r>
            <a:endParaRPr i="1" sz="1000"/>
          </a:p>
          <a:p>
            <a:pPr indent="0" lvl="0" marL="457200" marR="0" rtl="0" algn="l">
              <a:spcBef>
                <a:spcPts val="0"/>
              </a:spcBef>
              <a:spcAft>
                <a:spcPts val="0"/>
              </a:spcAft>
              <a:buNone/>
            </a:pPr>
            <a:r>
              <a:t/>
            </a:r>
            <a:endParaRPr/>
          </a:p>
          <a:p>
            <a:pPr indent="0" lvl="0" marL="457200" marR="0" rtl="0" algn="l">
              <a:spcBef>
                <a:spcPts val="0"/>
              </a:spcBef>
              <a:spcAft>
                <a:spcPts val="0"/>
              </a:spcAft>
              <a:buNone/>
            </a:pPr>
            <a:r>
              <a:t/>
            </a:r>
            <a:endParaRPr/>
          </a:p>
        </p:txBody>
      </p:sp>
      <p:sp>
        <p:nvSpPr>
          <p:cNvPr id="271" name="Google Shape;271;p6"/>
          <p:cNvSpPr/>
          <p:nvPr/>
        </p:nvSpPr>
        <p:spPr>
          <a:xfrm>
            <a:off x="7369050" y="5094647"/>
            <a:ext cx="2671081" cy="306277"/>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272" name="Google Shape;272;p6"/>
          <p:cNvSpPr txBox="1"/>
          <p:nvPr/>
        </p:nvSpPr>
        <p:spPr>
          <a:xfrm>
            <a:off x="7369050" y="5087894"/>
            <a:ext cx="1456525" cy="30777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400">
                <a:solidFill>
                  <a:schemeClr val="lt2"/>
                </a:solidFill>
                <a:latin typeface="Twentieth Century"/>
                <a:ea typeface="Twentieth Century"/>
                <a:cs typeface="Twentieth Century"/>
                <a:sym typeface="Twentieth Century"/>
              </a:rPr>
              <a:t>Biggest Fears:</a:t>
            </a:r>
            <a:endParaRPr b="1" sz="1400">
              <a:solidFill>
                <a:schemeClr val="lt2"/>
              </a:solidFill>
              <a:latin typeface="Twentieth Century"/>
              <a:ea typeface="Twentieth Century"/>
              <a:cs typeface="Twentieth Century"/>
              <a:sym typeface="Twentieth Century"/>
            </a:endParaRPr>
          </a:p>
        </p:txBody>
      </p:sp>
      <p:sp>
        <p:nvSpPr>
          <p:cNvPr id="273" name="Google Shape;273;p6"/>
          <p:cNvSpPr/>
          <p:nvPr/>
        </p:nvSpPr>
        <p:spPr>
          <a:xfrm>
            <a:off x="7369049" y="5523833"/>
            <a:ext cx="1830166" cy="553997"/>
          </a:xfrm>
          <a:prstGeom prst="rect">
            <a:avLst/>
          </a:prstGeom>
          <a:noFill/>
          <a:ln>
            <a:noFill/>
          </a:ln>
        </p:spPr>
        <p:txBody>
          <a:bodyPr anchorCtr="0" anchor="t" bIns="45700" lIns="91425" spcFirstLastPara="1" rIns="91425" wrap="square" tIns="45700">
            <a:spAutoFit/>
          </a:bodyPr>
          <a:lstStyle/>
          <a:p>
            <a:pPr indent="-81000" lvl="0" marL="81000" marR="0" rtl="0" algn="l">
              <a:spcBef>
                <a:spcPts val="0"/>
              </a:spcBef>
              <a:spcAft>
                <a:spcPts val="0"/>
              </a:spcAft>
              <a:buClr>
                <a:srgbClr val="000000"/>
              </a:buClr>
              <a:buSzPts val="1000"/>
              <a:buFont typeface="Arial"/>
              <a:buChar char="•"/>
            </a:pPr>
            <a:r>
              <a:rPr i="1" lang="en-US" sz="1000"/>
              <a:t>Company layoffs</a:t>
            </a:r>
            <a:endParaRPr i="1" sz="1000"/>
          </a:p>
          <a:p>
            <a:pPr indent="-81000" lvl="0" marL="81000" marR="0" rtl="0" algn="l">
              <a:spcBef>
                <a:spcPts val="0"/>
              </a:spcBef>
              <a:spcAft>
                <a:spcPts val="0"/>
              </a:spcAft>
              <a:buClr>
                <a:srgbClr val="000000"/>
              </a:buClr>
              <a:buSzPts val="1000"/>
              <a:buFont typeface="Arial"/>
              <a:buChar char="•"/>
            </a:pPr>
            <a:r>
              <a:rPr i="1" lang="en-US" sz="1000"/>
              <a:t>Inability to build good relationships with colleagues</a:t>
            </a:r>
            <a:endParaRPr i="1" sz="1000"/>
          </a:p>
          <a:p>
            <a:pPr indent="0" lvl="0" marL="457200" marR="0" rtl="0" algn="l">
              <a:spcBef>
                <a:spcPts val="0"/>
              </a:spcBef>
              <a:spcAft>
                <a:spcPts val="0"/>
              </a:spcAft>
              <a:buNone/>
            </a:pPr>
            <a:r>
              <a:rPr i="1" lang="en-US" sz="1000">
                <a:solidFill>
                  <a:srgbClr val="000000"/>
                </a:solidFill>
                <a:latin typeface="Arial"/>
                <a:ea typeface="Arial"/>
                <a:cs typeface="Arial"/>
                <a:sym typeface="Arial"/>
              </a:rPr>
              <a:t>  </a:t>
            </a:r>
            <a:endParaRPr/>
          </a:p>
        </p:txBody>
      </p:sp>
      <p:sp>
        <p:nvSpPr>
          <p:cNvPr id="274" name="Google Shape;274;p6"/>
          <p:cNvSpPr txBox="1"/>
          <p:nvPr/>
        </p:nvSpPr>
        <p:spPr>
          <a:xfrm>
            <a:off x="2941831" y="3896733"/>
            <a:ext cx="980100" cy="3078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t/>
            </a:r>
            <a:endParaRPr/>
          </a:p>
        </p:txBody>
      </p:sp>
      <p:pic>
        <p:nvPicPr>
          <p:cNvPr id="275" name="Google Shape;275;p6"/>
          <p:cNvPicPr preferRelativeResize="0"/>
          <p:nvPr/>
        </p:nvPicPr>
        <p:blipFill>
          <a:blip r:embed="rId3">
            <a:alphaModFix/>
          </a:blip>
          <a:stretch>
            <a:fillRect/>
          </a:stretch>
        </p:blipFill>
        <p:spPr>
          <a:xfrm>
            <a:off x="1041856" y="1043745"/>
            <a:ext cx="1850244" cy="226809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7"/>
          <p:cNvSpPr txBox="1"/>
          <p:nvPr>
            <p:ph type="title"/>
          </p:nvPr>
        </p:nvSpPr>
        <p:spPr>
          <a:xfrm>
            <a:off x="504001" y="504000"/>
            <a:ext cx="11186476" cy="369332"/>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Clr>
                <a:schemeClr val="dk1"/>
              </a:buClr>
              <a:buSzPts val="2400"/>
              <a:buFont typeface="Arial"/>
              <a:buNone/>
            </a:pPr>
            <a:r>
              <a:rPr lang="en-US"/>
              <a:t>Quick persona</a:t>
            </a:r>
            <a:endParaRPr/>
          </a:p>
        </p:txBody>
      </p:sp>
      <p:sp>
        <p:nvSpPr>
          <p:cNvPr id="281" name="Google Shape;281;p7"/>
          <p:cNvSpPr/>
          <p:nvPr/>
        </p:nvSpPr>
        <p:spPr>
          <a:xfrm>
            <a:off x="913011" y="3738803"/>
            <a:ext cx="2028825" cy="303365"/>
          </a:xfrm>
          <a:prstGeom prst="rect">
            <a:avLst/>
          </a:prstGeom>
          <a:solidFill>
            <a:srgbClr val="008FD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rgbClr val="FFFFFF"/>
              </a:solidFill>
              <a:latin typeface="Calibri"/>
              <a:ea typeface="Calibri"/>
              <a:cs typeface="Calibri"/>
              <a:sym typeface="Calibri"/>
            </a:endParaRPr>
          </a:p>
        </p:txBody>
      </p:sp>
      <p:sp>
        <p:nvSpPr>
          <p:cNvPr id="282" name="Google Shape;282;p7"/>
          <p:cNvSpPr/>
          <p:nvPr/>
        </p:nvSpPr>
        <p:spPr>
          <a:xfrm>
            <a:off x="1313313" y="3736597"/>
            <a:ext cx="1228221"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a:solidFill>
                  <a:srgbClr val="FFFFFF"/>
                </a:solidFill>
                <a:latin typeface="Twentieth Century"/>
                <a:ea typeface="Twentieth Century"/>
                <a:cs typeface="Twentieth Century"/>
                <a:sym typeface="Twentieth Century"/>
              </a:rPr>
              <a:t>Dylan Liu</a:t>
            </a:r>
            <a:endParaRPr/>
          </a:p>
        </p:txBody>
      </p:sp>
      <p:sp>
        <p:nvSpPr>
          <p:cNvPr id="283" name="Google Shape;283;p7"/>
          <p:cNvSpPr/>
          <p:nvPr/>
        </p:nvSpPr>
        <p:spPr>
          <a:xfrm>
            <a:off x="913011" y="4131495"/>
            <a:ext cx="2028825" cy="1757943"/>
          </a:xfrm>
          <a:prstGeom prst="rect">
            <a:avLst/>
          </a:prstGeom>
          <a:noFill/>
          <a:ln cap="flat" cmpd="sng" w="19050">
            <a:solidFill>
              <a:srgbClr val="F0AB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rgbClr val="FFFFFF"/>
              </a:solidFill>
              <a:latin typeface="Calibri"/>
              <a:ea typeface="Calibri"/>
              <a:cs typeface="Calibri"/>
              <a:sym typeface="Calibri"/>
            </a:endParaRPr>
          </a:p>
        </p:txBody>
      </p:sp>
      <p:grpSp>
        <p:nvGrpSpPr>
          <p:cNvPr id="284" name="Google Shape;284;p7"/>
          <p:cNvGrpSpPr/>
          <p:nvPr/>
        </p:nvGrpSpPr>
        <p:grpSpPr>
          <a:xfrm>
            <a:off x="1041845" y="4383854"/>
            <a:ext cx="1771156" cy="1253222"/>
            <a:chOff x="758293" y="4676833"/>
            <a:chExt cx="1771156" cy="1253222"/>
          </a:xfrm>
        </p:grpSpPr>
        <p:sp>
          <p:nvSpPr>
            <p:cNvPr id="285" name="Google Shape;285;p7"/>
            <p:cNvSpPr txBox="1"/>
            <p:nvPr/>
          </p:nvSpPr>
          <p:spPr>
            <a:xfrm>
              <a:off x="758293" y="4676833"/>
              <a:ext cx="1771156"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400">
                  <a:solidFill>
                    <a:srgbClr val="000000"/>
                  </a:solidFill>
                  <a:latin typeface="Twentieth Century"/>
                  <a:ea typeface="Twentieth Century"/>
                  <a:cs typeface="Twentieth Century"/>
                  <a:sym typeface="Twentieth Century"/>
                </a:rPr>
                <a:t>Hobbies &amp; Interests: </a:t>
              </a:r>
              <a:endParaRPr b="1" sz="1400">
                <a:solidFill>
                  <a:srgbClr val="000000"/>
                </a:solidFill>
                <a:latin typeface="Twentieth Century"/>
                <a:ea typeface="Twentieth Century"/>
                <a:cs typeface="Twentieth Century"/>
                <a:sym typeface="Twentieth Century"/>
              </a:endParaRPr>
            </a:p>
          </p:txBody>
        </p:sp>
        <p:sp>
          <p:nvSpPr>
            <p:cNvPr id="286" name="Google Shape;286;p7"/>
            <p:cNvSpPr/>
            <p:nvPr/>
          </p:nvSpPr>
          <p:spPr>
            <a:xfrm>
              <a:off x="758293" y="5068281"/>
              <a:ext cx="1676100" cy="861774"/>
            </a:xfrm>
            <a:prstGeom prst="rect">
              <a:avLst/>
            </a:prstGeom>
            <a:noFill/>
            <a:ln>
              <a:noFill/>
            </a:ln>
          </p:spPr>
          <p:txBody>
            <a:bodyPr anchorCtr="0" anchor="t" bIns="45700" lIns="91425" spcFirstLastPara="1" rIns="91425" wrap="square" tIns="45700">
              <a:spAutoFit/>
            </a:bodyPr>
            <a:lstStyle/>
            <a:p>
              <a:pPr indent="-81000" lvl="0" marL="81000" marR="0" rtl="0" algn="l">
                <a:spcBef>
                  <a:spcPts val="0"/>
                </a:spcBef>
                <a:spcAft>
                  <a:spcPts val="0"/>
                </a:spcAft>
                <a:buClr>
                  <a:srgbClr val="000000"/>
                </a:buClr>
                <a:buSzPts val="1000"/>
                <a:buFont typeface="Arial"/>
                <a:buChar char="•"/>
              </a:pPr>
              <a:r>
                <a:rPr i="1" lang="en-US" sz="1000"/>
                <a:t>Karaoke</a:t>
              </a:r>
              <a:endParaRPr/>
            </a:p>
            <a:p>
              <a:pPr indent="-81000" lvl="0" marL="81000" marR="0" rtl="0" algn="l">
                <a:spcBef>
                  <a:spcPts val="0"/>
                </a:spcBef>
                <a:spcAft>
                  <a:spcPts val="0"/>
                </a:spcAft>
                <a:buClr>
                  <a:srgbClr val="000000"/>
                </a:buClr>
                <a:buSzPts val="1000"/>
                <a:buFont typeface="Arial"/>
                <a:buChar char="•"/>
              </a:pPr>
              <a:r>
                <a:rPr i="1" lang="en-US" sz="1000"/>
                <a:t>Watching movies</a:t>
              </a:r>
              <a:r>
                <a:rPr i="1" lang="en-US" sz="1000">
                  <a:solidFill>
                    <a:srgbClr val="000000"/>
                  </a:solidFill>
                  <a:latin typeface="Arial"/>
                  <a:ea typeface="Arial"/>
                  <a:cs typeface="Arial"/>
                  <a:sym typeface="Arial"/>
                </a:rPr>
                <a:t> </a:t>
              </a:r>
              <a:endParaRPr/>
            </a:p>
            <a:p>
              <a:pPr indent="-81000" lvl="0" marL="81000" marR="0" rtl="0" algn="l">
                <a:spcBef>
                  <a:spcPts val="0"/>
                </a:spcBef>
                <a:spcAft>
                  <a:spcPts val="0"/>
                </a:spcAft>
                <a:buClr>
                  <a:srgbClr val="000000"/>
                </a:buClr>
                <a:buSzPts val="1000"/>
                <a:buFont typeface="Arial"/>
                <a:buChar char="•"/>
              </a:pPr>
              <a:r>
                <a:rPr i="1" lang="en-US" sz="1000"/>
                <a:t>Rock climbing</a:t>
              </a:r>
              <a:endParaRPr/>
            </a:p>
            <a:p>
              <a:pPr indent="0" lvl="0" marL="457200" marR="0" rtl="0" algn="l">
                <a:spcBef>
                  <a:spcPts val="0"/>
                </a:spcBef>
                <a:spcAft>
                  <a:spcPts val="0"/>
                </a:spcAft>
                <a:buNone/>
              </a:pPr>
              <a:r>
                <a:rPr i="1" lang="en-US" sz="1000">
                  <a:solidFill>
                    <a:srgbClr val="000000"/>
                  </a:solidFill>
                  <a:latin typeface="Arial"/>
                  <a:ea typeface="Arial"/>
                  <a:cs typeface="Arial"/>
                  <a:sym typeface="Arial"/>
                </a:rPr>
                <a:t>  </a:t>
              </a:r>
              <a:endParaRPr/>
            </a:p>
          </p:txBody>
        </p:sp>
      </p:grpSp>
      <p:sp>
        <p:nvSpPr>
          <p:cNvPr id="287" name="Google Shape;287;p7"/>
          <p:cNvSpPr/>
          <p:nvPr/>
        </p:nvSpPr>
        <p:spPr>
          <a:xfrm>
            <a:off x="4530599" y="1389198"/>
            <a:ext cx="2671081" cy="306277"/>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288" name="Google Shape;288;p7"/>
          <p:cNvSpPr txBox="1"/>
          <p:nvPr/>
        </p:nvSpPr>
        <p:spPr>
          <a:xfrm>
            <a:off x="4530598" y="1387942"/>
            <a:ext cx="2021034" cy="30777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400">
                <a:solidFill>
                  <a:schemeClr val="lt2"/>
                </a:solidFill>
                <a:latin typeface="Twentieth Century"/>
                <a:ea typeface="Twentieth Century"/>
                <a:cs typeface="Twentieth Century"/>
                <a:sym typeface="Twentieth Century"/>
              </a:rPr>
              <a:t>Background:</a:t>
            </a:r>
            <a:endParaRPr b="1" sz="1400">
              <a:solidFill>
                <a:schemeClr val="lt2"/>
              </a:solidFill>
              <a:latin typeface="Twentieth Century"/>
              <a:ea typeface="Twentieth Century"/>
              <a:cs typeface="Twentieth Century"/>
              <a:sym typeface="Twentieth Century"/>
            </a:endParaRPr>
          </a:p>
        </p:txBody>
      </p:sp>
      <p:sp>
        <p:nvSpPr>
          <p:cNvPr id="289" name="Google Shape;289;p7"/>
          <p:cNvSpPr/>
          <p:nvPr/>
        </p:nvSpPr>
        <p:spPr>
          <a:xfrm>
            <a:off x="4530598" y="1900790"/>
            <a:ext cx="2021034" cy="553997"/>
          </a:xfrm>
          <a:prstGeom prst="rect">
            <a:avLst/>
          </a:prstGeom>
          <a:noFill/>
          <a:ln>
            <a:noFill/>
          </a:ln>
        </p:spPr>
        <p:txBody>
          <a:bodyPr anchorCtr="0" anchor="t" bIns="45700" lIns="91425" spcFirstLastPara="1" rIns="91425" wrap="square" tIns="45700">
            <a:spAutoFit/>
          </a:bodyPr>
          <a:lstStyle/>
          <a:p>
            <a:pPr indent="-81000" lvl="0" marL="81000" marR="0" rtl="0" algn="l">
              <a:spcBef>
                <a:spcPts val="0"/>
              </a:spcBef>
              <a:spcAft>
                <a:spcPts val="0"/>
              </a:spcAft>
              <a:buClr>
                <a:srgbClr val="000000"/>
              </a:buClr>
              <a:buSzPts val="1000"/>
              <a:buFont typeface="Arial"/>
              <a:buChar char="•"/>
            </a:pPr>
            <a:r>
              <a:rPr i="1" lang="en-US" sz="1000"/>
              <a:t>Web front-end development programmer</a:t>
            </a:r>
            <a:r>
              <a:rPr i="1" lang="en-US" sz="1000">
                <a:solidFill>
                  <a:srgbClr val="000000"/>
                </a:solidFill>
                <a:latin typeface="Arial"/>
                <a:ea typeface="Arial"/>
                <a:cs typeface="Arial"/>
                <a:sym typeface="Arial"/>
              </a:rPr>
              <a:t>, 5 years ago</a:t>
            </a:r>
            <a:endParaRPr i="1" sz="1000"/>
          </a:p>
          <a:p>
            <a:pPr indent="-81000" lvl="0" marL="81000" marR="0" rtl="0" algn="l">
              <a:spcBef>
                <a:spcPts val="0"/>
              </a:spcBef>
              <a:spcAft>
                <a:spcPts val="0"/>
              </a:spcAft>
              <a:buClr>
                <a:srgbClr val="000000"/>
              </a:buClr>
              <a:buSzPts val="1000"/>
              <a:buFont typeface="Arial"/>
              <a:buChar char="•"/>
            </a:pPr>
            <a:r>
              <a:rPr i="1" lang="en-US" sz="1000"/>
              <a:t>Project managers at Internet-based companies.2 years ago</a:t>
            </a:r>
            <a:endParaRPr i="1" sz="1000"/>
          </a:p>
        </p:txBody>
      </p:sp>
      <p:sp>
        <p:nvSpPr>
          <p:cNvPr id="290" name="Google Shape;290;p7"/>
          <p:cNvSpPr/>
          <p:nvPr/>
        </p:nvSpPr>
        <p:spPr>
          <a:xfrm>
            <a:off x="7369050" y="1398871"/>
            <a:ext cx="2671081" cy="306277"/>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291" name="Google Shape;291;p7"/>
          <p:cNvSpPr txBox="1"/>
          <p:nvPr/>
        </p:nvSpPr>
        <p:spPr>
          <a:xfrm>
            <a:off x="7369050" y="1397616"/>
            <a:ext cx="1626419" cy="30777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400">
                <a:solidFill>
                  <a:schemeClr val="lt2"/>
                </a:solidFill>
                <a:latin typeface="Twentieth Century"/>
                <a:ea typeface="Twentieth Century"/>
                <a:cs typeface="Twentieth Century"/>
                <a:sym typeface="Twentieth Century"/>
              </a:rPr>
              <a:t>Challenges:</a:t>
            </a:r>
            <a:endParaRPr b="1" sz="1400">
              <a:solidFill>
                <a:schemeClr val="lt2"/>
              </a:solidFill>
              <a:latin typeface="Twentieth Century"/>
              <a:ea typeface="Twentieth Century"/>
              <a:cs typeface="Twentieth Century"/>
              <a:sym typeface="Twentieth Century"/>
            </a:endParaRPr>
          </a:p>
        </p:txBody>
      </p:sp>
      <p:sp>
        <p:nvSpPr>
          <p:cNvPr id="292" name="Google Shape;292;p7"/>
          <p:cNvSpPr/>
          <p:nvPr/>
        </p:nvSpPr>
        <p:spPr>
          <a:xfrm>
            <a:off x="7369050" y="1900789"/>
            <a:ext cx="1934535" cy="707886"/>
          </a:xfrm>
          <a:prstGeom prst="rect">
            <a:avLst/>
          </a:prstGeom>
          <a:noFill/>
          <a:ln>
            <a:noFill/>
          </a:ln>
        </p:spPr>
        <p:txBody>
          <a:bodyPr anchorCtr="0" anchor="t" bIns="45700" lIns="91425" spcFirstLastPara="1" rIns="91425" wrap="square" tIns="45700">
            <a:spAutoFit/>
          </a:bodyPr>
          <a:lstStyle/>
          <a:p>
            <a:pPr indent="-81000" lvl="0" marL="81000" marR="0" rtl="0" algn="l">
              <a:spcBef>
                <a:spcPts val="0"/>
              </a:spcBef>
              <a:spcAft>
                <a:spcPts val="0"/>
              </a:spcAft>
              <a:buClr>
                <a:srgbClr val="000000"/>
              </a:buClr>
              <a:buSzPts val="1000"/>
              <a:buFont typeface="Arial"/>
              <a:buChar char="•"/>
            </a:pPr>
            <a:r>
              <a:rPr i="1" lang="en-US" sz="1000"/>
              <a:t>Coordinate between different teams</a:t>
            </a:r>
            <a:endParaRPr i="1" sz="1000"/>
          </a:p>
          <a:p>
            <a:pPr indent="-81000" lvl="0" marL="81000" marR="0" rtl="0" algn="l">
              <a:spcBef>
                <a:spcPts val="0"/>
              </a:spcBef>
              <a:spcAft>
                <a:spcPts val="0"/>
              </a:spcAft>
              <a:buClr>
                <a:srgbClr val="000000"/>
              </a:buClr>
              <a:buSzPts val="1000"/>
              <a:buFont typeface="Arial"/>
              <a:buChar char="•"/>
            </a:pPr>
            <a:r>
              <a:rPr i="1" lang="en-US" sz="1000"/>
              <a:t>Develop and maintain the company's online systems</a:t>
            </a:r>
            <a:endParaRPr i="1" sz="1000"/>
          </a:p>
        </p:txBody>
      </p:sp>
      <p:sp>
        <p:nvSpPr>
          <p:cNvPr id="293" name="Google Shape;293;p7"/>
          <p:cNvSpPr/>
          <p:nvPr/>
        </p:nvSpPr>
        <p:spPr>
          <a:xfrm>
            <a:off x="4530599" y="3213499"/>
            <a:ext cx="2671081" cy="306277"/>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294" name="Google Shape;294;p7"/>
          <p:cNvSpPr txBox="1"/>
          <p:nvPr/>
        </p:nvSpPr>
        <p:spPr>
          <a:xfrm>
            <a:off x="4530598" y="3228749"/>
            <a:ext cx="2021034" cy="30777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400">
                <a:solidFill>
                  <a:schemeClr val="lt2"/>
                </a:solidFill>
                <a:latin typeface="Twentieth Century"/>
                <a:ea typeface="Twentieth Century"/>
                <a:cs typeface="Twentieth Century"/>
                <a:sym typeface="Twentieth Century"/>
              </a:rPr>
              <a:t>Demographics:</a:t>
            </a:r>
            <a:endParaRPr b="1" sz="1400">
              <a:solidFill>
                <a:schemeClr val="lt2"/>
              </a:solidFill>
              <a:latin typeface="Twentieth Century"/>
              <a:ea typeface="Twentieth Century"/>
              <a:cs typeface="Twentieth Century"/>
              <a:sym typeface="Twentieth Century"/>
            </a:endParaRPr>
          </a:p>
        </p:txBody>
      </p:sp>
      <p:sp>
        <p:nvSpPr>
          <p:cNvPr id="295" name="Google Shape;295;p7"/>
          <p:cNvSpPr/>
          <p:nvPr/>
        </p:nvSpPr>
        <p:spPr>
          <a:xfrm>
            <a:off x="4530598" y="3648181"/>
            <a:ext cx="1537432" cy="860290"/>
          </a:xfrm>
          <a:prstGeom prst="rect">
            <a:avLst/>
          </a:prstGeom>
          <a:noFill/>
          <a:ln>
            <a:noFill/>
          </a:ln>
        </p:spPr>
        <p:txBody>
          <a:bodyPr anchorCtr="0" anchor="t" bIns="45700" lIns="91425" spcFirstLastPara="1" rIns="91425" wrap="square" tIns="45700">
            <a:spAutoFit/>
          </a:bodyPr>
          <a:lstStyle/>
          <a:p>
            <a:pPr indent="-81000" lvl="0" marL="81000" marR="0" rtl="0" algn="l">
              <a:spcBef>
                <a:spcPts val="0"/>
              </a:spcBef>
              <a:spcAft>
                <a:spcPts val="0"/>
              </a:spcAft>
              <a:buClr>
                <a:srgbClr val="000000"/>
              </a:buClr>
              <a:buSzPts val="1000"/>
              <a:buFont typeface="Arial"/>
              <a:buChar char="•"/>
            </a:pPr>
            <a:r>
              <a:rPr i="1" lang="en-US" sz="1000">
                <a:solidFill>
                  <a:srgbClr val="000000"/>
                </a:solidFill>
                <a:latin typeface="Arial"/>
                <a:ea typeface="Arial"/>
                <a:cs typeface="Arial"/>
                <a:sym typeface="Arial"/>
              </a:rPr>
              <a:t>Male </a:t>
            </a:r>
            <a:endParaRPr/>
          </a:p>
          <a:p>
            <a:pPr indent="-81000" lvl="0" marL="81000" marR="0" rtl="0" algn="l">
              <a:spcBef>
                <a:spcPts val="0"/>
              </a:spcBef>
              <a:spcAft>
                <a:spcPts val="0"/>
              </a:spcAft>
              <a:buClr>
                <a:srgbClr val="000000"/>
              </a:buClr>
              <a:buSzPts val="1000"/>
              <a:buFont typeface="Arial"/>
              <a:buChar char="•"/>
            </a:pPr>
            <a:r>
              <a:rPr i="1" lang="en-US" sz="1000">
                <a:solidFill>
                  <a:srgbClr val="000000"/>
                </a:solidFill>
                <a:latin typeface="Arial"/>
                <a:ea typeface="Arial"/>
                <a:cs typeface="Arial"/>
                <a:sym typeface="Arial"/>
              </a:rPr>
              <a:t>Age  </a:t>
            </a:r>
            <a:r>
              <a:rPr i="1" lang="en-US" sz="1000"/>
              <a:t>29</a:t>
            </a:r>
            <a:endParaRPr/>
          </a:p>
          <a:p>
            <a:pPr indent="-81000" lvl="0" marL="81000" marR="0" rtl="0" algn="l">
              <a:spcBef>
                <a:spcPts val="0"/>
              </a:spcBef>
              <a:spcAft>
                <a:spcPts val="0"/>
              </a:spcAft>
              <a:buClr>
                <a:srgbClr val="000000"/>
              </a:buClr>
              <a:buSzPts val="1000"/>
              <a:buFont typeface="Arial"/>
              <a:buChar char="•"/>
            </a:pPr>
            <a:r>
              <a:rPr i="1" lang="en-US" sz="1000">
                <a:solidFill>
                  <a:srgbClr val="000000"/>
                </a:solidFill>
                <a:latin typeface="Arial"/>
                <a:ea typeface="Arial"/>
                <a:cs typeface="Arial"/>
                <a:sym typeface="Arial"/>
              </a:rPr>
              <a:t>Annual Income $ </a:t>
            </a:r>
            <a:r>
              <a:rPr i="1" lang="en-US" sz="1000"/>
              <a:t>5</a:t>
            </a:r>
            <a:r>
              <a:rPr i="1" lang="en-US" sz="1000">
                <a:solidFill>
                  <a:srgbClr val="000000"/>
                </a:solidFill>
                <a:latin typeface="Arial"/>
                <a:ea typeface="Arial"/>
                <a:cs typeface="Arial"/>
                <a:sym typeface="Arial"/>
              </a:rPr>
              <a:t>0000</a:t>
            </a:r>
            <a:endParaRPr/>
          </a:p>
          <a:p>
            <a:pPr indent="0" lvl="0" marL="457200" marR="0" rtl="0" algn="l">
              <a:spcBef>
                <a:spcPts val="0"/>
              </a:spcBef>
              <a:spcAft>
                <a:spcPts val="0"/>
              </a:spcAft>
              <a:buNone/>
            </a:pPr>
            <a:r>
              <a:rPr i="1" lang="en-US" sz="1000">
                <a:solidFill>
                  <a:srgbClr val="000000"/>
                </a:solidFill>
                <a:latin typeface="Arial"/>
                <a:ea typeface="Arial"/>
                <a:cs typeface="Arial"/>
                <a:sym typeface="Arial"/>
              </a:rPr>
              <a:t> </a:t>
            </a:r>
            <a:endParaRPr/>
          </a:p>
        </p:txBody>
      </p:sp>
      <p:sp>
        <p:nvSpPr>
          <p:cNvPr id="296" name="Google Shape;296;p7"/>
          <p:cNvSpPr/>
          <p:nvPr/>
        </p:nvSpPr>
        <p:spPr>
          <a:xfrm>
            <a:off x="7369050" y="3217306"/>
            <a:ext cx="2671081" cy="306277"/>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297" name="Google Shape;297;p7"/>
          <p:cNvSpPr txBox="1"/>
          <p:nvPr/>
        </p:nvSpPr>
        <p:spPr>
          <a:xfrm>
            <a:off x="7369050" y="3228749"/>
            <a:ext cx="1767933" cy="30777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400">
                <a:solidFill>
                  <a:schemeClr val="lt2"/>
                </a:solidFill>
                <a:latin typeface="Twentieth Century"/>
                <a:ea typeface="Twentieth Century"/>
                <a:cs typeface="Twentieth Century"/>
                <a:sym typeface="Twentieth Century"/>
              </a:rPr>
              <a:t>Common Objections:</a:t>
            </a:r>
            <a:endParaRPr b="1" sz="1400">
              <a:solidFill>
                <a:schemeClr val="lt2"/>
              </a:solidFill>
              <a:latin typeface="Twentieth Century"/>
              <a:ea typeface="Twentieth Century"/>
              <a:cs typeface="Twentieth Century"/>
              <a:sym typeface="Twentieth Century"/>
            </a:endParaRPr>
          </a:p>
        </p:txBody>
      </p:sp>
      <p:sp>
        <p:nvSpPr>
          <p:cNvPr id="298" name="Google Shape;298;p7"/>
          <p:cNvSpPr/>
          <p:nvPr/>
        </p:nvSpPr>
        <p:spPr>
          <a:xfrm>
            <a:off x="7369050" y="3648182"/>
            <a:ext cx="1848035" cy="553997"/>
          </a:xfrm>
          <a:prstGeom prst="rect">
            <a:avLst/>
          </a:prstGeom>
          <a:noFill/>
          <a:ln>
            <a:noFill/>
          </a:ln>
        </p:spPr>
        <p:txBody>
          <a:bodyPr anchorCtr="0" anchor="t" bIns="45700" lIns="91425" spcFirstLastPara="1" rIns="91425" wrap="square" tIns="45700">
            <a:spAutoFit/>
          </a:bodyPr>
          <a:lstStyle/>
          <a:p>
            <a:pPr indent="-81000" lvl="0" marL="81000" marR="0" rtl="0" algn="l">
              <a:spcBef>
                <a:spcPts val="0"/>
              </a:spcBef>
              <a:spcAft>
                <a:spcPts val="0"/>
              </a:spcAft>
              <a:buClr>
                <a:srgbClr val="000000"/>
              </a:buClr>
              <a:buSzPts val="1000"/>
              <a:buFont typeface="Arial"/>
              <a:buChar char="•"/>
            </a:pPr>
            <a:r>
              <a:rPr i="1" lang="en-US" sz="1000"/>
              <a:t>The company’s overtime system</a:t>
            </a:r>
            <a:endParaRPr/>
          </a:p>
          <a:p>
            <a:pPr indent="-81000" lvl="0" marL="81000" marR="0" rtl="0" algn="l">
              <a:spcBef>
                <a:spcPts val="0"/>
              </a:spcBef>
              <a:spcAft>
                <a:spcPts val="0"/>
              </a:spcAft>
              <a:buClr>
                <a:srgbClr val="000000"/>
              </a:buClr>
              <a:buSzPts val="1000"/>
              <a:buFont typeface="Arial"/>
              <a:buChar char="•"/>
            </a:pPr>
            <a:r>
              <a:rPr i="1" lang="en-US" sz="1000">
                <a:solidFill>
                  <a:srgbClr val="000000"/>
                </a:solidFill>
                <a:latin typeface="Arial"/>
                <a:ea typeface="Arial"/>
                <a:cs typeface="Arial"/>
                <a:sym typeface="Arial"/>
              </a:rPr>
              <a:t>  Low-quality code for employees</a:t>
            </a:r>
            <a:endParaRPr/>
          </a:p>
        </p:txBody>
      </p:sp>
      <p:sp>
        <p:nvSpPr>
          <p:cNvPr id="299" name="Google Shape;299;p7"/>
          <p:cNvSpPr/>
          <p:nvPr/>
        </p:nvSpPr>
        <p:spPr>
          <a:xfrm>
            <a:off x="4530599" y="5089150"/>
            <a:ext cx="2671081" cy="306277"/>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300" name="Google Shape;300;p7"/>
          <p:cNvSpPr txBox="1"/>
          <p:nvPr/>
        </p:nvSpPr>
        <p:spPr>
          <a:xfrm>
            <a:off x="4530598" y="5087894"/>
            <a:ext cx="1206952" cy="30777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400">
                <a:solidFill>
                  <a:schemeClr val="lt2"/>
                </a:solidFill>
                <a:latin typeface="Twentieth Century"/>
                <a:ea typeface="Twentieth Century"/>
                <a:cs typeface="Twentieth Century"/>
                <a:sym typeface="Twentieth Century"/>
              </a:rPr>
              <a:t>Goals:</a:t>
            </a:r>
            <a:endParaRPr b="1" sz="1400">
              <a:solidFill>
                <a:schemeClr val="lt2"/>
              </a:solidFill>
              <a:latin typeface="Twentieth Century"/>
              <a:ea typeface="Twentieth Century"/>
              <a:cs typeface="Twentieth Century"/>
              <a:sym typeface="Twentieth Century"/>
            </a:endParaRPr>
          </a:p>
        </p:txBody>
      </p:sp>
      <p:sp>
        <p:nvSpPr>
          <p:cNvPr id="301" name="Google Shape;301;p7"/>
          <p:cNvSpPr/>
          <p:nvPr/>
        </p:nvSpPr>
        <p:spPr>
          <a:xfrm>
            <a:off x="4530598" y="5523832"/>
            <a:ext cx="1778453" cy="707886"/>
          </a:xfrm>
          <a:prstGeom prst="rect">
            <a:avLst/>
          </a:prstGeom>
          <a:noFill/>
          <a:ln>
            <a:noFill/>
          </a:ln>
        </p:spPr>
        <p:txBody>
          <a:bodyPr anchorCtr="0" anchor="t" bIns="45700" lIns="91425" spcFirstLastPara="1" rIns="91425" wrap="square" tIns="45700">
            <a:spAutoFit/>
          </a:bodyPr>
          <a:lstStyle/>
          <a:p>
            <a:pPr indent="-81000" lvl="0" marL="81000" marR="0" rtl="0" algn="l">
              <a:spcBef>
                <a:spcPts val="0"/>
              </a:spcBef>
              <a:spcAft>
                <a:spcPts val="0"/>
              </a:spcAft>
              <a:buClr>
                <a:srgbClr val="000000"/>
              </a:buClr>
              <a:buSzPts val="1000"/>
              <a:buFont typeface="Arial"/>
              <a:buChar char="•"/>
            </a:pPr>
            <a:r>
              <a:rPr i="1" lang="en-US" sz="1000"/>
              <a:t>Lead a larger team</a:t>
            </a:r>
            <a:endParaRPr/>
          </a:p>
          <a:p>
            <a:pPr indent="-81000" lvl="0" marL="81000" marR="0" rtl="0" algn="l">
              <a:spcBef>
                <a:spcPts val="0"/>
              </a:spcBef>
              <a:spcAft>
                <a:spcPts val="0"/>
              </a:spcAft>
              <a:buClr>
                <a:srgbClr val="000000"/>
              </a:buClr>
              <a:buSzPts val="1000"/>
              <a:buFont typeface="Arial"/>
              <a:buChar char="•"/>
            </a:pPr>
            <a:r>
              <a:rPr i="1" lang="en-US" sz="1000">
                <a:solidFill>
                  <a:srgbClr val="000000"/>
                </a:solidFill>
                <a:latin typeface="Arial"/>
                <a:ea typeface="Arial"/>
                <a:cs typeface="Arial"/>
                <a:sym typeface="Arial"/>
              </a:rPr>
              <a:t>Have a Retirement Plan </a:t>
            </a:r>
            <a:endParaRPr/>
          </a:p>
          <a:p>
            <a:pPr indent="-81000" lvl="0" marL="81000" marR="0" rtl="0" algn="l">
              <a:spcBef>
                <a:spcPts val="0"/>
              </a:spcBef>
              <a:spcAft>
                <a:spcPts val="0"/>
              </a:spcAft>
              <a:buClr>
                <a:srgbClr val="000000"/>
              </a:buClr>
              <a:buSzPts val="1000"/>
              <a:buFont typeface="Arial"/>
              <a:buChar char="•"/>
            </a:pPr>
            <a:r>
              <a:rPr i="1" lang="en-US" sz="1000">
                <a:solidFill>
                  <a:srgbClr val="000000"/>
                </a:solidFill>
                <a:latin typeface="Arial"/>
                <a:ea typeface="Arial"/>
                <a:cs typeface="Arial"/>
                <a:sym typeface="Arial"/>
              </a:rPr>
              <a:t>Add Text Here</a:t>
            </a:r>
            <a:endParaRPr/>
          </a:p>
        </p:txBody>
      </p:sp>
      <p:sp>
        <p:nvSpPr>
          <p:cNvPr id="302" name="Google Shape;302;p7"/>
          <p:cNvSpPr/>
          <p:nvPr/>
        </p:nvSpPr>
        <p:spPr>
          <a:xfrm>
            <a:off x="7369050" y="5094647"/>
            <a:ext cx="2671081" cy="306277"/>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303" name="Google Shape;303;p7"/>
          <p:cNvSpPr txBox="1"/>
          <p:nvPr/>
        </p:nvSpPr>
        <p:spPr>
          <a:xfrm>
            <a:off x="7369050" y="5087894"/>
            <a:ext cx="1456525" cy="30777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400">
                <a:solidFill>
                  <a:schemeClr val="lt2"/>
                </a:solidFill>
                <a:latin typeface="Twentieth Century"/>
                <a:ea typeface="Twentieth Century"/>
                <a:cs typeface="Twentieth Century"/>
                <a:sym typeface="Twentieth Century"/>
              </a:rPr>
              <a:t>Biggest Fears:</a:t>
            </a:r>
            <a:endParaRPr b="1" sz="1400">
              <a:solidFill>
                <a:schemeClr val="lt2"/>
              </a:solidFill>
              <a:latin typeface="Twentieth Century"/>
              <a:ea typeface="Twentieth Century"/>
              <a:cs typeface="Twentieth Century"/>
              <a:sym typeface="Twentieth Century"/>
            </a:endParaRPr>
          </a:p>
        </p:txBody>
      </p:sp>
      <p:sp>
        <p:nvSpPr>
          <p:cNvPr id="304" name="Google Shape;304;p7"/>
          <p:cNvSpPr/>
          <p:nvPr/>
        </p:nvSpPr>
        <p:spPr>
          <a:xfrm>
            <a:off x="7369049" y="5523833"/>
            <a:ext cx="1830166" cy="553997"/>
          </a:xfrm>
          <a:prstGeom prst="rect">
            <a:avLst/>
          </a:prstGeom>
          <a:noFill/>
          <a:ln>
            <a:noFill/>
          </a:ln>
        </p:spPr>
        <p:txBody>
          <a:bodyPr anchorCtr="0" anchor="t" bIns="45700" lIns="91425" spcFirstLastPara="1" rIns="91425" wrap="square" tIns="45700">
            <a:spAutoFit/>
          </a:bodyPr>
          <a:lstStyle/>
          <a:p>
            <a:pPr indent="-81000" lvl="0" marL="81000" marR="0" rtl="0" algn="l">
              <a:spcBef>
                <a:spcPts val="0"/>
              </a:spcBef>
              <a:spcAft>
                <a:spcPts val="0"/>
              </a:spcAft>
              <a:buClr>
                <a:srgbClr val="000000"/>
              </a:buClr>
              <a:buSzPts val="1000"/>
              <a:buFont typeface="Arial"/>
              <a:buChar char="•"/>
            </a:pPr>
            <a:r>
              <a:rPr i="1" lang="en-US" sz="1000"/>
              <a:t>Endless overtime due to company needs</a:t>
            </a:r>
            <a:endParaRPr i="1" sz="1000"/>
          </a:p>
          <a:p>
            <a:pPr indent="-81000" lvl="0" marL="81000" marR="0" rtl="0" algn="l">
              <a:spcBef>
                <a:spcPts val="0"/>
              </a:spcBef>
              <a:spcAft>
                <a:spcPts val="0"/>
              </a:spcAft>
              <a:buClr>
                <a:srgbClr val="000000"/>
              </a:buClr>
              <a:buSzPts val="1000"/>
              <a:buFont typeface="Arial"/>
              <a:buChar char="•"/>
            </a:pPr>
            <a:r>
              <a:rPr i="1" lang="en-US" sz="1000"/>
              <a:t>Lack of room for advancement</a:t>
            </a:r>
            <a:r>
              <a:rPr i="1" lang="en-US" sz="1000">
                <a:solidFill>
                  <a:srgbClr val="000000"/>
                </a:solidFill>
                <a:latin typeface="Arial"/>
                <a:ea typeface="Arial"/>
                <a:cs typeface="Arial"/>
                <a:sym typeface="Arial"/>
              </a:rPr>
              <a:t>  </a:t>
            </a:r>
            <a:endParaRPr/>
          </a:p>
        </p:txBody>
      </p:sp>
      <p:sp>
        <p:nvSpPr>
          <p:cNvPr id="305" name="Google Shape;305;p7"/>
          <p:cNvSpPr txBox="1"/>
          <p:nvPr/>
        </p:nvSpPr>
        <p:spPr>
          <a:xfrm>
            <a:off x="9799631" y="2980708"/>
            <a:ext cx="980100" cy="3078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t/>
            </a:r>
            <a:endParaRPr/>
          </a:p>
        </p:txBody>
      </p:sp>
      <p:pic>
        <p:nvPicPr>
          <p:cNvPr id="306" name="Google Shape;306;p7"/>
          <p:cNvPicPr preferRelativeResize="0"/>
          <p:nvPr/>
        </p:nvPicPr>
        <p:blipFill>
          <a:blip r:embed="rId3">
            <a:alphaModFix/>
          </a:blip>
          <a:stretch>
            <a:fillRect/>
          </a:stretch>
        </p:blipFill>
        <p:spPr>
          <a:xfrm>
            <a:off x="1002306" y="1169507"/>
            <a:ext cx="1850244" cy="2270898"/>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g117bfe9b5a9_0_3"/>
          <p:cNvSpPr txBox="1"/>
          <p:nvPr>
            <p:ph type="title"/>
          </p:nvPr>
        </p:nvSpPr>
        <p:spPr>
          <a:xfrm>
            <a:off x="504001" y="504000"/>
            <a:ext cx="11186400" cy="3693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Clr>
                <a:schemeClr val="dk1"/>
              </a:buClr>
              <a:buSzPts val="2400"/>
              <a:buFont typeface="Arial"/>
              <a:buNone/>
            </a:pPr>
            <a:r>
              <a:rPr lang="en-US"/>
              <a:t>Quick persona</a:t>
            </a:r>
            <a:endParaRPr/>
          </a:p>
        </p:txBody>
      </p:sp>
      <p:sp>
        <p:nvSpPr>
          <p:cNvPr id="312" name="Google Shape;312;g117bfe9b5a9_0_3"/>
          <p:cNvSpPr/>
          <p:nvPr/>
        </p:nvSpPr>
        <p:spPr>
          <a:xfrm>
            <a:off x="913011" y="3738803"/>
            <a:ext cx="2028900" cy="303300"/>
          </a:xfrm>
          <a:prstGeom prst="rect">
            <a:avLst/>
          </a:prstGeom>
          <a:solidFill>
            <a:srgbClr val="008FD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rgbClr val="FFFFFF"/>
              </a:solidFill>
              <a:latin typeface="Calibri"/>
              <a:ea typeface="Calibri"/>
              <a:cs typeface="Calibri"/>
              <a:sym typeface="Calibri"/>
            </a:endParaRPr>
          </a:p>
        </p:txBody>
      </p:sp>
      <p:sp>
        <p:nvSpPr>
          <p:cNvPr id="313" name="Google Shape;313;g117bfe9b5a9_0_3"/>
          <p:cNvSpPr/>
          <p:nvPr/>
        </p:nvSpPr>
        <p:spPr>
          <a:xfrm>
            <a:off x="1313313" y="3736597"/>
            <a:ext cx="1228200" cy="3078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a:solidFill>
                  <a:srgbClr val="FFFFFF"/>
                </a:solidFill>
                <a:latin typeface="Twentieth Century"/>
                <a:ea typeface="Twentieth Century"/>
                <a:cs typeface="Twentieth Century"/>
                <a:sym typeface="Twentieth Century"/>
              </a:rPr>
              <a:t>Jack Pearson</a:t>
            </a:r>
            <a:r>
              <a:rPr b="1" lang="en-US" sz="1400">
                <a:solidFill>
                  <a:srgbClr val="FFFFFF"/>
                </a:solidFill>
                <a:latin typeface="Twentieth Century"/>
                <a:ea typeface="Twentieth Century"/>
                <a:cs typeface="Twentieth Century"/>
                <a:sym typeface="Twentieth Century"/>
              </a:rPr>
              <a:t> </a:t>
            </a:r>
            <a:endParaRPr/>
          </a:p>
        </p:txBody>
      </p:sp>
      <p:sp>
        <p:nvSpPr>
          <p:cNvPr id="314" name="Google Shape;314;g117bfe9b5a9_0_3"/>
          <p:cNvSpPr/>
          <p:nvPr/>
        </p:nvSpPr>
        <p:spPr>
          <a:xfrm>
            <a:off x="913011" y="4131495"/>
            <a:ext cx="2028900" cy="1758000"/>
          </a:xfrm>
          <a:prstGeom prst="rect">
            <a:avLst/>
          </a:prstGeom>
          <a:noFill/>
          <a:ln cap="flat" cmpd="sng" w="19050">
            <a:solidFill>
              <a:srgbClr val="F0AB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rgbClr val="FFFFFF"/>
              </a:solidFill>
              <a:latin typeface="Calibri"/>
              <a:ea typeface="Calibri"/>
              <a:cs typeface="Calibri"/>
              <a:sym typeface="Calibri"/>
            </a:endParaRPr>
          </a:p>
        </p:txBody>
      </p:sp>
      <p:grpSp>
        <p:nvGrpSpPr>
          <p:cNvPr id="315" name="Google Shape;315;g117bfe9b5a9_0_3"/>
          <p:cNvGrpSpPr/>
          <p:nvPr/>
        </p:nvGrpSpPr>
        <p:grpSpPr>
          <a:xfrm>
            <a:off x="1041845" y="4383854"/>
            <a:ext cx="1771200" cy="1253348"/>
            <a:chOff x="758293" y="4676833"/>
            <a:chExt cx="1771200" cy="1253348"/>
          </a:xfrm>
        </p:grpSpPr>
        <p:sp>
          <p:nvSpPr>
            <p:cNvPr id="316" name="Google Shape;316;g117bfe9b5a9_0_3"/>
            <p:cNvSpPr txBox="1"/>
            <p:nvPr/>
          </p:nvSpPr>
          <p:spPr>
            <a:xfrm>
              <a:off x="758293" y="4676833"/>
              <a:ext cx="1771200" cy="307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400">
                  <a:solidFill>
                    <a:srgbClr val="000000"/>
                  </a:solidFill>
                  <a:latin typeface="Twentieth Century"/>
                  <a:ea typeface="Twentieth Century"/>
                  <a:cs typeface="Twentieth Century"/>
                  <a:sym typeface="Twentieth Century"/>
                </a:rPr>
                <a:t>Hobbies &amp; Interests: </a:t>
              </a:r>
              <a:endParaRPr b="1" sz="1400">
                <a:solidFill>
                  <a:srgbClr val="000000"/>
                </a:solidFill>
                <a:latin typeface="Twentieth Century"/>
                <a:ea typeface="Twentieth Century"/>
                <a:cs typeface="Twentieth Century"/>
                <a:sym typeface="Twentieth Century"/>
              </a:endParaRPr>
            </a:p>
          </p:txBody>
        </p:sp>
        <p:sp>
          <p:nvSpPr>
            <p:cNvPr id="317" name="Google Shape;317;g117bfe9b5a9_0_3"/>
            <p:cNvSpPr/>
            <p:nvPr/>
          </p:nvSpPr>
          <p:spPr>
            <a:xfrm>
              <a:off x="758293" y="5068281"/>
              <a:ext cx="1676100" cy="861900"/>
            </a:xfrm>
            <a:prstGeom prst="rect">
              <a:avLst/>
            </a:prstGeom>
            <a:noFill/>
            <a:ln>
              <a:noFill/>
            </a:ln>
          </p:spPr>
          <p:txBody>
            <a:bodyPr anchorCtr="0" anchor="t" bIns="45700" lIns="91425" spcFirstLastPara="1" rIns="91425" wrap="square" tIns="45700">
              <a:noAutofit/>
            </a:bodyPr>
            <a:lstStyle/>
            <a:p>
              <a:pPr indent="-81000" lvl="0" marL="81000" marR="0" rtl="0" algn="l">
                <a:spcBef>
                  <a:spcPts val="0"/>
                </a:spcBef>
                <a:spcAft>
                  <a:spcPts val="0"/>
                </a:spcAft>
                <a:buClr>
                  <a:srgbClr val="000000"/>
                </a:buClr>
                <a:buSzPts val="1000"/>
                <a:buFont typeface="Arial"/>
                <a:buChar char="•"/>
              </a:pPr>
              <a:r>
                <a:rPr i="1" lang="en-US" sz="1000">
                  <a:solidFill>
                    <a:srgbClr val="000000"/>
                  </a:solidFill>
                  <a:latin typeface="Arial"/>
                  <a:ea typeface="Arial"/>
                  <a:cs typeface="Arial"/>
                  <a:sym typeface="Arial"/>
                </a:rPr>
                <a:t>Playing Golf</a:t>
              </a:r>
              <a:endParaRPr/>
            </a:p>
            <a:p>
              <a:pPr indent="-81000" lvl="0" marL="81000" marR="0" rtl="0" algn="l">
                <a:spcBef>
                  <a:spcPts val="0"/>
                </a:spcBef>
                <a:spcAft>
                  <a:spcPts val="0"/>
                </a:spcAft>
                <a:buClr>
                  <a:srgbClr val="000000"/>
                </a:buClr>
                <a:buSzPts val="1000"/>
                <a:buFont typeface="Arial"/>
                <a:buChar char="•"/>
              </a:pPr>
              <a:r>
                <a:rPr i="1" lang="en-US" sz="1000"/>
                <a:t>Playing soccer</a:t>
              </a:r>
              <a:r>
                <a:rPr i="1" lang="en-US" sz="1000">
                  <a:solidFill>
                    <a:srgbClr val="000000"/>
                  </a:solidFill>
                  <a:latin typeface="Arial"/>
                  <a:ea typeface="Arial"/>
                  <a:cs typeface="Arial"/>
                  <a:sym typeface="Arial"/>
                </a:rPr>
                <a:t> </a:t>
              </a:r>
              <a:endParaRPr/>
            </a:p>
            <a:p>
              <a:pPr indent="-81000" lvl="0" marL="81000" marR="0" rtl="0" algn="l">
                <a:spcBef>
                  <a:spcPts val="0"/>
                </a:spcBef>
                <a:spcAft>
                  <a:spcPts val="0"/>
                </a:spcAft>
                <a:buClr>
                  <a:srgbClr val="000000"/>
                </a:buClr>
                <a:buSzPts val="1000"/>
                <a:buFont typeface="Arial"/>
                <a:buChar char="•"/>
              </a:pPr>
              <a:r>
                <a:rPr i="1" lang="en-US" sz="1000"/>
                <a:t>Photography</a:t>
              </a:r>
              <a:endParaRPr i="1" sz="1000"/>
            </a:p>
            <a:p>
              <a:pPr indent="-81000" lvl="0" marL="81000" marR="0" rtl="0" algn="l">
                <a:spcBef>
                  <a:spcPts val="0"/>
                </a:spcBef>
                <a:spcAft>
                  <a:spcPts val="0"/>
                </a:spcAft>
                <a:buClr>
                  <a:srgbClr val="000000"/>
                </a:buClr>
                <a:buSzPts val="1000"/>
                <a:buFont typeface="Arial"/>
                <a:buChar char="•"/>
              </a:pPr>
              <a:r>
                <a:rPr i="1" lang="en-US" sz="1000"/>
                <a:t>Self-driving tour</a:t>
              </a:r>
              <a:endParaRPr i="1" sz="1000"/>
            </a:p>
          </p:txBody>
        </p:sp>
      </p:grpSp>
      <p:sp>
        <p:nvSpPr>
          <p:cNvPr id="318" name="Google Shape;318;g117bfe9b5a9_0_3"/>
          <p:cNvSpPr/>
          <p:nvPr/>
        </p:nvSpPr>
        <p:spPr>
          <a:xfrm>
            <a:off x="4530599" y="1389198"/>
            <a:ext cx="2671200" cy="3063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319" name="Google Shape;319;g117bfe9b5a9_0_3"/>
          <p:cNvSpPr txBox="1"/>
          <p:nvPr/>
        </p:nvSpPr>
        <p:spPr>
          <a:xfrm>
            <a:off x="4530598" y="1387942"/>
            <a:ext cx="2021100" cy="307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400">
                <a:solidFill>
                  <a:schemeClr val="lt2"/>
                </a:solidFill>
                <a:latin typeface="Twentieth Century"/>
                <a:ea typeface="Twentieth Century"/>
                <a:cs typeface="Twentieth Century"/>
                <a:sym typeface="Twentieth Century"/>
              </a:rPr>
              <a:t>Background:</a:t>
            </a:r>
            <a:endParaRPr b="1" sz="1400">
              <a:solidFill>
                <a:schemeClr val="lt2"/>
              </a:solidFill>
              <a:latin typeface="Twentieth Century"/>
              <a:ea typeface="Twentieth Century"/>
              <a:cs typeface="Twentieth Century"/>
              <a:sym typeface="Twentieth Century"/>
            </a:endParaRPr>
          </a:p>
        </p:txBody>
      </p:sp>
      <p:sp>
        <p:nvSpPr>
          <p:cNvPr id="320" name="Google Shape;320;g117bfe9b5a9_0_3"/>
          <p:cNvSpPr/>
          <p:nvPr/>
        </p:nvSpPr>
        <p:spPr>
          <a:xfrm>
            <a:off x="4530598" y="1900790"/>
            <a:ext cx="2021100" cy="554100"/>
          </a:xfrm>
          <a:prstGeom prst="rect">
            <a:avLst/>
          </a:prstGeom>
          <a:noFill/>
          <a:ln>
            <a:noFill/>
          </a:ln>
        </p:spPr>
        <p:txBody>
          <a:bodyPr anchorCtr="0" anchor="t" bIns="45700" lIns="91425" spcFirstLastPara="1" rIns="91425" wrap="square" tIns="45700">
            <a:noAutofit/>
          </a:bodyPr>
          <a:lstStyle/>
          <a:p>
            <a:pPr indent="-81000" lvl="0" marL="81000" marR="0" rtl="0" algn="l">
              <a:spcBef>
                <a:spcPts val="0"/>
              </a:spcBef>
              <a:spcAft>
                <a:spcPts val="0"/>
              </a:spcAft>
              <a:buClr>
                <a:srgbClr val="000000"/>
              </a:buClr>
              <a:buSzPts val="1000"/>
              <a:buFont typeface="Arial"/>
              <a:buChar char="•"/>
            </a:pPr>
            <a:r>
              <a:rPr i="1" lang="en-US" sz="1000"/>
              <a:t>Working in marketing more than 10 years</a:t>
            </a:r>
            <a:endParaRPr i="1" sz="1000"/>
          </a:p>
        </p:txBody>
      </p:sp>
      <p:sp>
        <p:nvSpPr>
          <p:cNvPr id="321" name="Google Shape;321;g117bfe9b5a9_0_3"/>
          <p:cNvSpPr/>
          <p:nvPr/>
        </p:nvSpPr>
        <p:spPr>
          <a:xfrm>
            <a:off x="7369050" y="1398871"/>
            <a:ext cx="2671200" cy="3063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322" name="Google Shape;322;g117bfe9b5a9_0_3"/>
          <p:cNvSpPr txBox="1"/>
          <p:nvPr/>
        </p:nvSpPr>
        <p:spPr>
          <a:xfrm>
            <a:off x="7369050" y="1397616"/>
            <a:ext cx="1626300" cy="307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400">
                <a:solidFill>
                  <a:schemeClr val="lt2"/>
                </a:solidFill>
                <a:latin typeface="Twentieth Century"/>
                <a:ea typeface="Twentieth Century"/>
                <a:cs typeface="Twentieth Century"/>
                <a:sym typeface="Twentieth Century"/>
              </a:rPr>
              <a:t>Challenges:</a:t>
            </a:r>
            <a:endParaRPr b="1" sz="1400">
              <a:solidFill>
                <a:schemeClr val="lt2"/>
              </a:solidFill>
              <a:latin typeface="Twentieth Century"/>
              <a:ea typeface="Twentieth Century"/>
              <a:cs typeface="Twentieth Century"/>
              <a:sym typeface="Twentieth Century"/>
            </a:endParaRPr>
          </a:p>
        </p:txBody>
      </p:sp>
      <p:sp>
        <p:nvSpPr>
          <p:cNvPr id="323" name="Google Shape;323;g117bfe9b5a9_0_3"/>
          <p:cNvSpPr/>
          <p:nvPr/>
        </p:nvSpPr>
        <p:spPr>
          <a:xfrm>
            <a:off x="7369050" y="1900789"/>
            <a:ext cx="1934400" cy="708000"/>
          </a:xfrm>
          <a:prstGeom prst="rect">
            <a:avLst/>
          </a:prstGeom>
          <a:noFill/>
          <a:ln>
            <a:noFill/>
          </a:ln>
        </p:spPr>
        <p:txBody>
          <a:bodyPr anchorCtr="0" anchor="t" bIns="45700" lIns="91425" spcFirstLastPara="1" rIns="91425" wrap="square" tIns="45700">
            <a:noAutofit/>
          </a:bodyPr>
          <a:lstStyle/>
          <a:p>
            <a:pPr indent="-81000" lvl="0" marL="81000" marR="0" rtl="0" algn="l">
              <a:spcBef>
                <a:spcPts val="0"/>
              </a:spcBef>
              <a:spcAft>
                <a:spcPts val="0"/>
              </a:spcAft>
              <a:buClr>
                <a:srgbClr val="000000"/>
              </a:buClr>
              <a:buSzPts val="1000"/>
              <a:buFont typeface="Arial"/>
              <a:buChar char="•"/>
            </a:pPr>
            <a:r>
              <a:rPr i="1" lang="en-US" sz="1000"/>
              <a:t>Attract more customers with reputation</a:t>
            </a:r>
            <a:endParaRPr/>
          </a:p>
          <a:p>
            <a:pPr indent="-81000" lvl="0" marL="81000" marR="0" rtl="0" algn="l">
              <a:spcBef>
                <a:spcPts val="0"/>
              </a:spcBef>
              <a:spcAft>
                <a:spcPts val="0"/>
              </a:spcAft>
              <a:buClr>
                <a:srgbClr val="000000"/>
              </a:buClr>
              <a:buSzPts val="1000"/>
              <a:buFont typeface="Arial"/>
              <a:buChar char="•"/>
            </a:pPr>
            <a:r>
              <a:rPr i="1" lang="en-US" sz="1000"/>
              <a:t>Learn digital knowledge for business transformation</a:t>
            </a:r>
            <a:endParaRPr i="1" sz="1000"/>
          </a:p>
        </p:txBody>
      </p:sp>
      <p:sp>
        <p:nvSpPr>
          <p:cNvPr id="324" name="Google Shape;324;g117bfe9b5a9_0_3"/>
          <p:cNvSpPr/>
          <p:nvPr/>
        </p:nvSpPr>
        <p:spPr>
          <a:xfrm>
            <a:off x="4530599" y="3213499"/>
            <a:ext cx="2671200" cy="3063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325" name="Google Shape;325;g117bfe9b5a9_0_3"/>
          <p:cNvSpPr txBox="1"/>
          <p:nvPr/>
        </p:nvSpPr>
        <p:spPr>
          <a:xfrm>
            <a:off x="4530598" y="3228749"/>
            <a:ext cx="2021100" cy="307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400">
                <a:solidFill>
                  <a:schemeClr val="lt2"/>
                </a:solidFill>
                <a:latin typeface="Twentieth Century"/>
                <a:ea typeface="Twentieth Century"/>
                <a:cs typeface="Twentieth Century"/>
                <a:sym typeface="Twentieth Century"/>
              </a:rPr>
              <a:t>Demographics:</a:t>
            </a:r>
            <a:endParaRPr b="1" sz="1400">
              <a:solidFill>
                <a:schemeClr val="lt2"/>
              </a:solidFill>
              <a:latin typeface="Twentieth Century"/>
              <a:ea typeface="Twentieth Century"/>
              <a:cs typeface="Twentieth Century"/>
              <a:sym typeface="Twentieth Century"/>
            </a:endParaRPr>
          </a:p>
        </p:txBody>
      </p:sp>
      <p:sp>
        <p:nvSpPr>
          <p:cNvPr id="326" name="Google Shape;326;g117bfe9b5a9_0_3"/>
          <p:cNvSpPr/>
          <p:nvPr/>
        </p:nvSpPr>
        <p:spPr>
          <a:xfrm>
            <a:off x="4530598" y="3648181"/>
            <a:ext cx="1537500" cy="860400"/>
          </a:xfrm>
          <a:prstGeom prst="rect">
            <a:avLst/>
          </a:prstGeom>
          <a:noFill/>
          <a:ln>
            <a:noFill/>
          </a:ln>
        </p:spPr>
        <p:txBody>
          <a:bodyPr anchorCtr="0" anchor="t" bIns="45700" lIns="91425" spcFirstLastPara="1" rIns="91425" wrap="square" tIns="45700">
            <a:noAutofit/>
          </a:bodyPr>
          <a:lstStyle/>
          <a:p>
            <a:pPr indent="-81000" lvl="0" marL="81000" marR="0" rtl="0" algn="l">
              <a:spcBef>
                <a:spcPts val="0"/>
              </a:spcBef>
              <a:spcAft>
                <a:spcPts val="0"/>
              </a:spcAft>
              <a:buClr>
                <a:srgbClr val="000000"/>
              </a:buClr>
              <a:buSzPts val="1000"/>
              <a:buFont typeface="Arial"/>
              <a:buChar char="•"/>
            </a:pPr>
            <a:r>
              <a:rPr i="1" lang="en-US" sz="1000">
                <a:solidFill>
                  <a:srgbClr val="000000"/>
                </a:solidFill>
                <a:latin typeface="Arial"/>
                <a:ea typeface="Arial"/>
                <a:cs typeface="Arial"/>
                <a:sym typeface="Arial"/>
              </a:rPr>
              <a:t>Male </a:t>
            </a:r>
            <a:endParaRPr/>
          </a:p>
          <a:p>
            <a:pPr indent="-81000" lvl="0" marL="81000" marR="0" rtl="0" algn="l">
              <a:spcBef>
                <a:spcPts val="0"/>
              </a:spcBef>
              <a:spcAft>
                <a:spcPts val="0"/>
              </a:spcAft>
              <a:buClr>
                <a:srgbClr val="000000"/>
              </a:buClr>
              <a:buSzPts val="1000"/>
              <a:buFont typeface="Arial"/>
              <a:buChar char="•"/>
            </a:pPr>
            <a:r>
              <a:rPr i="1" lang="en-US" sz="1000">
                <a:solidFill>
                  <a:srgbClr val="000000"/>
                </a:solidFill>
                <a:latin typeface="Arial"/>
                <a:ea typeface="Arial"/>
                <a:cs typeface="Arial"/>
                <a:sym typeface="Arial"/>
              </a:rPr>
              <a:t>Age  </a:t>
            </a:r>
            <a:r>
              <a:rPr i="1" lang="en-US" sz="1000"/>
              <a:t>4</a:t>
            </a:r>
            <a:r>
              <a:rPr i="1" lang="en-US" sz="1000">
                <a:solidFill>
                  <a:srgbClr val="000000"/>
                </a:solidFill>
                <a:latin typeface="Arial"/>
                <a:ea typeface="Arial"/>
                <a:cs typeface="Arial"/>
                <a:sym typeface="Arial"/>
              </a:rPr>
              <a:t>8</a:t>
            </a:r>
            <a:endParaRPr/>
          </a:p>
          <a:p>
            <a:pPr indent="-81000" lvl="0" marL="81000" marR="0" rtl="0" algn="l">
              <a:spcBef>
                <a:spcPts val="0"/>
              </a:spcBef>
              <a:spcAft>
                <a:spcPts val="0"/>
              </a:spcAft>
              <a:buClr>
                <a:srgbClr val="000000"/>
              </a:buClr>
              <a:buSzPts val="1000"/>
              <a:buFont typeface="Arial"/>
              <a:buChar char="•"/>
            </a:pPr>
            <a:r>
              <a:rPr i="1" lang="en-US" sz="1000">
                <a:solidFill>
                  <a:srgbClr val="000000"/>
                </a:solidFill>
                <a:latin typeface="Arial"/>
                <a:ea typeface="Arial"/>
                <a:cs typeface="Arial"/>
                <a:sym typeface="Arial"/>
              </a:rPr>
              <a:t>Annual Income $ </a:t>
            </a:r>
            <a:r>
              <a:rPr i="1" lang="en-US" sz="1000"/>
              <a:t>100000</a:t>
            </a:r>
            <a:endParaRPr/>
          </a:p>
          <a:p>
            <a:pPr indent="0" lvl="0" marL="0" marR="0" rtl="0" algn="l">
              <a:spcBef>
                <a:spcPts val="0"/>
              </a:spcBef>
              <a:spcAft>
                <a:spcPts val="0"/>
              </a:spcAft>
              <a:buNone/>
            </a:pPr>
            <a:r>
              <a:rPr i="1" lang="en-US" sz="1000">
                <a:solidFill>
                  <a:srgbClr val="000000"/>
                </a:solidFill>
                <a:latin typeface="Arial"/>
                <a:ea typeface="Arial"/>
                <a:cs typeface="Arial"/>
                <a:sym typeface="Arial"/>
              </a:rPr>
              <a:t> </a:t>
            </a:r>
            <a:endParaRPr/>
          </a:p>
        </p:txBody>
      </p:sp>
      <p:sp>
        <p:nvSpPr>
          <p:cNvPr id="327" name="Google Shape;327;g117bfe9b5a9_0_3"/>
          <p:cNvSpPr/>
          <p:nvPr/>
        </p:nvSpPr>
        <p:spPr>
          <a:xfrm>
            <a:off x="7369050" y="3217306"/>
            <a:ext cx="2671200" cy="3063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328" name="Google Shape;328;g117bfe9b5a9_0_3"/>
          <p:cNvSpPr txBox="1"/>
          <p:nvPr/>
        </p:nvSpPr>
        <p:spPr>
          <a:xfrm>
            <a:off x="7369050" y="3228749"/>
            <a:ext cx="1767900" cy="307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400">
                <a:solidFill>
                  <a:schemeClr val="lt2"/>
                </a:solidFill>
                <a:latin typeface="Twentieth Century"/>
                <a:ea typeface="Twentieth Century"/>
                <a:cs typeface="Twentieth Century"/>
                <a:sym typeface="Twentieth Century"/>
              </a:rPr>
              <a:t>Common Objections:</a:t>
            </a:r>
            <a:endParaRPr b="1" sz="1400">
              <a:solidFill>
                <a:schemeClr val="lt2"/>
              </a:solidFill>
              <a:latin typeface="Twentieth Century"/>
              <a:ea typeface="Twentieth Century"/>
              <a:cs typeface="Twentieth Century"/>
              <a:sym typeface="Twentieth Century"/>
            </a:endParaRPr>
          </a:p>
        </p:txBody>
      </p:sp>
      <p:sp>
        <p:nvSpPr>
          <p:cNvPr id="329" name="Google Shape;329;g117bfe9b5a9_0_3"/>
          <p:cNvSpPr/>
          <p:nvPr/>
        </p:nvSpPr>
        <p:spPr>
          <a:xfrm>
            <a:off x="7369050" y="3648182"/>
            <a:ext cx="1848000" cy="554100"/>
          </a:xfrm>
          <a:prstGeom prst="rect">
            <a:avLst/>
          </a:prstGeom>
          <a:noFill/>
          <a:ln>
            <a:noFill/>
          </a:ln>
        </p:spPr>
        <p:txBody>
          <a:bodyPr anchorCtr="0" anchor="t" bIns="45700" lIns="91425" spcFirstLastPara="1" rIns="91425" wrap="square" tIns="45700">
            <a:noAutofit/>
          </a:bodyPr>
          <a:lstStyle/>
          <a:p>
            <a:pPr indent="-81000" lvl="0" marL="81000" marR="0" rtl="0" algn="l">
              <a:spcBef>
                <a:spcPts val="0"/>
              </a:spcBef>
              <a:spcAft>
                <a:spcPts val="0"/>
              </a:spcAft>
              <a:buClr>
                <a:srgbClr val="000000"/>
              </a:buClr>
              <a:buSzPts val="1000"/>
              <a:buFont typeface="Arial"/>
              <a:buChar char="•"/>
            </a:pPr>
            <a:r>
              <a:rPr i="1" lang="en-US" sz="1000"/>
              <a:t>Employees are not united</a:t>
            </a:r>
            <a:endParaRPr/>
          </a:p>
          <a:p>
            <a:pPr indent="0" lvl="0" marL="0" marR="0" rtl="0" algn="l">
              <a:spcBef>
                <a:spcPts val="0"/>
              </a:spcBef>
              <a:spcAft>
                <a:spcPts val="0"/>
              </a:spcAft>
              <a:buNone/>
            </a:pPr>
            <a:r>
              <a:t/>
            </a:r>
            <a:endParaRPr/>
          </a:p>
        </p:txBody>
      </p:sp>
      <p:sp>
        <p:nvSpPr>
          <p:cNvPr id="330" name="Google Shape;330;g117bfe9b5a9_0_3"/>
          <p:cNvSpPr/>
          <p:nvPr/>
        </p:nvSpPr>
        <p:spPr>
          <a:xfrm>
            <a:off x="4530599" y="5089150"/>
            <a:ext cx="2671200" cy="3063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331" name="Google Shape;331;g117bfe9b5a9_0_3"/>
          <p:cNvSpPr txBox="1"/>
          <p:nvPr/>
        </p:nvSpPr>
        <p:spPr>
          <a:xfrm>
            <a:off x="4530598" y="5087894"/>
            <a:ext cx="1206900" cy="307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400">
                <a:solidFill>
                  <a:schemeClr val="lt2"/>
                </a:solidFill>
                <a:latin typeface="Twentieth Century"/>
                <a:ea typeface="Twentieth Century"/>
                <a:cs typeface="Twentieth Century"/>
                <a:sym typeface="Twentieth Century"/>
              </a:rPr>
              <a:t>Goals:</a:t>
            </a:r>
            <a:endParaRPr b="1" sz="1400">
              <a:solidFill>
                <a:schemeClr val="lt2"/>
              </a:solidFill>
              <a:latin typeface="Twentieth Century"/>
              <a:ea typeface="Twentieth Century"/>
              <a:cs typeface="Twentieth Century"/>
              <a:sym typeface="Twentieth Century"/>
            </a:endParaRPr>
          </a:p>
        </p:txBody>
      </p:sp>
      <p:sp>
        <p:nvSpPr>
          <p:cNvPr id="332" name="Google Shape;332;g117bfe9b5a9_0_3"/>
          <p:cNvSpPr/>
          <p:nvPr/>
        </p:nvSpPr>
        <p:spPr>
          <a:xfrm>
            <a:off x="4530598" y="5523832"/>
            <a:ext cx="1778400" cy="708000"/>
          </a:xfrm>
          <a:prstGeom prst="rect">
            <a:avLst/>
          </a:prstGeom>
          <a:noFill/>
          <a:ln>
            <a:noFill/>
          </a:ln>
        </p:spPr>
        <p:txBody>
          <a:bodyPr anchorCtr="0" anchor="t" bIns="45700" lIns="91425" spcFirstLastPara="1" rIns="91425" wrap="square" tIns="45700">
            <a:noAutofit/>
          </a:bodyPr>
          <a:lstStyle/>
          <a:p>
            <a:pPr indent="-81000" lvl="0" marL="81000" marR="0" rtl="0" algn="l">
              <a:spcBef>
                <a:spcPts val="0"/>
              </a:spcBef>
              <a:spcAft>
                <a:spcPts val="0"/>
              </a:spcAft>
              <a:buClr>
                <a:srgbClr val="000000"/>
              </a:buClr>
              <a:buSzPts val="1000"/>
              <a:buFont typeface="Arial"/>
              <a:buChar char="•"/>
            </a:pPr>
            <a:r>
              <a:rPr i="1" lang="en-US" sz="1000"/>
              <a:t>Have fewer working time per week</a:t>
            </a:r>
            <a:endParaRPr/>
          </a:p>
          <a:p>
            <a:pPr indent="-81000" lvl="0" marL="81000" marR="0" rtl="0" algn="l">
              <a:spcBef>
                <a:spcPts val="0"/>
              </a:spcBef>
              <a:spcAft>
                <a:spcPts val="0"/>
              </a:spcAft>
              <a:buClr>
                <a:srgbClr val="000000"/>
              </a:buClr>
              <a:buSzPts val="1000"/>
              <a:buFont typeface="Arial"/>
              <a:buChar char="•"/>
            </a:pPr>
            <a:r>
              <a:rPr i="1" lang="en-US" sz="1000">
                <a:solidFill>
                  <a:srgbClr val="000000"/>
                </a:solidFill>
                <a:latin typeface="Arial"/>
                <a:ea typeface="Arial"/>
                <a:cs typeface="Arial"/>
                <a:sym typeface="Arial"/>
              </a:rPr>
              <a:t>Have a Retirement Plan </a:t>
            </a:r>
            <a:endParaRPr/>
          </a:p>
          <a:p>
            <a:pPr indent="0" lvl="0" marL="0" marR="0" rtl="0" algn="l">
              <a:spcBef>
                <a:spcPts val="0"/>
              </a:spcBef>
              <a:spcAft>
                <a:spcPts val="0"/>
              </a:spcAft>
              <a:buNone/>
            </a:pPr>
            <a:r>
              <a:t/>
            </a:r>
            <a:endParaRPr/>
          </a:p>
        </p:txBody>
      </p:sp>
      <p:sp>
        <p:nvSpPr>
          <p:cNvPr id="333" name="Google Shape;333;g117bfe9b5a9_0_3"/>
          <p:cNvSpPr/>
          <p:nvPr/>
        </p:nvSpPr>
        <p:spPr>
          <a:xfrm>
            <a:off x="7369050" y="5094647"/>
            <a:ext cx="2671200" cy="3063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334" name="Google Shape;334;g117bfe9b5a9_0_3"/>
          <p:cNvSpPr txBox="1"/>
          <p:nvPr/>
        </p:nvSpPr>
        <p:spPr>
          <a:xfrm>
            <a:off x="7369050" y="5087894"/>
            <a:ext cx="1456500" cy="307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400">
                <a:solidFill>
                  <a:schemeClr val="lt2"/>
                </a:solidFill>
                <a:latin typeface="Twentieth Century"/>
                <a:ea typeface="Twentieth Century"/>
                <a:cs typeface="Twentieth Century"/>
                <a:sym typeface="Twentieth Century"/>
              </a:rPr>
              <a:t>Biggest Fears:</a:t>
            </a:r>
            <a:endParaRPr b="1" sz="1400">
              <a:solidFill>
                <a:schemeClr val="lt2"/>
              </a:solidFill>
              <a:latin typeface="Twentieth Century"/>
              <a:ea typeface="Twentieth Century"/>
              <a:cs typeface="Twentieth Century"/>
              <a:sym typeface="Twentieth Century"/>
            </a:endParaRPr>
          </a:p>
        </p:txBody>
      </p:sp>
      <p:sp>
        <p:nvSpPr>
          <p:cNvPr id="335" name="Google Shape;335;g117bfe9b5a9_0_3"/>
          <p:cNvSpPr/>
          <p:nvPr/>
        </p:nvSpPr>
        <p:spPr>
          <a:xfrm>
            <a:off x="7369049" y="5523833"/>
            <a:ext cx="1830300" cy="554100"/>
          </a:xfrm>
          <a:prstGeom prst="rect">
            <a:avLst/>
          </a:prstGeom>
          <a:noFill/>
          <a:ln>
            <a:noFill/>
          </a:ln>
        </p:spPr>
        <p:txBody>
          <a:bodyPr anchorCtr="0" anchor="t" bIns="45700" lIns="91425" spcFirstLastPara="1" rIns="91425" wrap="square" tIns="45700">
            <a:noAutofit/>
          </a:bodyPr>
          <a:lstStyle/>
          <a:p>
            <a:pPr indent="-81000" lvl="0" marL="81000" marR="0" rtl="0" algn="l">
              <a:spcBef>
                <a:spcPts val="0"/>
              </a:spcBef>
              <a:spcAft>
                <a:spcPts val="0"/>
              </a:spcAft>
              <a:buClr>
                <a:srgbClr val="000000"/>
              </a:buClr>
              <a:buSzPts val="1000"/>
              <a:buFont typeface="Arial"/>
              <a:buChar char="•"/>
            </a:pPr>
            <a:r>
              <a:rPr i="1" lang="en-US" sz="1000">
                <a:solidFill>
                  <a:srgbClr val="000000"/>
                </a:solidFill>
                <a:latin typeface="Arial"/>
                <a:ea typeface="Arial"/>
                <a:cs typeface="Arial"/>
                <a:sym typeface="Arial"/>
              </a:rPr>
              <a:t>Business losses after retirement </a:t>
            </a:r>
            <a:endParaRPr i="1" sz="1000">
              <a:solidFill>
                <a:srgbClr val="000000"/>
              </a:solidFill>
              <a:latin typeface="Arial"/>
              <a:ea typeface="Arial"/>
              <a:cs typeface="Arial"/>
              <a:sym typeface="Arial"/>
            </a:endParaRPr>
          </a:p>
          <a:p>
            <a:pPr indent="-81000" lvl="0" marL="81000" marR="0" rtl="0" algn="l">
              <a:spcBef>
                <a:spcPts val="0"/>
              </a:spcBef>
              <a:spcAft>
                <a:spcPts val="0"/>
              </a:spcAft>
              <a:buSzPts val="1000"/>
              <a:buChar char="•"/>
            </a:pPr>
            <a:r>
              <a:rPr i="1" lang="en-US" sz="1000"/>
              <a:t>Difficult to keep up with the digital transformation of enterprises</a:t>
            </a:r>
            <a:endParaRPr i="1" sz="1000"/>
          </a:p>
          <a:p>
            <a:pPr indent="0" lvl="0" marL="0" marR="0" rtl="0" algn="l">
              <a:spcBef>
                <a:spcPts val="0"/>
              </a:spcBef>
              <a:spcAft>
                <a:spcPts val="0"/>
              </a:spcAft>
              <a:buNone/>
            </a:pPr>
            <a:r>
              <a:rPr i="1" lang="en-US" sz="1000">
                <a:solidFill>
                  <a:srgbClr val="000000"/>
                </a:solidFill>
                <a:latin typeface="Arial"/>
                <a:ea typeface="Arial"/>
                <a:cs typeface="Arial"/>
                <a:sym typeface="Arial"/>
              </a:rPr>
              <a:t> </a:t>
            </a:r>
            <a:endParaRPr/>
          </a:p>
        </p:txBody>
      </p:sp>
      <p:sp>
        <p:nvSpPr>
          <p:cNvPr id="336" name="Google Shape;336;g117bfe9b5a9_0_3"/>
          <p:cNvSpPr txBox="1"/>
          <p:nvPr/>
        </p:nvSpPr>
        <p:spPr>
          <a:xfrm>
            <a:off x="6144181" y="2654108"/>
            <a:ext cx="980100" cy="3078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t/>
            </a:r>
            <a:endParaRPr/>
          </a:p>
        </p:txBody>
      </p:sp>
      <p:pic>
        <p:nvPicPr>
          <p:cNvPr id="337" name="Google Shape;337;g117bfe9b5a9_0_3"/>
          <p:cNvPicPr preferRelativeResize="0"/>
          <p:nvPr/>
        </p:nvPicPr>
        <p:blipFill>
          <a:blip r:embed="rId3">
            <a:alphaModFix/>
          </a:blip>
          <a:stretch>
            <a:fillRect/>
          </a:stretch>
        </p:blipFill>
        <p:spPr>
          <a:xfrm>
            <a:off x="617763" y="1535663"/>
            <a:ext cx="2619375" cy="17430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AP 2020 16x9 white">
  <a:themeElements>
    <a:clrScheme name="SAP_colors_2018">
      <a:dk1>
        <a:srgbClr val="000000"/>
      </a:dk1>
      <a:lt1>
        <a:srgbClr val="FFFFFF"/>
      </a:lt1>
      <a:dk2>
        <a:srgbClr val="999999"/>
      </a:dk2>
      <a:lt2>
        <a:srgbClr val="CCCCCC"/>
      </a:lt2>
      <a:accent1>
        <a:srgbClr val="F0AB00"/>
      </a:accent1>
      <a:accent2>
        <a:srgbClr val="666666"/>
      </a:accent2>
      <a:accent3>
        <a:srgbClr val="008FD3"/>
      </a:accent3>
      <a:accent4>
        <a:srgbClr val="4FB81C"/>
      </a:accent4>
      <a:accent5>
        <a:srgbClr val="E35500"/>
      </a:accent5>
      <a:accent6>
        <a:srgbClr val="760A85"/>
      </a:accent6>
      <a:hlink>
        <a:srgbClr val="008FD3"/>
      </a:hlink>
      <a:folHlink>
        <a:srgbClr val="008FD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SAP_Colors2011_1.1">
      <a:dk1>
        <a:srgbClr val="000000"/>
      </a:dk1>
      <a:lt1>
        <a:srgbClr val="FFFFFF"/>
      </a:lt1>
      <a:dk2>
        <a:srgbClr val="0076CB"/>
      </a:dk2>
      <a:lt2>
        <a:srgbClr val="CCCCCC"/>
      </a:lt2>
      <a:accent1>
        <a:srgbClr val="F0AB00"/>
      </a:accent1>
      <a:accent2>
        <a:srgbClr val="666666"/>
      </a:accent2>
      <a:accent3>
        <a:srgbClr val="0076CB"/>
      </a:accent3>
      <a:accent4>
        <a:srgbClr val="4FB81C"/>
      </a:accent4>
      <a:accent5>
        <a:srgbClr val="E35500"/>
      </a:accent5>
      <a:accent6>
        <a:srgbClr val="760A85"/>
      </a:accent6>
      <a:hlink>
        <a:srgbClr val="666666"/>
      </a:hlink>
      <a:folHlink>
        <a:srgbClr val="CCCC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Custom 1347">
      <a:dk1>
        <a:srgbClr val="000000"/>
      </a:dk1>
      <a:lt1>
        <a:srgbClr val="FFFFFF"/>
      </a:lt1>
      <a:dk2>
        <a:srgbClr val="000000"/>
      </a:dk2>
      <a:lt2>
        <a:srgbClr val="FFFFFF"/>
      </a:lt2>
      <a:accent1>
        <a:srgbClr val="92D050"/>
      </a:accent1>
      <a:accent2>
        <a:srgbClr val="0077BC"/>
      </a:accent2>
      <a:accent3>
        <a:srgbClr val="224098"/>
      </a:accent3>
      <a:accent4>
        <a:srgbClr val="C00000"/>
      </a:accent4>
      <a:accent5>
        <a:srgbClr val="000000"/>
      </a:accent5>
      <a:accent6>
        <a:srgbClr val="FFFFFF"/>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AP 2020 16x9 white">
  <a:themeElements>
    <a:clrScheme name="SAP_colors_2018">
      <a:dk1>
        <a:srgbClr val="000000"/>
      </a:dk1>
      <a:lt1>
        <a:srgbClr val="FFFFFF"/>
      </a:lt1>
      <a:dk2>
        <a:srgbClr val="999999"/>
      </a:dk2>
      <a:lt2>
        <a:srgbClr val="CCCCCC"/>
      </a:lt2>
      <a:accent1>
        <a:srgbClr val="F0AB00"/>
      </a:accent1>
      <a:accent2>
        <a:srgbClr val="666666"/>
      </a:accent2>
      <a:accent3>
        <a:srgbClr val="008FD3"/>
      </a:accent3>
      <a:accent4>
        <a:srgbClr val="4FB81C"/>
      </a:accent4>
      <a:accent5>
        <a:srgbClr val="E35500"/>
      </a:accent5>
      <a:accent6>
        <a:srgbClr val="760A85"/>
      </a:accent6>
      <a:hlink>
        <a:srgbClr val="008FD3"/>
      </a:hlink>
      <a:folHlink>
        <a:srgbClr val="008FD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2021-11-12T17:52:13Z</dcterms:created>
  <dc:creator>g.j.beekman@vu.nl</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NewReviewCycle">
    <vt:lpwstr/>
  </property>
</Properties>
</file>